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14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1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1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138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155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170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171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189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190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193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8"/>
  </p:notesMasterIdLst>
  <p:sldIdLst>
    <p:sldId id="1251" r:id="rId3"/>
    <p:sldId id="1219" r:id="rId4"/>
    <p:sldId id="271" r:id="rId5"/>
    <p:sldId id="553" r:id="rId6"/>
    <p:sldId id="316" r:id="rId7"/>
    <p:sldId id="257" r:id="rId8"/>
    <p:sldId id="374" r:id="rId9"/>
    <p:sldId id="375" r:id="rId10"/>
    <p:sldId id="319" r:id="rId11"/>
    <p:sldId id="320" r:id="rId12"/>
    <p:sldId id="401" r:id="rId13"/>
    <p:sldId id="263" r:id="rId14"/>
    <p:sldId id="324" r:id="rId15"/>
    <p:sldId id="258" r:id="rId16"/>
    <p:sldId id="322" r:id="rId17"/>
    <p:sldId id="378" r:id="rId18"/>
    <p:sldId id="381" r:id="rId19"/>
    <p:sldId id="382" r:id="rId20"/>
    <p:sldId id="554" r:id="rId21"/>
    <p:sldId id="399" r:id="rId22"/>
    <p:sldId id="302" r:id="rId23"/>
    <p:sldId id="383" r:id="rId24"/>
    <p:sldId id="309" r:id="rId25"/>
    <p:sldId id="384" r:id="rId26"/>
    <p:sldId id="354" r:id="rId27"/>
    <p:sldId id="376" r:id="rId28"/>
    <p:sldId id="377" r:id="rId29"/>
    <p:sldId id="380" r:id="rId30"/>
    <p:sldId id="400" r:id="rId31"/>
    <p:sldId id="351" r:id="rId32"/>
    <p:sldId id="356" r:id="rId33"/>
    <p:sldId id="379" r:id="rId34"/>
    <p:sldId id="402" r:id="rId35"/>
    <p:sldId id="403" r:id="rId36"/>
    <p:sldId id="404" r:id="rId37"/>
    <p:sldId id="405" r:id="rId38"/>
    <p:sldId id="406" r:id="rId39"/>
    <p:sldId id="385" r:id="rId40"/>
    <p:sldId id="386" r:id="rId41"/>
    <p:sldId id="387" r:id="rId42"/>
    <p:sldId id="388" r:id="rId43"/>
    <p:sldId id="389" r:id="rId44"/>
    <p:sldId id="357" r:id="rId45"/>
    <p:sldId id="1252" r:id="rId46"/>
    <p:sldId id="364" r:id="rId47"/>
    <p:sldId id="321" r:id="rId48"/>
    <p:sldId id="345" r:id="rId49"/>
    <p:sldId id="367" r:id="rId50"/>
    <p:sldId id="350" r:id="rId51"/>
    <p:sldId id="349" r:id="rId52"/>
    <p:sldId id="407" r:id="rId53"/>
    <p:sldId id="366" r:id="rId54"/>
    <p:sldId id="348" r:id="rId55"/>
    <p:sldId id="358" r:id="rId56"/>
    <p:sldId id="555" r:id="rId57"/>
    <p:sldId id="408" r:id="rId58"/>
    <p:sldId id="409" r:id="rId59"/>
    <p:sldId id="410" r:id="rId60"/>
    <p:sldId id="411" r:id="rId61"/>
    <p:sldId id="412" r:id="rId62"/>
    <p:sldId id="413" r:id="rId63"/>
    <p:sldId id="391" r:id="rId64"/>
    <p:sldId id="392" r:id="rId65"/>
    <p:sldId id="415" r:id="rId66"/>
    <p:sldId id="359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360" r:id="rId75"/>
    <p:sldId id="424" r:id="rId76"/>
    <p:sldId id="1253" r:id="rId77"/>
    <p:sldId id="425" r:id="rId78"/>
    <p:sldId id="430" r:id="rId79"/>
    <p:sldId id="431" r:id="rId80"/>
    <p:sldId id="432" r:id="rId81"/>
    <p:sldId id="433" r:id="rId82"/>
    <p:sldId id="434" r:id="rId83"/>
    <p:sldId id="435" r:id="rId84"/>
    <p:sldId id="361" r:id="rId85"/>
    <p:sldId id="436" r:id="rId86"/>
    <p:sldId id="437" r:id="rId87"/>
    <p:sldId id="438" r:id="rId88"/>
    <p:sldId id="439" r:id="rId89"/>
    <p:sldId id="440" r:id="rId90"/>
    <p:sldId id="441" r:id="rId91"/>
    <p:sldId id="442" r:id="rId92"/>
    <p:sldId id="443" r:id="rId93"/>
    <p:sldId id="444" r:id="rId94"/>
    <p:sldId id="445" r:id="rId95"/>
    <p:sldId id="446" r:id="rId96"/>
    <p:sldId id="447" r:id="rId97"/>
    <p:sldId id="362" r:id="rId98"/>
    <p:sldId id="449" r:id="rId99"/>
    <p:sldId id="450" r:id="rId100"/>
    <p:sldId id="451" r:id="rId101"/>
    <p:sldId id="452" r:id="rId102"/>
    <p:sldId id="453" r:id="rId103"/>
    <p:sldId id="454" r:id="rId104"/>
    <p:sldId id="455" r:id="rId105"/>
    <p:sldId id="1256" r:id="rId106"/>
    <p:sldId id="457" r:id="rId107"/>
    <p:sldId id="556" r:id="rId108"/>
    <p:sldId id="427" r:id="rId109"/>
    <p:sldId id="458" r:id="rId110"/>
    <p:sldId id="460" r:id="rId111"/>
    <p:sldId id="459" r:id="rId112"/>
    <p:sldId id="461" r:id="rId113"/>
    <p:sldId id="462" r:id="rId114"/>
    <p:sldId id="463" r:id="rId115"/>
    <p:sldId id="464" r:id="rId116"/>
    <p:sldId id="465" r:id="rId117"/>
    <p:sldId id="466" r:id="rId118"/>
    <p:sldId id="363" r:id="rId119"/>
    <p:sldId id="468" r:id="rId120"/>
    <p:sldId id="469" r:id="rId121"/>
    <p:sldId id="395" r:id="rId122"/>
    <p:sldId id="396" r:id="rId123"/>
    <p:sldId id="470" r:id="rId124"/>
    <p:sldId id="471" r:id="rId125"/>
    <p:sldId id="397" r:id="rId126"/>
    <p:sldId id="472" r:id="rId127"/>
    <p:sldId id="473" r:id="rId128"/>
    <p:sldId id="398" r:id="rId129"/>
    <p:sldId id="365" r:id="rId130"/>
    <p:sldId id="474" r:id="rId131"/>
    <p:sldId id="475" r:id="rId132"/>
    <p:sldId id="476" r:id="rId133"/>
    <p:sldId id="477" r:id="rId134"/>
    <p:sldId id="478" r:id="rId135"/>
    <p:sldId id="479" r:id="rId136"/>
    <p:sldId id="481" r:id="rId137"/>
    <p:sldId id="482" r:id="rId138"/>
    <p:sldId id="483" r:id="rId139"/>
    <p:sldId id="484" r:id="rId140"/>
    <p:sldId id="393" r:id="rId141"/>
    <p:sldId id="485" r:id="rId142"/>
    <p:sldId id="557" r:id="rId143"/>
    <p:sldId id="486" r:id="rId144"/>
    <p:sldId id="487" r:id="rId145"/>
    <p:sldId id="488" r:id="rId146"/>
    <p:sldId id="489" r:id="rId147"/>
    <p:sldId id="490" r:id="rId148"/>
    <p:sldId id="491" r:id="rId149"/>
    <p:sldId id="492" r:id="rId150"/>
    <p:sldId id="493" r:id="rId151"/>
    <p:sldId id="494" r:id="rId152"/>
    <p:sldId id="558" r:id="rId153"/>
    <p:sldId id="495" r:id="rId154"/>
    <p:sldId id="496" r:id="rId155"/>
    <p:sldId id="497" r:id="rId156"/>
    <p:sldId id="426" r:id="rId157"/>
    <p:sldId id="498" r:id="rId158"/>
    <p:sldId id="499" r:id="rId159"/>
    <p:sldId id="500" r:id="rId160"/>
    <p:sldId id="428" r:id="rId161"/>
    <p:sldId id="501" r:id="rId162"/>
    <p:sldId id="502" r:id="rId163"/>
    <p:sldId id="368" r:id="rId164"/>
    <p:sldId id="504" r:id="rId165"/>
    <p:sldId id="505" r:id="rId166"/>
    <p:sldId id="507" r:id="rId167"/>
    <p:sldId id="508" r:id="rId168"/>
    <p:sldId id="509" r:id="rId169"/>
    <p:sldId id="510" r:id="rId170"/>
    <p:sldId id="511" r:id="rId171"/>
    <p:sldId id="512" r:id="rId172"/>
    <p:sldId id="513" r:id="rId173"/>
    <p:sldId id="514" r:id="rId174"/>
    <p:sldId id="515" r:id="rId175"/>
    <p:sldId id="516" r:id="rId176"/>
    <p:sldId id="517" r:id="rId177"/>
    <p:sldId id="429" r:id="rId178"/>
    <p:sldId id="369" r:id="rId179"/>
    <p:sldId id="519" r:id="rId180"/>
    <p:sldId id="520" r:id="rId181"/>
    <p:sldId id="521" r:id="rId182"/>
    <p:sldId id="522" r:id="rId183"/>
    <p:sldId id="523" r:id="rId184"/>
    <p:sldId id="524" r:id="rId185"/>
    <p:sldId id="525" r:id="rId186"/>
    <p:sldId id="526" r:id="rId187"/>
    <p:sldId id="527" r:id="rId188"/>
    <p:sldId id="528" r:id="rId189"/>
    <p:sldId id="529" r:id="rId190"/>
    <p:sldId id="370" r:id="rId191"/>
    <p:sldId id="531" r:id="rId192"/>
    <p:sldId id="532" r:id="rId193"/>
    <p:sldId id="533" r:id="rId194"/>
    <p:sldId id="535" r:id="rId195"/>
    <p:sldId id="536" r:id="rId196"/>
    <p:sldId id="537" r:id="rId197"/>
    <p:sldId id="371" r:id="rId198"/>
    <p:sldId id="538" r:id="rId199"/>
    <p:sldId id="539" r:id="rId200"/>
    <p:sldId id="540" r:id="rId201"/>
    <p:sldId id="541" r:id="rId202"/>
    <p:sldId id="542" r:id="rId203"/>
    <p:sldId id="543" r:id="rId204"/>
    <p:sldId id="544" r:id="rId205"/>
    <p:sldId id="545" r:id="rId206"/>
    <p:sldId id="546" r:id="rId207"/>
    <p:sldId id="547" r:id="rId208"/>
    <p:sldId id="373" r:id="rId209"/>
    <p:sldId id="548" r:id="rId210"/>
    <p:sldId id="549" r:id="rId211"/>
    <p:sldId id="550" r:id="rId212"/>
    <p:sldId id="551" r:id="rId213"/>
    <p:sldId id="552" r:id="rId214"/>
    <p:sldId id="372" r:id="rId215"/>
    <p:sldId id="559" r:id="rId216"/>
    <p:sldId id="315" r:id="rId217"/>
    <p:sldId id="562" r:id="rId218"/>
    <p:sldId id="563" r:id="rId219"/>
    <p:sldId id="564" r:id="rId220"/>
    <p:sldId id="565" r:id="rId221"/>
    <p:sldId id="394" r:id="rId222"/>
    <p:sldId id="566" r:id="rId223"/>
    <p:sldId id="567" r:id="rId224"/>
    <p:sldId id="568" r:id="rId225"/>
    <p:sldId id="569" r:id="rId226"/>
    <p:sldId id="1254" r:id="rId227"/>
    <p:sldId id="1255" r:id="rId228"/>
    <p:sldId id="570" r:id="rId229"/>
    <p:sldId id="571" r:id="rId230"/>
    <p:sldId id="572" r:id="rId231"/>
    <p:sldId id="343" r:id="rId232"/>
    <p:sldId id="342" r:id="rId233"/>
    <p:sldId id="344" r:id="rId234"/>
    <p:sldId id="573" r:id="rId235"/>
    <p:sldId id="574" r:id="rId236"/>
    <p:sldId id="575" r:id="rId237"/>
    <p:sldId id="576" r:id="rId238"/>
    <p:sldId id="577" r:id="rId239"/>
    <p:sldId id="578" r:id="rId240"/>
    <p:sldId id="579" r:id="rId241"/>
    <p:sldId id="580" r:id="rId242"/>
    <p:sldId id="581" r:id="rId243"/>
    <p:sldId id="582" r:id="rId244"/>
    <p:sldId id="1221" r:id="rId245"/>
    <p:sldId id="1222" r:id="rId246"/>
    <p:sldId id="1223" r:id="rId247"/>
    <p:sldId id="1224" r:id="rId248"/>
    <p:sldId id="1225" r:id="rId249"/>
    <p:sldId id="1226" r:id="rId250"/>
    <p:sldId id="1227" r:id="rId251"/>
    <p:sldId id="560" r:id="rId252"/>
    <p:sldId id="561" r:id="rId253"/>
    <p:sldId id="1228" r:id="rId254"/>
    <p:sldId id="1229" r:id="rId255"/>
    <p:sldId id="1230" r:id="rId256"/>
    <p:sldId id="1231" r:id="rId257"/>
    <p:sldId id="1232" r:id="rId258"/>
    <p:sldId id="1233" r:id="rId259"/>
    <p:sldId id="1234" r:id="rId260"/>
    <p:sldId id="390" r:id="rId261"/>
    <p:sldId id="1235" r:id="rId262"/>
    <p:sldId id="1236" r:id="rId263"/>
    <p:sldId id="1238" r:id="rId264"/>
    <p:sldId id="1239" r:id="rId265"/>
    <p:sldId id="1240" r:id="rId266"/>
    <p:sldId id="1241" r:id="rId267"/>
    <p:sldId id="1242" r:id="rId268"/>
    <p:sldId id="1243" r:id="rId269"/>
    <p:sldId id="1244" r:id="rId270"/>
    <p:sldId id="1245" r:id="rId271"/>
    <p:sldId id="1246" r:id="rId272"/>
    <p:sldId id="1247" r:id="rId273"/>
    <p:sldId id="1248" r:id="rId274"/>
    <p:sldId id="1249" r:id="rId275"/>
    <p:sldId id="1250" r:id="rId276"/>
    <p:sldId id="1257" r:id="rId2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5033" autoAdjust="0"/>
  </p:normalViewPr>
  <p:slideViewPr>
    <p:cSldViewPr snapToGrid="0">
      <p:cViewPr varScale="1">
        <p:scale>
          <a:sx n="83" d="100"/>
          <a:sy n="83" d="100"/>
        </p:scale>
        <p:origin x="667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226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181" Type="http://schemas.openxmlformats.org/officeDocument/2006/relationships/slide" Target="slides/slide179.xml"/><Relationship Id="rId237" Type="http://schemas.openxmlformats.org/officeDocument/2006/relationships/slide" Target="slides/slide235.xml"/><Relationship Id="rId279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viewProps" Target="viewProps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theme" Target="theme/theme1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slide" Target="slides/slide269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282" Type="http://schemas.openxmlformats.org/officeDocument/2006/relationships/tableStyles" Target="tableStyles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slide" Target="slides/slide270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276" Type="http://schemas.openxmlformats.org/officeDocument/2006/relationships/slide" Target="slides/slide274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16" Type="http://schemas.openxmlformats.org/officeDocument/2006/relationships/slide" Target="slides/slide214.xml"/><Relationship Id="rId258" Type="http://schemas.openxmlformats.org/officeDocument/2006/relationships/slide" Target="slides/slide25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19.xml"/><Relationship Id="rId1" Type="http://schemas.openxmlformats.org/officeDocument/2006/relationships/slide" Target="../slides/slide4.xml"/><Relationship Id="rId6" Type="http://schemas.openxmlformats.org/officeDocument/2006/relationships/slide" Target="../slides/slide65.xml"/><Relationship Id="rId5" Type="http://schemas.openxmlformats.org/officeDocument/2006/relationships/slide" Target="../slides/slide54.xml"/><Relationship Id="rId4" Type="http://schemas.openxmlformats.org/officeDocument/2006/relationships/slide" Target="../slides/slide4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6.xml"/><Relationship Id="rId2" Type="http://schemas.openxmlformats.org/officeDocument/2006/relationships/slide" Target="../slides/slide189.xml"/><Relationship Id="rId1" Type="http://schemas.openxmlformats.org/officeDocument/2006/relationships/slide" Target="../slides/slide177.xml"/><Relationship Id="rId4" Type="http://schemas.openxmlformats.org/officeDocument/2006/relationships/slide" Target="../slides/slide207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slide" Target="../slides/slide2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slide" Target="../slides/slide83.xml"/><Relationship Id="rId1" Type="http://schemas.openxmlformats.org/officeDocument/2006/relationships/slide" Target="../slides/slide73.xml"/><Relationship Id="rId4" Type="http://schemas.openxmlformats.org/officeDocument/2006/relationships/slide" Target="../slides/slide106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1.xml"/><Relationship Id="rId2" Type="http://schemas.openxmlformats.org/officeDocument/2006/relationships/slide" Target="../slides/slide128.xml"/><Relationship Id="rId1" Type="http://schemas.openxmlformats.org/officeDocument/2006/relationships/slide" Target="../slides/slide117.xml"/><Relationship Id="rId5" Type="http://schemas.openxmlformats.org/officeDocument/2006/relationships/slide" Target="../slides/slide162.xml"/><Relationship Id="rId4" Type="http://schemas.openxmlformats.org/officeDocument/2006/relationships/slide" Target="../slides/slide1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Fundamentals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1. React-Basics - I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4ACA1691-A126-4B9B-BC6E-83134C884CB3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2. React-Basics - II</a:t>
          </a:r>
          <a:endParaRPr lang="en-IN" sz="1600" dirty="0"/>
        </a:p>
      </dgm:t>
    </dgm:pt>
    <dgm:pt modelId="{7E3DBAD5-AB4D-42CB-AEF6-4201E0B79988}" type="par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E4972852-F23E-4331-BA1F-CA0D501E2B00}" type="sib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CE95125E-0CC0-4B22-A5C7-324E0FD5BE3A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3. Project </a:t>
          </a:r>
          <a:r>
            <a:rPr lang="en-US" sz="1600" b="0" i="0" u="none" dirty="0">
              <a:hlinkClick xmlns:r="http://schemas.openxmlformats.org/officeDocument/2006/relationships" r:id="rId3" action="ppaction://hlinksldjump"/>
            </a:rPr>
            <a:t>Files &amp; Folders</a:t>
          </a:r>
          <a:endParaRPr lang="en-IN" sz="1600" dirty="0"/>
        </a:p>
      </dgm:t>
    </dgm:pt>
    <dgm:pt modelId="{618DFA1A-44EA-43EB-847C-AE0D0025C340}" type="par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1EF8DA9A-DEA3-4048-8150-9611E2623779}" type="sib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0E9613D4-11A4-4FD9-BBA1-674D72201544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4. JSX</a:t>
          </a:r>
          <a:endParaRPr lang="en-IN" sz="1600" dirty="0"/>
        </a:p>
      </dgm:t>
    </dgm:pt>
    <dgm:pt modelId="{614D5851-33C7-4214-B79D-4C09B4149864}" type="par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86C4D3EF-ED4A-4334-BAFD-8C0D0A20637F}" type="sibTrans" cxnId="{BFDA7F8F-0867-460E-9EDE-10DC10D63876}">
      <dgm:prSet/>
      <dgm:spPr/>
      <dgm:t>
        <a:bodyPr/>
        <a:lstStyle/>
        <a:p>
          <a:pPr algn="l"/>
          <a:endParaRPr lang="en-IN" sz="1600"/>
        </a:p>
      </dgm:t>
    </dgm:pt>
    <dgm:pt modelId="{43D6B4F2-85D7-4C08-8EAF-3B96B0C5C710}">
      <dgm:prSet custT="1"/>
      <dgm:spPr/>
      <dgm:t>
        <a:bodyPr/>
        <a:lstStyle/>
        <a:p>
          <a:pPr algn="l"/>
          <a:r>
            <a:rPr lang="en-IN" sz="1600" b="0" i="0" u="none" dirty="0"/>
            <a:t>  </a:t>
          </a:r>
          <a:r>
            <a:rPr lang="en-IN" sz="1600" b="0" i="0" u="none" dirty="0">
              <a:hlinkClick xmlns:r="http://schemas.openxmlformats.org/officeDocument/2006/relationships" r:id="rId5" action="ppaction://hlinksldjump"/>
            </a:rPr>
            <a:t>5. Components (Functional/Class)</a:t>
          </a:r>
          <a:endParaRPr lang="en-IN" sz="1600" dirty="0"/>
        </a:p>
      </dgm:t>
    </dgm:pt>
    <dgm:pt modelId="{B7043032-4F7B-4DA6-8BBC-D7B20F573A6E}" type="par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0702615C-224D-4A46-8A35-FEAC2B88F802}" type="sibTrans" cxnId="{4043FF17-0866-4543-BD5C-F05BCBC72490}">
      <dgm:prSet/>
      <dgm:spPr/>
      <dgm:t>
        <a:bodyPr/>
        <a:lstStyle/>
        <a:p>
          <a:pPr algn="l"/>
          <a:endParaRPr lang="en-IN" sz="1600"/>
        </a:p>
      </dgm:t>
    </dgm:pt>
    <dgm:pt modelId="{DC0EC91B-9C2B-4A7E-8F39-6B8F44DF809F}">
      <dgm:prSet custT="1"/>
      <dgm:spPr/>
      <dgm:t>
        <a:bodyPr/>
        <a:lstStyle/>
        <a:p>
          <a:pPr algn="l"/>
          <a:r>
            <a:rPr lang="en-US" sz="1600" dirty="0"/>
            <a:t>  </a:t>
          </a:r>
          <a:r>
            <a:rPr lang="en-US" sz="1600" dirty="0">
              <a:hlinkClick xmlns:r="http://schemas.openxmlformats.org/officeDocument/2006/relationships" r:id="rId6" action="ppaction://hlinksldjump"/>
            </a:rPr>
            <a:t>6. Routing</a:t>
          </a:r>
          <a:endParaRPr lang="en-IN" sz="1600" dirty="0"/>
        </a:p>
      </dgm:t>
    </dgm:pt>
    <dgm:pt modelId="{02907A44-3C7B-4240-B5D4-C0DD55D4DBEA}" type="par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9ECC0B6F-47FA-45E3-9329-C8F5CB40723C}" type="sibTrans" cxnId="{711F00B1-B2D3-417F-8D3F-CD570C16ADFF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92213" custLinFactNeighborY="-24241"/>
      <dgm:spPr/>
      <dgm:t>
        <a:bodyPr/>
        <a:lstStyle/>
        <a:p>
          <a:endParaRPr lang="en-US"/>
        </a:p>
      </dgm:t>
    </dgm:pt>
    <dgm:pt modelId="{6CE72F2C-D762-49C0-B2DF-952707AA80AB}" type="pres">
      <dgm:prSet presAssocID="{E7AF3908-8732-4F54-A538-E3AE8E033722}" presName="rootConnector" presStyleLbl="node1" presStyleIdx="0" presStyleCnt="1"/>
      <dgm:spPr/>
      <dgm:t>
        <a:bodyPr/>
        <a:lstStyle/>
        <a:p>
          <a:endParaRPr lang="en-US"/>
        </a:p>
      </dgm:t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6" custSzX="458779"/>
      <dgm:spPr/>
      <dgm:t>
        <a:bodyPr/>
        <a:lstStyle/>
        <a:p>
          <a:endParaRPr lang="en-US"/>
        </a:p>
      </dgm:t>
    </dgm:pt>
    <dgm:pt modelId="{D26D0C22-96BC-4955-B855-B3A9EADE8240}" type="pres">
      <dgm:prSet presAssocID="{FDF1C9B5-20BB-4222-8433-F6D5DE350BF7}" presName="childText" presStyleLbl="bgAcc1" presStyleIdx="0" presStyleCnt="6" custFlipHor="1" custScaleX="5105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5BC7A-510C-4E88-B8F8-B76EC94ECD3F}" type="pres">
      <dgm:prSet presAssocID="{7E3DBAD5-AB4D-42CB-AEF6-4201E0B79988}" presName="Name13" presStyleLbl="parChTrans1D2" presStyleIdx="1" presStyleCnt="6"/>
      <dgm:spPr/>
      <dgm:t>
        <a:bodyPr/>
        <a:lstStyle/>
        <a:p>
          <a:endParaRPr lang="en-US"/>
        </a:p>
      </dgm:t>
    </dgm:pt>
    <dgm:pt modelId="{761D70EC-8187-4BA5-A67C-668E691618EF}" type="pres">
      <dgm:prSet presAssocID="{4ACA1691-A126-4B9B-BC6E-83134C884CB3}" presName="childText" presStyleLbl="bgAcc1" presStyleIdx="1" presStyleCnt="6" custScaleX="5162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B5392-B2DA-4F8C-8568-4CDA56A513C5}" type="pres">
      <dgm:prSet presAssocID="{618DFA1A-44EA-43EB-847C-AE0D0025C340}" presName="Name13" presStyleLbl="parChTrans1D2" presStyleIdx="2" presStyleCnt="6"/>
      <dgm:spPr/>
      <dgm:t>
        <a:bodyPr/>
        <a:lstStyle/>
        <a:p>
          <a:endParaRPr lang="en-US"/>
        </a:p>
      </dgm:t>
    </dgm:pt>
    <dgm:pt modelId="{90E16FB9-9AD2-4F70-986B-DA0DC6A229C6}" type="pres">
      <dgm:prSet presAssocID="{CE95125E-0CC0-4B22-A5C7-324E0FD5BE3A}" presName="childText" presStyleLbl="bgAcc1" presStyleIdx="2" presStyleCnt="6" custScaleX="5162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D2762-90E4-4B93-BF40-D88754F2DCDE}" type="pres">
      <dgm:prSet presAssocID="{614D5851-33C7-4214-B79D-4C09B4149864}" presName="Name13" presStyleLbl="parChTrans1D2" presStyleIdx="3" presStyleCnt="6"/>
      <dgm:spPr/>
      <dgm:t>
        <a:bodyPr/>
        <a:lstStyle/>
        <a:p>
          <a:endParaRPr lang="en-US"/>
        </a:p>
      </dgm:t>
    </dgm:pt>
    <dgm:pt modelId="{A86F1070-6CC1-479C-AE58-05C2DA4C8A06}" type="pres">
      <dgm:prSet presAssocID="{0E9613D4-11A4-4FD9-BBA1-674D72201544}" presName="childText" presStyleLbl="bgAcc1" presStyleIdx="3" presStyleCnt="6" custScaleX="5162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4E778-6924-4B91-9F3C-97ECEE5676F4}" type="pres">
      <dgm:prSet presAssocID="{B7043032-4F7B-4DA6-8BBC-D7B20F573A6E}" presName="Name13" presStyleLbl="parChTrans1D2" presStyleIdx="4" presStyleCnt="6"/>
      <dgm:spPr/>
      <dgm:t>
        <a:bodyPr/>
        <a:lstStyle/>
        <a:p>
          <a:endParaRPr lang="en-US"/>
        </a:p>
      </dgm:t>
    </dgm:pt>
    <dgm:pt modelId="{691472EC-30E3-405F-900D-5683CE102150}" type="pres">
      <dgm:prSet presAssocID="{43D6B4F2-85D7-4C08-8EAF-3B96B0C5C710}" presName="childText" presStyleLbl="bgAcc1" presStyleIdx="4" presStyleCnt="6" custScaleX="5162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E81405-F466-466C-87A8-390CD59893A3}" type="pres">
      <dgm:prSet presAssocID="{02907A44-3C7B-4240-B5D4-C0DD55D4DBEA}" presName="Name13" presStyleLbl="parChTrans1D2" presStyleIdx="5" presStyleCnt="6"/>
      <dgm:spPr/>
      <dgm:t>
        <a:bodyPr/>
        <a:lstStyle/>
        <a:p>
          <a:endParaRPr lang="en-US"/>
        </a:p>
      </dgm:t>
    </dgm:pt>
    <dgm:pt modelId="{1B1560A4-2972-4DE1-808B-0FEA8B0A911E}" type="pres">
      <dgm:prSet presAssocID="{DC0EC91B-9C2B-4A7E-8F39-6B8F44DF809F}" presName="childText" presStyleLbl="bgAcc1" presStyleIdx="5" presStyleCnt="6" custScaleX="5162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43FF17-0866-4543-BD5C-F05BCBC72490}" srcId="{E7AF3908-8732-4F54-A538-E3AE8E033722}" destId="{43D6B4F2-85D7-4C08-8EAF-3B96B0C5C710}" srcOrd="4" destOrd="0" parTransId="{B7043032-4F7B-4DA6-8BBC-D7B20F573A6E}" sibTransId="{0702615C-224D-4A46-8A35-FEAC2B88F802}"/>
    <dgm:cxn modelId="{410062C8-5442-4F50-8CA2-32BC75DC88FB}" type="presOf" srcId="{43D6B4F2-85D7-4C08-8EAF-3B96B0C5C710}" destId="{691472EC-30E3-405F-900D-5683CE102150}" srcOrd="0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BCAD96D3-803D-44AE-801C-790E3F7069FC}" type="presOf" srcId="{618DFA1A-44EA-43EB-847C-AE0D0025C340}" destId="{226B5392-B2DA-4F8C-8568-4CDA56A513C5}" srcOrd="0" destOrd="0" presId="urn:microsoft.com/office/officeart/2005/8/layout/hierarchy3"/>
    <dgm:cxn modelId="{878D096A-F8A7-4499-A219-11DE7827C138}" type="presOf" srcId="{614D5851-33C7-4214-B79D-4C09B4149864}" destId="{97AD2762-90E4-4B93-BF40-D88754F2DCDE}" srcOrd="0" destOrd="0" presId="urn:microsoft.com/office/officeart/2005/8/layout/hierarchy3"/>
    <dgm:cxn modelId="{642F5306-E1DB-4CA1-AC0A-54EF1BED7E31}" type="presOf" srcId="{DC0EC91B-9C2B-4A7E-8F39-6B8F44DF809F}" destId="{1B1560A4-2972-4DE1-808B-0FEA8B0A911E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BB1913BF-C3EC-4B83-99E3-3BBF820F452A}" type="presOf" srcId="{0E9613D4-11A4-4FD9-BBA1-674D72201544}" destId="{A86F1070-6CC1-479C-AE58-05C2DA4C8A06}" srcOrd="0" destOrd="0" presId="urn:microsoft.com/office/officeart/2005/8/layout/hierarchy3"/>
    <dgm:cxn modelId="{BFDA7F8F-0867-460E-9EDE-10DC10D63876}" srcId="{E7AF3908-8732-4F54-A538-E3AE8E033722}" destId="{0E9613D4-11A4-4FD9-BBA1-674D72201544}" srcOrd="3" destOrd="0" parTransId="{614D5851-33C7-4214-B79D-4C09B4149864}" sibTransId="{86C4D3EF-ED4A-4334-BAFD-8C0D0A20637F}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D3E23A6C-7373-4F74-B5DF-4BEE58126861}" type="presOf" srcId="{B7043032-4F7B-4DA6-8BBC-D7B20F573A6E}" destId="{A604E778-6924-4B91-9F3C-97ECEE5676F4}" srcOrd="0" destOrd="0" presId="urn:microsoft.com/office/officeart/2005/8/layout/hierarchy3"/>
    <dgm:cxn modelId="{5F488650-2C91-4D94-A42A-7A5DEA740017}" type="presOf" srcId="{4ACA1691-A126-4B9B-BC6E-83134C884CB3}" destId="{761D70EC-8187-4BA5-A67C-668E691618EF}" srcOrd="0" destOrd="0" presId="urn:microsoft.com/office/officeart/2005/8/layout/hierarchy3"/>
    <dgm:cxn modelId="{C03DB9BE-36A9-4C7F-83F1-22F9C1FB6701}" srcId="{E7AF3908-8732-4F54-A538-E3AE8E033722}" destId="{CE95125E-0CC0-4B22-A5C7-324E0FD5BE3A}" srcOrd="2" destOrd="0" parTransId="{618DFA1A-44EA-43EB-847C-AE0D0025C340}" sibTransId="{1EF8DA9A-DEA3-4048-8150-9611E2623779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7D23481-147A-4E59-B204-A6D3DE582FD8}" type="presOf" srcId="{02907A44-3C7B-4240-B5D4-C0DD55D4DBEA}" destId="{FCE81405-F466-466C-87A8-390CD59893A3}" srcOrd="0" destOrd="0" presId="urn:microsoft.com/office/officeart/2005/8/layout/hierarchy3"/>
    <dgm:cxn modelId="{10E748A0-0387-488A-9011-C40E94AC677E}" srcId="{E7AF3908-8732-4F54-A538-E3AE8E033722}" destId="{4ACA1691-A126-4B9B-BC6E-83134C884CB3}" srcOrd="1" destOrd="0" parTransId="{7E3DBAD5-AB4D-42CB-AEF6-4201E0B79988}" sibTransId="{E4972852-F23E-4331-BA1F-CA0D501E2B00}"/>
    <dgm:cxn modelId="{98A006EF-9C37-4D06-A836-425B0CBFECC8}" type="presOf" srcId="{CE95125E-0CC0-4B22-A5C7-324E0FD5BE3A}" destId="{90E16FB9-9AD2-4F70-986B-DA0DC6A229C6}" srcOrd="0" destOrd="0" presId="urn:microsoft.com/office/officeart/2005/8/layout/hierarchy3"/>
    <dgm:cxn modelId="{AE675A7C-A918-4B3B-A897-4AF050CCA579}" type="presOf" srcId="{7E3DBAD5-AB4D-42CB-AEF6-4201E0B79988}" destId="{E8A5BC7A-510C-4E88-B8F8-B76EC94ECD3F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711F00B1-B2D3-417F-8D3F-CD570C16ADFF}" srcId="{E7AF3908-8732-4F54-A538-E3AE8E033722}" destId="{DC0EC91B-9C2B-4A7E-8F39-6B8F44DF809F}" srcOrd="5" destOrd="0" parTransId="{02907A44-3C7B-4240-B5D4-C0DD55D4DBEA}" sibTransId="{9ECC0B6F-47FA-45E3-9329-C8F5CB40723C}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CCA5E33-9681-4A84-B404-4026EED24CA9}" type="presParOf" srcId="{B14548E4-56C1-4F09-B07A-DA0F85053086}" destId="{E8A5BC7A-510C-4E88-B8F8-B76EC94ECD3F}" srcOrd="2" destOrd="0" presId="urn:microsoft.com/office/officeart/2005/8/layout/hierarchy3"/>
    <dgm:cxn modelId="{BD0FEBE4-7E7C-42F5-9E48-D2E41D83F3D3}" type="presParOf" srcId="{B14548E4-56C1-4F09-B07A-DA0F85053086}" destId="{761D70EC-8187-4BA5-A67C-668E691618EF}" srcOrd="3" destOrd="0" presId="urn:microsoft.com/office/officeart/2005/8/layout/hierarchy3"/>
    <dgm:cxn modelId="{EEA54EA4-1CDD-484A-8F99-BD5811C15C59}" type="presParOf" srcId="{B14548E4-56C1-4F09-B07A-DA0F85053086}" destId="{226B5392-B2DA-4F8C-8568-4CDA56A513C5}" srcOrd="4" destOrd="0" presId="urn:microsoft.com/office/officeart/2005/8/layout/hierarchy3"/>
    <dgm:cxn modelId="{B79C34A2-B76E-44D2-B66A-5DE61305B8F1}" type="presParOf" srcId="{B14548E4-56C1-4F09-B07A-DA0F85053086}" destId="{90E16FB9-9AD2-4F70-986B-DA0DC6A229C6}" srcOrd="5" destOrd="0" presId="urn:microsoft.com/office/officeart/2005/8/layout/hierarchy3"/>
    <dgm:cxn modelId="{EE2E7989-8E56-4ED0-9452-EED8DA53C8A0}" type="presParOf" srcId="{B14548E4-56C1-4F09-B07A-DA0F85053086}" destId="{97AD2762-90E4-4B93-BF40-D88754F2DCDE}" srcOrd="6" destOrd="0" presId="urn:microsoft.com/office/officeart/2005/8/layout/hierarchy3"/>
    <dgm:cxn modelId="{28944AE2-20E1-4EF8-9292-E34D8CAFF487}" type="presParOf" srcId="{B14548E4-56C1-4F09-B07A-DA0F85053086}" destId="{A86F1070-6CC1-479C-AE58-05C2DA4C8A06}" srcOrd="7" destOrd="0" presId="urn:microsoft.com/office/officeart/2005/8/layout/hierarchy3"/>
    <dgm:cxn modelId="{7F2D544C-20B6-4FB2-9A8D-4B961ABCCA46}" type="presParOf" srcId="{B14548E4-56C1-4F09-B07A-DA0F85053086}" destId="{A604E778-6924-4B91-9F3C-97ECEE5676F4}" srcOrd="8" destOrd="0" presId="urn:microsoft.com/office/officeart/2005/8/layout/hierarchy3"/>
    <dgm:cxn modelId="{EBFEB0A4-D890-465B-A6E0-72C8E71956C3}" type="presParOf" srcId="{B14548E4-56C1-4F09-B07A-DA0F85053086}" destId="{691472EC-30E3-405F-900D-5683CE102150}" srcOrd="9" destOrd="0" presId="urn:microsoft.com/office/officeart/2005/8/layout/hierarchy3"/>
    <dgm:cxn modelId="{D7C46C01-EFEB-40B7-B722-715567BFED43}" type="presParOf" srcId="{B14548E4-56C1-4F09-B07A-DA0F85053086}" destId="{FCE81405-F466-466C-87A8-390CD59893A3}" srcOrd="10" destOrd="0" presId="urn:microsoft.com/office/officeart/2005/8/layout/hierarchy3"/>
    <dgm:cxn modelId="{3C7038E1-17C5-4F06-9B12-94D77676A401}" type="presParOf" srcId="{B14548E4-56C1-4F09-B07A-DA0F85053086}" destId="{1B1560A4-2972-4DE1-808B-0FEA8B0A911E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D551C8-6062-4ECE-9818-143B7F7A6381}" type="doc">
      <dgm:prSet loTypeId="urn:microsoft.com/office/officeart/2005/8/layout/vProcess5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F229A06-AE14-4CF5-89F6-B385DB665ECE}">
      <dgm:prSet phldrT="[Text]" custT="1"/>
      <dgm:spPr/>
      <dgm:t>
        <a:bodyPr/>
        <a:lstStyle/>
        <a:p>
          <a:r>
            <a:rPr lang="en-IN" sz="1600" dirty="0"/>
            <a:t>1. </a:t>
          </a:r>
          <a:r>
            <a:rPr lang="en-IN" sz="1600" b="0" i="0" dirty="0">
              <a:effectLst/>
            </a:rPr>
            <a:t>Install Node.js from below link: </a:t>
          </a:r>
        </a:p>
        <a:p>
          <a:r>
            <a:rPr lang="en-IN" sz="1600" b="0" i="0" u="sng" dirty="0">
              <a:solidFill>
                <a:schemeClr val="accent1"/>
              </a:solidFill>
              <a:effectLst/>
            </a:rPr>
            <a:t>https://nodejs.org/en/download</a:t>
          </a:r>
          <a:endParaRPr lang="en-IN" sz="1600" u="sng" dirty="0">
            <a:solidFill>
              <a:schemeClr val="accent1"/>
            </a:solidFill>
          </a:endParaRPr>
        </a:p>
      </dgm:t>
    </dgm:pt>
    <dgm:pt modelId="{3C72DB16-39B6-4EC0-B350-CC4AD7415829}" type="parTrans" cxnId="{86A07C05-035C-4E94-A50C-15DF15817E0D}">
      <dgm:prSet/>
      <dgm:spPr/>
      <dgm:t>
        <a:bodyPr/>
        <a:lstStyle/>
        <a:p>
          <a:endParaRPr lang="en-IN" sz="1800"/>
        </a:p>
      </dgm:t>
    </dgm:pt>
    <dgm:pt modelId="{88527F34-E437-44B8-B848-77AD93499EAD}" type="sibTrans" cxnId="{86A07C05-035C-4E94-A50C-15DF15817E0D}">
      <dgm:prSet custT="1"/>
      <dgm:spPr/>
      <dgm:t>
        <a:bodyPr/>
        <a:lstStyle/>
        <a:p>
          <a:endParaRPr lang="en-IN" sz="1800"/>
        </a:p>
      </dgm:t>
    </dgm:pt>
    <dgm:pt modelId="{B7B80C76-44FC-4694-A004-221D41476408}">
      <dgm:prSet phldrT="[Text]" custT="1"/>
      <dgm:spPr/>
      <dgm:t>
        <a:bodyPr/>
        <a:lstStyle/>
        <a:p>
          <a:r>
            <a:rPr lang="en-IN" sz="1600" b="0" i="0" u="none" dirty="0">
              <a:effectLst/>
            </a:rPr>
            <a:t>2. Install code editor (VS Code): </a:t>
          </a:r>
        </a:p>
        <a:p>
          <a:r>
            <a:rPr lang="en-IN" sz="1600" b="0" i="0" u="sng" dirty="0">
              <a:solidFill>
                <a:srgbClr val="0070C0"/>
              </a:solidFill>
              <a:effectLst/>
            </a:rPr>
            <a:t>https://code.visualstudio.com/download</a:t>
          </a:r>
          <a:endParaRPr lang="en-IN" sz="1600" u="sng" dirty="0">
            <a:solidFill>
              <a:srgbClr val="0070C0"/>
            </a:solidFill>
          </a:endParaRPr>
        </a:p>
      </dgm:t>
    </dgm:pt>
    <dgm:pt modelId="{81A47247-BF95-442E-883C-73E9A712C967}" type="parTrans" cxnId="{FA7599BE-963C-40D4-9331-799865A9C35E}">
      <dgm:prSet/>
      <dgm:spPr/>
      <dgm:t>
        <a:bodyPr/>
        <a:lstStyle/>
        <a:p>
          <a:endParaRPr lang="en-IN" sz="1800"/>
        </a:p>
      </dgm:t>
    </dgm:pt>
    <dgm:pt modelId="{52884804-2BBB-43A2-A14E-1781666E5F88}" type="sibTrans" cxnId="{FA7599BE-963C-40D4-9331-799865A9C35E}">
      <dgm:prSet custT="1"/>
      <dgm:spPr/>
      <dgm:t>
        <a:bodyPr/>
        <a:lstStyle/>
        <a:p>
          <a:endParaRPr lang="en-IN" sz="1800"/>
        </a:p>
      </dgm:t>
    </dgm:pt>
    <dgm:pt modelId="{42D1C2FA-3354-44E8-BEB1-726ED69A6455}">
      <dgm:prSet phldrT="[Text]" custT="1"/>
      <dgm:spPr/>
      <dgm:t>
        <a:bodyPr/>
        <a:lstStyle/>
        <a:p>
          <a:r>
            <a:rPr lang="en-IN" sz="1600" b="0" i="0" u="none" dirty="0">
              <a:effectLst/>
            </a:rPr>
            <a:t>3. Create first React Project (Open VS Code -&gt; Terminal -&gt; New Terminal) </a:t>
          </a:r>
        </a:p>
        <a:p>
          <a:r>
            <a:rPr lang="en-IN" sz="1600" b="0" i="0" u="none" dirty="0">
              <a:effectLst/>
            </a:rPr>
            <a:t> run command: 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dirty="0" err="1">
              <a:solidFill>
                <a:srgbClr val="FF0000"/>
              </a:solidFill>
              <a:effectLst/>
            </a:rPr>
            <a:t>npx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 create-react-app my-app”</a:t>
          </a:r>
          <a:endParaRPr lang="en-IN" sz="1600" dirty="0">
            <a:solidFill>
              <a:srgbClr val="FF0000"/>
            </a:solidFill>
          </a:endParaRPr>
        </a:p>
      </dgm:t>
    </dgm:pt>
    <dgm:pt modelId="{2973A0BB-837E-408D-85EC-9FC735F7E2A5}" type="parTrans" cxnId="{AAFB2EC1-61BA-44B4-9FDA-1D983FA5F65C}">
      <dgm:prSet/>
      <dgm:spPr/>
      <dgm:t>
        <a:bodyPr/>
        <a:lstStyle/>
        <a:p>
          <a:endParaRPr lang="en-IN" sz="1800"/>
        </a:p>
      </dgm:t>
    </dgm:pt>
    <dgm:pt modelId="{AE1E352B-FBEE-46C7-982D-163B04942709}" type="sibTrans" cxnId="{AAFB2EC1-61BA-44B4-9FDA-1D983FA5F65C}">
      <dgm:prSet custT="1"/>
      <dgm:spPr/>
      <dgm:t>
        <a:bodyPr/>
        <a:lstStyle/>
        <a:p>
          <a:endParaRPr lang="en-IN" sz="1800"/>
        </a:p>
      </dgm:t>
    </dgm:pt>
    <dgm:pt modelId="{00C866C2-8CB3-4D17-8D6E-3D7468F55641}">
      <dgm:prSet custT="1"/>
      <dgm:spPr/>
      <dgm:t>
        <a:bodyPr/>
        <a:lstStyle/>
        <a:p>
          <a:r>
            <a:rPr lang="en-IN" sz="1600" b="0" i="0" u="none" dirty="0">
              <a:effectLst/>
            </a:rPr>
            <a:t>4. Open Project</a:t>
          </a:r>
        </a:p>
        <a:p>
          <a:r>
            <a:rPr lang="en-IN" sz="1600" b="0" i="0" u="none" dirty="0">
              <a:effectLst/>
            </a:rPr>
            <a:t>Click File -&gt; Open  Project Folder “my-app”</a:t>
          </a:r>
          <a:endParaRPr lang="en-IN" sz="1600" dirty="0"/>
        </a:p>
      </dgm:t>
    </dgm:pt>
    <dgm:pt modelId="{4C89A700-63A7-4D6E-B256-1FC8261D1EFF}" type="parTrans" cxnId="{1C6651A0-6EF8-4510-A577-45627D25992E}">
      <dgm:prSet/>
      <dgm:spPr/>
      <dgm:t>
        <a:bodyPr/>
        <a:lstStyle/>
        <a:p>
          <a:endParaRPr lang="en-IN" sz="1800"/>
        </a:p>
      </dgm:t>
    </dgm:pt>
    <dgm:pt modelId="{E4A3FCC8-F78F-45DF-B46A-8A7E460268F0}" type="sibTrans" cxnId="{1C6651A0-6EF8-4510-A577-45627D25992E}">
      <dgm:prSet custT="1"/>
      <dgm:spPr/>
      <dgm:t>
        <a:bodyPr/>
        <a:lstStyle/>
        <a:p>
          <a:endParaRPr lang="en-IN" sz="1800"/>
        </a:p>
      </dgm:t>
    </dgm:pt>
    <dgm:pt modelId="{5670CFD9-626D-40E8-954C-4DC2C59A45DA}">
      <dgm:prSet custT="1"/>
      <dgm:spPr/>
      <dgm:t>
        <a:bodyPr/>
        <a:lstStyle/>
        <a:p>
          <a:r>
            <a:rPr lang="en-IN" sz="1600" b="0" i="0" u="none" dirty="0">
              <a:effectLst/>
            </a:rPr>
            <a:t>5. Run Project</a:t>
          </a:r>
        </a:p>
        <a:p>
          <a:r>
            <a:rPr lang="en-IN" sz="1600" b="0" i="0" u="none" dirty="0">
              <a:effectLst/>
            </a:rPr>
            <a:t>Open terminal(ctrl + ‘) key -&gt; run 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“</a:t>
          </a:r>
          <a:r>
            <a:rPr lang="en-IN" sz="1600" b="0" i="0" u="none" dirty="0" err="1">
              <a:solidFill>
                <a:srgbClr val="FF0000"/>
              </a:solidFill>
              <a:effectLst/>
            </a:rPr>
            <a:t>npm</a:t>
          </a:r>
          <a:r>
            <a:rPr lang="en-IN" sz="1600" b="0" i="0" u="none" dirty="0">
              <a:solidFill>
                <a:srgbClr val="FF0000"/>
              </a:solidFill>
              <a:effectLst/>
            </a:rPr>
            <a:t> start”</a:t>
          </a:r>
          <a:endParaRPr lang="en-IN" sz="1600" b="0" i="0" u="none" dirty="0">
            <a:effectLst/>
          </a:endParaRPr>
        </a:p>
      </dgm:t>
    </dgm:pt>
    <dgm:pt modelId="{28001BEF-C701-496F-B3EA-4DB300FBCF61}" type="parTrans" cxnId="{E092F787-7DB5-4D0E-AF5A-68045B999F81}">
      <dgm:prSet/>
      <dgm:spPr/>
      <dgm:t>
        <a:bodyPr/>
        <a:lstStyle/>
        <a:p>
          <a:endParaRPr lang="en-IN" sz="1800"/>
        </a:p>
      </dgm:t>
    </dgm:pt>
    <dgm:pt modelId="{DD66A5E6-63DE-40EB-9B6E-784BE0F0EA6F}" type="sibTrans" cxnId="{E092F787-7DB5-4D0E-AF5A-68045B999F81}">
      <dgm:prSet/>
      <dgm:spPr/>
      <dgm:t>
        <a:bodyPr/>
        <a:lstStyle/>
        <a:p>
          <a:endParaRPr lang="en-IN" sz="1800"/>
        </a:p>
      </dgm:t>
    </dgm:pt>
    <dgm:pt modelId="{EA0C38DB-82E3-459C-BE02-9B6014D90B48}">
      <dgm:prSet/>
      <dgm:spPr/>
      <dgm:t>
        <a:bodyPr/>
        <a:lstStyle/>
        <a:p>
          <a:endParaRPr lang="en-IN"/>
        </a:p>
      </dgm:t>
    </dgm:pt>
    <dgm:pt modelId="{B7EBF543-BCA3-478D-A94D-12D03C2C32D6}" type="parTrans" cxnId="{0CE8907F-077B-4442-A938-99938665E9E8}">
      <dgm:prSet/>
      <dgm:spPr/>
      <dgm:t>
        <a:bodyPr/>
        <a:lstStyle/>
        <a:p>
          <a:endParaRPr lang="en-IN" sz="1800"/>
        </a:p>
      </dgm:t>
    </dgm:pt>
    <dgm:pt modelId="{F9E53A9B-43F2-46CA-8B67-3996C0FAB1F9}" type="sibTrans" cxnId="{0CE8907F-077B-4442-A938-99938665E9E8}">
      <dgm:prSet/>
      <dgm:spPr/>
      <dgm:t>
        <a:bodyPr/>
        <a:lstStyle/>
        <a:p>
          <a:endParaRPr lang="en-IN" sz="1800"/>
        </a:p>
      </dgm:t>
    </dgm:pt>
    <dgm:pt modelId="{E028B460-95B6-4E22-B2C4-852ECAF6D1E6}">
      <dgm:prSet/>
      <dgm:spPr/>
      <dgm:t>
        <a:bodyPr/>
        <a:lstStyle/>
        <a:p>
          <a:endParaRPr lang="en-IN"/>
        </a:p>
      </dgm:t>
    </dgm:pt>
    <dgm:pt modelId="{93D5D03E-1AFF-4725-A657-926B04BA7489}" type="parTrans" cxnId="{B94DCFA0-9EAF-4776-B4C9-6734AE997C67}">
      <dgm:prSet/>
      <dgm:spPr/>
      <dgm:t>
        <a:bodyPr/>
        <a:lstStyle/>
        <a:p>
          <a:endParaRPr lang="en-IN" sz="1800"/>
        </a:p>
      </dgm:t>
    </dgm:pt>
    <dgm:pt modelId="{2A86720A-C7D4-4323-8D32-E0A06320AF23}" type="sibTrans" cxnId="{B94DCFA0-9EAF-4776-B4C9-6734AE997C67}">
      <dgm:prSet/>
      <dgm:spPr/>
      <dgm:t>
        <a:bodyPr/>
        <a:lstStyle/>
        <a:p>
          <a:endParaRPr lang="en-IN" sz="1800"/>
        </a:p>
      </dgm:t>
    </dgm:pt>
    <dgm:pt modelId="{F26EDB2C-5DCE-4A45-92CF-D7746B03E0FF}" type="pres">
      <dgm:prSet presAssocID="{8FD551C8-6062-4ECE-9818-143B7F7A638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C70ADA-5A66-48C9-AD97-3697B71202A3}" type="pres">
      <dgm:prSet presAssocID="{8FD551C8-6062-4ECE-9818-143B7F7A6381}" presName="dummyMaxCanvas" presStyleCnt="0">
        <dgm:presLayoutVars/>
      </dgm:prSet>
      <dgm:spPr/>
    </dgm:pt>
    <dgm:pt modelId="{607A71A3-8292-45E6-A93C-1F03A4CC0BC8}" type="pres">
      <dgm:prSet presAssocID="{8FD551C8-6062-4ECE-9818-143B7F7A6381}" presName="FiveNodes_1" presStyleLbl="node1" presStyleIdx="0" presStyleCnt="5" custScaleY="86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4A280-1801-4C02-815B-F90148B63C4D}" type="pres">
      <dgm:prSet presAssocID="{8FD551C8-6062-4ECE-9818-143B7F7A6381}" presName="FiveNodes_2" presStyleLbl="node1" presStyleIdx="1" presStyleCnt="5" custScaleY="86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1EC18-2547-4B21-95DF-827C683AAA75}" type="pres">
      <dgm:prSet presAssocID="{8FD551C8-6062-4ECE-9818-143B7F7A6381}" presName="FiveNodes_3" presStyleLbl="node1" presStyleIdx="2" presStyleCnt="5" custScaleY="86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C3374C-F81A-4067-8BAC-CB706E9E8348}" type="pres">
      <dgm:prSet presAssocID="{8FD551C8-6062-4ECE-9818-143B7F7A6381}" presName="FiveNodes_4" presStyleLbl="node1" presStyleIdx="3" presStyleCnt="5" custScaleY="86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8F37F-6064-4138-859F-0E0C809BC199}" type="pres">
      <dgm:prSet presAssocID="{8FD551C8-6062-4ECE-9818-143B7F7A6381}" presName="FiveNodes_5" presStyleLbl="node1" presStyleIdx="4" presStyleCnt="5" custScaleY="861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389959-C72B-42D0-B6A3-359655ECE23E}" type="pres">
      <dgm:prSet presAssocID="{8FD551C8-6062-4ECE-9818-143B7F7A6381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437C82-1156-4AB5-8916-391A2234E728}" type="pres">
      <dgm:prSet presAssocID="{8FD551C8-6062-4ECE-9818-143B7F7A6381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C690DB-4DFC-412A-AA82-4897C79590A8}" type="pres">
      <dgm:prSet presAssocID="{8FD551C8-6062-4ECE-9818-143B7F7A6381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A8FCD-C185-4ADE-A7B9-01DDCDB946C4}" type="pres">
      <dgm:prSet presAssocID="{8FD551C8-6062-4ECE-9818-143B7F7A6381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A6970-74EA-474C-ACD5-BE1BF1159804}" type="pres">
      <dgm:prSet presAssocID="{8FD551C8-6062-4ECE-9818-143B7F7A6381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D8C067-0036-4C25-BECC-75360B98CED8}" type="pres">
      <dgm:prSet presAssocID="{8FD551C8-6062-4ECE-9818-143B7F7A6381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017F8-417F-4C33-A87C-BB325A247012}" type="pres">
      <dgm:prSet presAssocID="{8FD551C8-6062-4ECE-9818-143B7F7A6381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C79075-FBB0-4F2E-9184-6A5A227D30B7}" type="pres">
      <dgm:prSet presAssocID="{8FD551C8-6062-4ECE-9818-143B7F7A6381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2B2B7-4267-451C-873F-A272C7E590BB}" type="pres">
      <dgm:prSet presAssocID="{8FD551C8-6062-4ECE-9818-143B7F7A6381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E305F8-AE37-4129-A5D5-04790593C409}" type="presOf" srcId="{42D1C2FA-3354-44E8-BEB1-726ED69A6455}" destId="{824017F8-417F-4C33-A87C-BB325A247012}" srcOrd="1" destOrd="0" presId="urn:microsoft.com/office/officeart/2005/8/layout/vProcess5"/>
    <dgm:cxn modelId="{33419A71-2521-4544-ADDB-67D190C52089}" type="presOf" srcId="{7F229A06-AE14-4CF5-89F6-B385DB665ECE}" destId="{607A71A3-8292-45E6-A93C-1F03A4CC0BC8}" srcOrd="0" destOrd="0" presId="urn:microsoft.com/office/officeart/2005/8/layout/vProcess5"/>
    <dgm:cxn modelId="{AAFB2EC1-61BA-44B4-9FDA-1D983FA5F65C}" srcId="{8FD551C8-6062-4ECE-9818-143B7F7A6381}" destId="{42D1C2FA-3354-44E8-BEB1-726ED69A6455}" srcOrd="2" destOrd="0" parTransId="{2973A0BB-837E-408D-85EC-9FC735F7E2A5}" sibTransId="{AE1E352B-FBEE-46C7-982D-163B04942709}"/>
    <dgm:cxn modelId="{420687B0-4C98-47DA-9A2F-2A6305886471}" type="presOf" srcId="{42D1C2FA-3354-44E8-BEB1-726ED69A6455}" destId="{CF41EC18-2547-4B21-95DF-827C683AAA75}" srcOrd="0" destOrd="0" presId="urn:microsoft.com/office/officeart/2005/8/layout/vProcess5"/>
    <dgm:cxn modelId="{1C6651A0-6EF8-4510-A577-45627D25992E}" srcId="{8FD551C8-6062-4ECE-9818-143B7F7A6381}" destId="{00C866C2-8CB3-4D17-8D6E-3D7468F55641}" srcOrd="3" destOrd="0" parTransId="{4C89A700-63A7-4D6E-B256-1FC8261D1EFF}" sibTransId="{E4A3FCC8-F78F-45DF-B46A-8A7E460268F0}"/>
    <dgm:cxn modelId="{86A07C05-035C-4E94-A50C-15DF15817E0D}" srcId="{8FD551C8-6062-4ECE-9818-143B7F7A6381}" destId="{7F229A06-AE14-4CF5-89F6-B385DB665ECE}" srcOrd="0" destOrd="0" parTransId="{3C72DB16-39B6-4EC0-B350-CC4AD7415829}" sibTransId="{88527F34-E437-44B8-B848-77AD93499EAD}"/>
    <dgm:cxn modelId="{35BCA3B7-7C92-405F-83E5-BCCC70EB5A41}" type="presOf" srcId="{B7B80C76-44FC-4694-A004-221D41476408}" destId="{F714A280-1801-4C02-815B-F90148B63C4D}" srcOrd="0" destOrd="0" presId="urn:microsoft.com/office/officeart/2005/8/layout/vProcess5"/>
    <dgm:cxn modelId="{010A7BBA-A048-4378-93D6-857D2E3DD0C1}" type="presOf" srcId="{8FD551C8-6062-4ECE-9818-143B7F7A6381}" destId="{F26EDB2C-5DCE-4A45-92CF-D7746B03E0FF}" srcOrd="0" destOrd="0" presId="urn:microsoft.com/office/officeart/2005/8/layout/vProcess5"/>
    <dgm:cxn modelId="{CB204FCF-7425-4618-8412-BF5A93DB0252}" type="presOf" srcId="{88527F34-E437-44B8-B848-77AD93499EAD}" destId="{F9389959-C72B-42D0-B6A3-359655ECE23E}" srcOrd="0" destOrd="0" presId="urn:microsoft.com/office/officeart/2005/8/layout/vProcess5"/>
    <dgm:cxn modelId="{968A22D9-9599-43FC-996C-D9227D9AF7F8}" type="presOf" srcId="{5670CFD9-626D-40E8-954C-4DC2C59A45DA}" destId="{D442B2B7-4267-451C-873F-A272C7E590BB}" srcOrd="1" destOrd="0" presId="urn:microsoft.com/office/officeart/2005/8/layout/vProcess5"/>
    <dgm:cxn modelId="{2DADAC4C-703D-4968-85EC-3319616B71DA}" type="presOf" srcId="{52884804-2BBB-43A2-A14E-1781666E5F88}" destId="{7F437C82-1156-4AB5-8916-391A2234E728}" srcOrd="0" destOrd="0" presId="urn:microsoft.com/office/officeart/2005/8/layout/vProcess5"/>
    <dgm:cxn modelId="{59D95627-EEB1-412F-961E-8E53DBB43CCC}" type="presOf" srcId="{7F229A06-AE14-4CF5-89F6-B385DB665ECE}" destId="{FB9A6970-74EA-474C-ACD5-BE1BF1159804}" srcOrd="1" destOrd="0" presId="urn:microsoft.com/office/officeart/2005/8/layout/vProcess5"/>
    <dgm:cxn modelId="{E092F787-7DB5-4D0E-AF5A-68045B999F81}" srcId="{8FD551C8-6062-4ECE-9818-143B7F7A6381}" destId="{5670CFD9-626D-40E8-954C-4DC2C59A45DA}" srcOrd="4" destOrd="0" parTransId="{28001BEF-C701-496F-B3EA-4DB300FBCF61}" sibTransId="{DD66A5E6-63DE-40EB-9B6E-784BE0F0EA6F}"/>
    <dgm:cxn modelId="{4EBDC6CA-D851-4D79-93F2-C28F324060BF}" type="presOf" srcId="{00C866C2-8CB3-4D17-8D6E-3D7468F55641}" destId="{1FC3374C-F81A-4067-8BAC-CB706E9E8348}" srcOrd="0" destOrd="0" presId="urn:microsoft.com/office/officeart/2005/8/layout/vProcess5"/>
    <dgm:cxn modelId="{73ED84DA-20D4-411E-8DCE-5ABEDC3AF071}" type="presOf" srcId="{E4A3FCC8-F78F-45DF-B46A-8A7E460268F0}" destId="{A74A8FCD-C185-4ADE-A7B9-01DDCDB946C4}" srcOrd="0" destOrd="0" presId="urn:microsoft.com/office/officeart/2005/8/layout/vProcess5"/>
    <dgm:cxn modelId="{0CE8907F-077B-4442-A938-99938665E9E8}" srcId="{8FD551C8-6062-4ECE-9818-143B7F7A6381}" destId="{EA0C38DB-82E3-459C-BE02-9B6014D90B48}" srcOrd="6" destOrd="0" parTransId="{B7EBF543-BCA3-478D-A94D-12D03C2C32D6}" sibTransId="{F9E53A9B-43F2-46CA-8B67-3996C0FAB1F9}"/>
    <dgm:cxn modelId="{FA7599BE-963C-40D4-9331-799865A9C35E}" srcId="{8FD551C8-6062-4ECE-9818-143B7F7A6381}" destId="{B7B80C76-44FC-4694-A004-221D41476408}" srcOrd="1" destOrd="0" parTransId="{81A47247-BF95-442E-883C-73E9A712C967}" sibTransId="{52884804-2BBB-43A2-A14E-1781666E5F88}"/>
    <dgm:cxn modelId="{55CFA684-C061-49AF-9138-278B918D6986}" type="presOf" srcId="{B7B80C76-44FC-4694-A004-221D41476408}" destId="{05D8C067-0036-4C25-BECC-75360B98CED8}" srcOrd="1" destOrd="0" presId="urn:microsoft.com/office/officeart/2005/8/layout/vProcess5"/>
    <dgm:cxn modelId="{6A798616-54F1-42C0-BC3D-C527B6CF3A55}" type="presOf" srcId="{00C866C2-8CB3-4D17-8D6E-3D7468F55641}" destId="{E3C79075-FBB0-4F2E-9184-6A5A227D30B7}" srcOrd="1" destOrd="0" presId="urn:microsoft.com/office/officeart/2005/8/layout/vProcess5"/>
    <dgm:cxn modelId="{B94DCFA0-9EAF-4776-B4C9-6734AE997C67}" srcId="{8FD551C8-6062-4ECE-9818-143B7F7A6381}" destId="{E028B460-95B6-4E22-B2C4-852ECAF6D1E6}" srcOrd="5" destOrd="0" parTransId="{93D5D03E-1AFF-4725-A657-926B04BA7489}" sibTransId="{2A86720A-C7D4-4323-8D32-E0A06320AF23}"/>
    <dgm:cxn modelId="{E596FA08-028F-4A4E-B634-C1A229BBDAB8}" type="presOf" srcId="{5670CFD9-626D-40E8-954C-4DC2C59A45DA}" destId="{5E78F37F-6064-4138-859F-0E0C809BC199}" srcOrd="0" destOrd="0" presId="urn:microsoft.com/office/officeart/2005/8/layout/vProcess5"/>
    <dgm:cxn modelId="{4C3ACD8B-BE30-4839-9E18-6675F2B77CB8}" type="presOf" srcId="{AE1E352B-FBEE-46C7-982D-163B04942709}" destId="{8EC690DB-4DFC-412A-AA82-4897C79590A8}" srcOrd="0" destOrd="0" presId="urn:microsoft.com/office/officeart/2005/8/layout/vProcess5"/>
    <dgm:cxn modelId="{E3905754-D5DD-4D2E-AD21-70FFF8267368}" type="presParOf" srcId="{F26EDB2C-5DCE-4A45-92CF-D7746B03E0FF}" destId="{DBC70ADA-5A66-48C9-AD97-3697B71202A3}" srcOrd="0" destOrd="0" presId="urn:microsoft.com/office/officeart/2005/8/layout/vProcess5"/>
    <dgm:cxn modelId="{D96926EE-E6CA-47D9-B921-6D27C43E76F4}" type="presParOf" srcId="{F26EDB2C-5DCE-4A45-92CF-D7746B03E0FF}" destId="{607A71A3-8292-45E6-A93C-1F03A4CC0BC8}" srcOrd="1" destOrd="0" presId="urn:microsoft.com/office/officeart/2005/8/layout/vProcess5"/>
    <dgm:cxn modelId="{E62F4DC1-E357-43FE-A855-3CF944BC966A}" type="presParOf" srcId="{F26EDB2C-5DCE-4A45-92CF-D7746B03E0FF}" destId="{F714A280-1801-4C02-815B-F90148B63C4D}" srcOrd="2" destOrd="0" presId="urn:microsoft.com/office/officeart/2005/8/layout/vProcess5"/>
    <dgm:cxn modelId="{8C8FCBF0-2884-40F2-BA75-963AC0A63739}" type="presParOf" srcId="{F26EDB2C-5DCE-4A45-92CF-D7746B03E0FF}" destId="{CF41EC18-2547-4B21-95DF-827C683AAA75}" srcOrd="3" destOrd="0" presId="urn:microsoft.com/office/officeart/2005/8/layout/vProcess5"/>
    <dgm:cxn modelId="{F044435A-68A5-4D03-87F0-40E640A2C4BC}" type="presParOf" srcId="{F26EDB2C-5DCE-4A45-92CF-D7746B03E0FF}" destId="{1FC3374C-F81A-4067-8BAC-CB706E9E8348}" srcOrd="4" destOrd="0" presId="urn:microsoft.com/office/officeart/2005/8/layout/vProcess5"/>
    <dgm:cxn modelId="{98FA3B4B-5DA0-479B-8511-C287798507CD}" type="presParOf" srcId="{F26EDB2C-5DCE-4A45-92CF-D7746B03E0FF}" destId="{5E78F37F-6064-4138-859F-0E0C809BC199}" srcOrd="5" destOrd="0" presId="urn:microsoft.com/office/officeart/2005/8/layout/vProcess5"/>
    <dgm:cxn modelId="{72ACB98E-F6A7-4AA5-B242-3485A31031A6}" type="presParOf" srcId="{F26EDB2C-5DCE-4A45-92CF-D7746B03E0FF}" destId="{F9389959-C72B-42D0-B6A3-359655ECE23E}" srcOrd="6" destOrd="0" presId="urn:microsoft.com/office/officeart/2005/8/layout/vProcess5"/>
    <dgm:cxn modelId="{C7052B42-7ABB-4C49-8251-585891131585}" type="presParOf" srcId="{F26EDB2C-5DCE-4A45-92CF-D7746B03E0FF}" destId="{7F437C82-1156-4AB5-8916-391A2234E728}" srcOrd="7" destOrd="0" presId="urn:microsoft.com/office/officeart/2005/8/layout/vProcess5"/>
    <dgm:cxn modelId="{C164750F-21D9-4F36-9A7C-8A364D5E5A91}" type="presParOf" srcId="{F26EDB2C-5DCE-4A45-92CF-D7746B03E0FF}" destId="{8EC690DB-4DFC-412A-AA82-4897C79590A8}" srcOrd="8" destOrd="0" presId="urn:microsoft.com/office/officeart/2005/8/layout/vProcess5"/>
    <dgm:cxn modelId="{80EADD3F-FF66-4DEB-B666-73AF53DE3B43}" type="presParOf" srcId="{F26EDB2C-5DCE-4A45-92CF-D7746B03E0FF}" destId="{A74A8FCD-C185-4ADE-A7B9-01DDCDB946C4}" srcOrd="9" destOrd="0" presId="urn:microsoft.com/office/officeart/2005/8/layout/vProcess5"/>
    <dgm:cxn modelId="{300E93DB-1A2A-431E-B3EC-4C8FC86A97BF}" type="presParOf" srcId="{F26EDB2C-5DCE-4A45-92CF-D7746B03E0FF}" destId="{FB9A6970-74EA-474C-ACD5-BE1BF1159804}" srcOrd="10" destOrd="0" presId="urn:microsoft.com/office/officeart/2005/8/layout/vProcess5"/>
    <dgm:cxn modelId="{A091DABD-A452-446E-A643-57783888825B}" type="presParOf" srcId="{F26EDB2C-5DCE-4A45-92CF-D7746B03E0FF}" destId="{05D8C067-0036-4C25-BECC-75360B98CED8}" srcOrd="11" destOrd="0" presId="urn:microsoft.com/office/officeart/2005/8/layout/vProcess5"/>
    <dgm:cxn modelId="{5C9B16E0-CF3D-43C4-B514-BF4B070286A5}" type="presParOf" srcId="{F26EDB2C-5DCE-4A45-92CF-D7746B03E0FF}" destId="{824017F8-417F-4C33-A87C-BB325A247012}" srcOrd="12" destOrd="0" presId="urn:microsoft.com/office/officeart/2005/8/layout/vProcess5"/>
    <dgm:cxn modelId="{AFA9DCBF-3AA5-412E-9940-AB5BEE5496F4}" type="presParOf" srcId="{F26EDB2C-5DCE-4A45-92CF-D7746B03E0FF}" destId="{E3C79075-FBB0-4F2E-9184-6A5A227D30B7}" srcOrd="13" destOrd="0" presId="urn:microsoft.com/office/officeart/2005/8/layout/vProcess5"/>
    <dgm:cxn modelId="{BD0C406A-8E70-4EEC-940F-14EEE336B1DC}" type="presParOf" srcId="{F26EDB2C-5DCE-4A45-92CF-D7746B03E0FF}" destId="{D442B2B7-4267-451C-873F-A272C7E590B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7969AC-0DE3-4B0C-B87D-4A1701F90ED6}" type="doc">
      <dgm:prSet loTypeId="urn:microsoft.com/office/officeart/2005/8/layout/process4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F828A82-5A2A-4FBF-BEF2-D78AEB6C5396}">
      <dgm:prSet phldrT="[Text]" custT="1"/>
      <dgm:spPr/>
      <dgm:t>
        <a:bodyPr/>
        <a:lstStyle/>
        <a:p>
          <a:r>
            <a:rPr lang="en-US" sz="1800" b="1" dirty="0"/>
            <a:t>index.html</a:t>
          </a:r>
          <a:endParaRPr lang="en-IN" sz="1800" b="1" dirty="0"/>
        </a:p>
      </dgm:t>
    </dgm:pt>
    <dgm:pt modelId="{A4163B30-1B34-433B-B1B8-32F5B45C66CF}" type="parTrans" cxnId="{2D7BA6E4-2043-4DFE-91A9-19E87305F603}">
      <dgm:prSet/>
      <dgm:spPr/>
      <dgm:t>
        <a:bodyPr/>
        <a:lstStyle/>
        <a:p>
          <a:endParaRPr lang="en-IN" sz="1800"/>
        </a:p>
      </dgm:t>
    </dgm:pt>
    <dgm:pt modelId="{4B1160CD-63DD-4DCC-9392-62AFFFEB1FD0}" type="sibTrans" cxnId="{2D7BA6E4-2043-4DFE-91A9-19E87305F603}">
      <dgm:prSet/>
      <dgm:spPr/>
      <dgm:t>
        <a:bodyPr/>
        <a:lstStyle/>
        <a:p>
          <a:endParaRPr lang="en-IN" sz="1800"/>
        </a:p>
      </dgm:t>
    </dgm:pt>
    <dgm:pt modelId="{2FB113C2-2404-4089-A5D5-CB25D18DDBA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Single page which loads index.js by React libraries</a:t>
          </a:r>
          <a:endParaRPr lang="en-IN" sz="1800" dirty="0"/>
        </a:p>
      </dgm:t>
    </dgm:pt>
    <dgm:pt modelId="{935CCEF6-B5D1-4FDB-8E20-18040E111474}" type="parTrans" cxnId="{037A62FE-353E-400A-AA7C-D173DCD3D2BB}">
      <dgm:prSet/>
      <dgm:spPr/>
      <dgm:t>
        <a:bodyPr/>
        <a:lstStyle/>
        <a:p>
          <a:endParaRPr lang="en-IN" sz="1800"/>
        </a:p>
      </dgm:t>
    </dgm:pt>
    <dgm:pt modelId="{3A96ACD5-AADE-4B2E-BBDF-056D2CD1C859}" type="sibTrans" cxnId="{037A62FE-353E-400A-AA7C-D173DCD3D2BB}">
      <dgm:prSet/>
      <dgm:spPr/>
      <dgm:t>
        <a:bodyPr/>
        <a:lstStyle/>
        <a:p>
          <a:endParaRPr lang="en-IN" sz="1800"/>
        </a:p>
      </dgm:t>
    </dgm:pt>
    <dgm:pt modelId="{42CA0AC9-31FC-4BCF-8AF8-69CE95F9A7A9}">
      <dgm:prSet phldrT="[Text]" custT="1"/>
      <dgm:spPr/>
      <dgm:t>
        <a:bodyPr/>
        <a:lstStyle/>
        <a:p>
          <a:r>
            <a:rPr lang="en-US" sz="1800" b="1" dirty="0"/>
            <a:t>index.js</a:t>
          </a:r>
          <a:endParaRPr lang="en-IN" sz="1800" b="1" dirty="0"/>
        </a:p>
      </dgm:t>
    </dgm:pt>
    <dgm:pt modelId="{AB08CD56-9F12-4BEA-BF61-109678CDD0DE}" type="parTrans" cxnId="{47DFB77D-6678-4998-A712-7A19F38DAA61}">
      <dgm:prSet/>
      <dgm:spPr/>
      <dgm:t>
        <a:bodyPr/>
        <a:lstStyle/>
        <a:p>
          <a:endParaRPr lang="en-IN" sz="1800"/>
        </a:p>
      </dgm:t>
    </dgm:pt>
    <dgm:pt modelId="{E651E094-5B4E-4A16-A030-6FBB95EB16E0}" type="sibTrans" cxnId="{47DFB77D-6678-4998-A712-7A19F38DAA61}">
      <dgm:prSet/>
      <dgm:spPr/>
      <dgm:t>
        <a:bodyPr/>
        <a:lstStyle/>
        <a:p>
          <a:endParaRPr lang="en-IN" sz="1800"/>
        </a:p>
      </dgm:t>
    </dgm:pt>
    <dgm:pt modelId="{F5586037-93CD-4BA7-912A-41D3F852C765}">
      <dgm:prSet phldrT="[Text]" custT="1"/>
      <dgm:spPr/>
      <dgm:t>
        <a:bodyPr/>
        <a:lstStyle/>
        <a:p>
          <a:r>
            <a:rPr lang="en-US" sz="1800" dirty="0"/>
            <a:t>Replace root element of index.html file by App component </a:t>
          </a:r>
          <a:endParaRPr lang="en-IN" sz="1800" dirty="0"/>
        </a:p>
      </dgm:t>
    </dgm:pt>
    <dgm:pt modelId="{C0DD463E-2676-4312-A74C-339B22FD8CE5}" type="parTrans" cxnId="{FDF1D7D4-9404-401B-9806-C1D1A6C8D32A}">
      <dgm:prSet/>
      <dgm:spPr/>
      <dgm:t>
        <a:bodyPr/>
        <a:lstStyle/>
        <a:p>
          <a:endParaRPr lang="en-IN" sz="1800"/>
        </a:p>
      </dgm:t>
    </dgm:pt>
    <dgm:pt modelId="{3A4EEBED-06EE-447E-82E6-6700F2AFCD96}" type="sibTrans" cxnId="{FDF1D7D4-9404-401B-9806-C1D1A6C8D32A}">
      <dgm:prSet/>
      <dgm:spPr/>
      <dgm:t>
        <a:bodyPr/>
        <a:lstStyle/>
        <a:p>
          <a:endParaRPr lang="en-IN" sz="1800"/>
        </a:p>
      </dgm:t>
    </dgm:pt>
    <dgm:pt modelId="{3E81C472-543D-4794-81C7-711BC00C3FC2}">
      <dgm:prSet phldrT="[Text]" custT="1"/>
      <dgm:spPr/>
      <dgm:t>
        <a:bodyPr/>
        <a:lstStyle/>
        <a:p>
          <a:r>
            <a:rPr lang="en-US" sz="1800" b="1" dirty="0"/>
            <a:t>App.js</a:t>
          </a:r>
          <a:endParaRPr lang="en-IN" sz="1800" b="1" dirty="0"/>
        </a:p>
      </dgm:t>
    </dgm:pt>
    <dgm:pt modelId="{61FCA6A8-449E-4122-8197-6204EF446F79}" type="parTrans" cxnId="{800710E3-C2BC-4535-9CAE-0AE8D93DC805}">
      <dgm:prSet/>
      <dgm:spPr/>
      <dgm:t>
        <a:bodyPr/>
        <a:lstStyle/>
        <a:p>
          <a:endParaRPr lang="en-IN" sz="1800"/>
        </a:p>
      </dgm:t>
    </dgm:pt>
    <dgm:pt modelId="{F60E1B27-B7B1-4DFA-9572-1208F5150F06}" type="sibTrans" cxnId="{800710E3-C2BC-4535-9CAE-0AE8D93DC805}">
      <dgm:prSet/>
      <dgm:spPr/>
      <dgm:t>
        <a:bodyPr/>
        <a:lstStyle/>
        <a:p>
          <a:endParaRPr lang="en-IN" sz="1800"/>
        </a:p>
      </dgm:t>
    </dgm:pt>
    <dgm:pt modelId="{FD6AFD82-C8C0-4446-A3CC-82E2D196DE39}">
      <dgm:prSet phldrT="[Text]" custT="1"/>
      <dgm:spPr/>
      <dgm:t>
        <a:bodyPr/>
        <a:lstStyle/>
        <a:p>
          <a:r>
            <a:rPr lang="en-US" sz="1800" dirty="0"/>
            <a:t>Root component which is the container of all the child components.</a:t>
          </a:r>
          <a:endParaRPr lang="en-IN" sz="1800" dirty="0"/>
        </a:p>
      </dgm:t>
    </dgm:pt>
    <dgm:pt modelId="{29B26EF9-FF4F-4C1A-9BB5-9922E05F4F61}" type="parTrans" cxnId="{D7DD8422-4EBA-4373-8FB4-C0CF0F0B0A75}">
      <dgm:prSet/>
      <dgm:spPr/>
      <dgm:t>
        <a:bodyPr/>
        <a:lstStyle/>
        <a:p>
          <a:endParaRPr lang="en-IN" sz="1800"/>
        </a:p>
      </dgm:t>
    </dgm:pt>
    <dgm:pt modelId="{2766DABC-D48D-4ED3-9BFC-D20C8D9E5547}" type="sibTrans" cxnId="{D7DD8422-4EBA-4373-8FB4-C0CF0F0B0A75}">
      <dgm:prSet/>
      <dgm:spPr/>
      <dgm:t>
        <a:bodyPr/>
        <a:lstStyle/>
        <a:p>
          <a:endParaRPr lang="en-IN" sz="1800"/>
        </a:p>
      </dgm:t>
    </dgm:pt>
    <dgm:pt modelId="{9E7397D6-2563-4C8E-8936-66E7581ED91E}">
      <dgm:prSet custT="1"/>
      <dgm:spPr/>
      <dgm:t>
        <a:bodyPr/>
        <a:lstStyle/>
        <a:p>
          <a:r>
            <a:rPr lang="en-US" sz="1800" b="1" dirty="0"/>
            <a:t>ChildComponent.js </a:t>
          </a:r>
          <a:endParaRPr lang="en-IN" sz="1800" b="1" dirty="0"/>
        </a:p>
      </dgm:t>
    </dgm:pt>
    <dgm:pt modelId="{8616ECE6-6AA5-4058-A4AD-A56F90874F36}" type="parTrans" cxnId="{A4D1FEA8-3BE1-4BD8-84AF-845DDB90D98A}">
      <dgm:prSet/>
      <dgm:spPr/>
      <dgm:t>
        <a:bodyPr/>
        <a:lstStyle/>
        <a:p>
          <a:endParaRPr lang="en-IN" sz="1800"/>
        </a:p>
      </dgm:t>
    </dgm:pt>
    <dgm:pt modelId="{FF270844-687A-4935-B1D8-0C0C896D44CD}" type="sibTrans" cxnId="{A4D1FEA8-3BE1-4BD8-84AF-845DDB90D98A}">
      <dgm:prSet/>
      <dgm:spPr/>
      <dgm:t>
        <a:bodyPr/>
        <a:lstStyle/>
        <a:p>
          <a:endParaRPr lang="en-IN" sz="1800"/>
        </a:p>
      </dgm:t>
    </dgm:pt>
    <dgm:pt modelId="{E7813CBC-7E73-440E-87C5-63466CE68207}">
      <dgm:prSet custT="1"/>
      <dgm:spPr/>
      <dgm:t>
        <a:bodyPr/>
        <a:lstStyle/>
        <a:p>
          <a:r>
            <a:rPr lang="en-US" sz="1800" dirty="0"/>
            <a:t>Custom child components placed over app component.</a:t>
          </a:r>
          <a:endParaRPr lang="en-IN" sz="1800" dirty="0"/>
        </a:p>
      </dgm:t>
    </dgm:pt>
    <dgm:pt modelId="{9FF76C25-5E93-45EA-A543-D61989BDE3F0}" type="parTrans" cxnId="{1B8CE9B2-EF91-4CBB-86BC-3F61D6B64774}">
      <dgm:prSet/>
      <dgm:spPr/>
      <dgm:t>
        <a:bodyPr/>
        <a:lstStyle/>
        <a:p>
          <a:endParaRPr lang="en-IN" sz="1800"/>
        </a:p>
      </dgm:t>
    </dgm:pt>
    <dgm:pt modelId="{9D719368-E245-4878-A323-3A47CA191845}" type="sibTrans" cxnId="{1B8CE9B2-EF91-4CBB-86BC-3F61D6B64774}">
      <dgm:prSet/>
      <dgm:spPr/>
      <dgm:t>
        <a:bodyPr/>
        <a:lstStyle/>
        <a:p>
          <a:endParaRPr lang="en-IN" sz="1800"/>
        </a:p>
      </dgm:t>
    </dgm:pt>
    <dgm:pt modelId="{0CB87087-4596-4B22-9610-F4C3E37A92B7}" type="pres">
      <dgm:prSet presAssocID="{9E7969AC-0DE3-4B0C-B87D-4A1701F90ED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C564C2-ED3E-4BC2-A141-12805E1B2C66}" type="pres">
      <dgm:prSet presAssocID="{9E7397D6-2563-4C8E-8936-66E7581ED91E}" presName="boxAndChildren" presStyleCnt="0"/>
      <dgm:spPr/>
    </dgm:pt>
    <dgm:pt modelId="{CF3E8CB7-6162-435A-A17D-10C8B66712B8}" type="pres">
      <dgm:prSet presAssocID="{9E7397D6-2563-4C8E-8936-66E7581ED91E}" presName="parentTextBox" presStyleLbl="node1" presStyleIdx="0" presStyleCnt="4"/>
      <dgm:spPr/>
      <dgm:t>
        <a:bodyPr/>
        <a:lstStyle/>
        <a:p>
          <a:endParaRPr lang="en-US"/>
        </a:p>
      </dgm:t>
    </dgm:pt>
    <dgm:pt modelId="{D8098743-6B41-4741-85CD-7C0BBE802AAD}" type="pres">
      <dgm:prSet presAssocID="{9E7397D6-2563-4C8E-8936-66E7581ED91E}" presName="entireBox" presStyleLbl="node1" presStyleIdx="0" presStyleCnt="4"/>
      <dgm:spPr/>
      <dgm:t>
        <a:bodyPr/>
        <a:lstStyle/>
        <a:p>
          <a:endParaRPr lang="en-US"/>
        </a:p>
      </dgm:t>
    </dgm:pt>
    <dgm:pt modelId="{D13DFAEF-3491-4C1A-9E97-704CB84847DA}" type="pres">
      <dgm:prSet presAssocID="{9E7397D6-2563-4C8E-8936-66E7581ED91E}" presName="descendantBox" presStyleCnt="0"/>
      <dgm:spPr/>
    </dgm:pt>
    <dgm:pt modelId="{1241797A-B9C0-4BDA-82FB-3A38CBDCD0EA}" type="pres">
      <dgm:prSet presAssocID="{E7813CBC-7E73-440E-87C5-63466CE68207}" presName="childTextBox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6E617E-FA6D-48BF-8E0E-0FEBE6C26E05}" type="pres">
      <dgm:prSet presAssocID="{F60E1B27-B7B1-4DFA-9572-1208F5150F06}" presName="sp" presStyleCnt="0"/>
      <dgm:spPr/>
    </dgm:pt>
    <dgm:pt modelId="{154FAC01-0781-4AF0-A938-B0574136386A}" type="pres">
      <dgm:prSet presAssocID="{3E81C472-543D-4794-81C7-711BC00C3FC2}" presName="arrowAndChildren" presStyleCnt="0"/>
      <dgm:spPr/>
    </dgm:pt>
    <dgm:pt modelId="{CBB921D5-060B-43F9-8BDD-B03DC3B66E5A}" type="pres">
      <dgm:prSet presAssocID="{3E81C472-543D-4794-81C7-711BC00C3FC2}" presName="parentTextArrow" presStyleLbl="node1" presStyleIdx="0" presStyleCnt="4"/>
      <dgm:spPr/>
      <dgm:t>
        <a:bodyPr/>
        <a:lstStyle/>
        <a:p>
          <a:endParaRPr lang="en-US"/>
        </a:p>
      </dgm:t>
    </dgm:pt>
    <dgm:pt modelId="{7B1AA43E-CC4D-4C25-9DBC-B8ECF1A0A9FD}" type="pres">
      <dgm:prSet presAssocID="{3E81C472-543D-4794-81C7-711BC00C3FC2}" presName="arrow" presStyleLbl="node1" presStyleIdx="1" presStyleCnt="4"/>
      <dgm:spPr/>
      <dgm:t>
        <a:bodyPr/>
        <a:lstStyle/>
        <a:p>
          <a:endParaRPr lang="en-US"/>
        </a:p>
      </dgm:t>
    </dgm:pt>
    <dgm:pt modelId="{76FA31FE-2C57-4668-BD30-9A5F9B68845E}" type="pres">
      <dgm:prSet presAssocID="{3E81C472-543D-4794-81C7-711BC00C3FC2}" presName="descendantArrow" presStyleCnt="0"/>
      <dgm:spPr/>
    </dgm:pt>
    <dgm:pt modelId="{036F15B2-02B2-45AF-90B6-41A0F007A4A8}" type="pres">
      <dgm:prSet presAssocID="{FD6AFD82-C8C0-4446-A3CC-82E2D196DE39}" presName="childTextArrow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6DD11-6E77-4D03-A0D0-EF1B29CFB761}" type="pres">
      <dgm:prSet presAssocID="{E651E094-5B4E-4A16-A030-6FBB95EB16E0}" presName="sp" presStyleCnt="0"/>
      <dgm:spPr/>
    </dgm:pt>
    <dgm:pt modelId="{CD7DEAA7-3E0D-4D13-8F81-1F7E32942023}" type="pres">
      <dgm:prSet presAssocID="{42CA0AC9-31FC-4BCF-8AF8-69CE95F9A7A9}" presName="arrowAndChildren" presStyleCnt="0"/>
      <dgm:spPr/>
    </dgm:pt>
    <dgm:pt modelId="{4D9B0499-AD37-404F-BC0A-75D89E65951C}" type="pres">
      <dgm:prSet presAssocID="{42CA0AC9-31FC-4BCF-8AF8-69CE95F9A7A9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9AEB32B4-C2C7-45C9-B7E3-82200D64B02E}" type="pres">
      <dgm:prSet presAssocID="{42CA0AC9-31FC-4BCF-8AF8-69CE95F9A7A9}" presName="arrow" presStyleLbl="node1" presStyleIdx="2" presStyleCnt="4"/>
      <dgm:spPr/>
      <dgm:t>
        <a:bodyPr/>
        <a:lstStyle/>
        <a:p>
          <a:endParaRPr lang="en-US"/>
        </a:p>
      </dgm:t>
    </dgm:pt>
    <dgm:pt modelId="{961DE0B9-EBB6-4D9A-9850-1A4DA61712D5}" type="pres">
      <dgm:prSet presAssocID="{42CA0AC9-31FC-4BCF-8AF8-69CE95F9A7A9}" presName="descendantArrow" presStyleCnt="0"/>
      <dgm:spPr/>
    </dgm:pt>
    <dgm:pt modelId="{7D258304-F6A1-49D6-8398-3A075280AE27}" type="pres">
      <dgm:prSet presAssocID="{F5586037-93CD-4BA7-912A-41D3F852C765}" presName="childTextArrow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07542F-9749-4366-B3EA-452F7E34AA8E}" type="pres">
      <dgm:prSet presAssocID="{4B1160CD-63DD-4DCC-9392-62AFFFEB1FD0}" presName="sp" presStyleCnt="0"/>
      <dgm:spPr/>
    </dgm:pt>
    <dgm:pt modelId="{A6C3F1A9-9A46-453A-94DD-B7CC9078DE4B}" type="pres">
      <dgm:prSet presAssocID="{AF828A82-5A2A-4FBF-BEF2-D78AEB6C5396}" presName="arrowAndChildren" presStyleCnt="0"/>
      <dgm:spPr/>
    </dgm:pt>
    <dgm:pt modelId="{E0EA4CA3-3C1C-47F2-9F07-0AC6F7B5C617}" type="pres">
      <dgm:prSet presAssocID="{AF828A82-5A2A-4FBF-BEF2-D78AEB6C5396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E2EB03E1-4110-41B4-BAAC-395C542D3583}" type="pres">
      <dgm:prSet presAssocID="{AF828A82-5A2A-4FBF-BEF2-D78AEB6C5396}" presName="arrow" presStyleLbl="node1" presStyleIdx="3" presStyleCnt="4"/>
      <dgm:spPr/>
      <dgm:t>
        <a:bodyPr/>
        <a:lstStyle/>
        <a:p>
          <a:endParaRPr lang="en-US"/>
        </a:p>
      </dgm:t>
    </dgm:pt>
    <dgm:pt modelId="{089D78FF-3ECF-4928-8134-FF490BD51DB5}" type="pres">
      <dgm:prSet presAssocID="{AF828A82-5A2A-4FBF-BEF2-D78AEB6C5396}" presName="descendantArrow" presStyleCnt="0"/>
      <dgm:spPr/>
    </dgm:pt>
    <dgm:pt modelId="{FD7F3E4C-88AA-4190-87D0-4143B783B854}" type="pres">
      <dgm:prSet presAssocID="{2FB113C2-2404-4089-A5D5-CB25D18DDBAF}" presName="childTextArrow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D1FEA8-3BE1-4BD8-84AF-845DDB90D98A}" srcId="{9E7969AC-0DE3-4B0C-B87D-4A1701F90ED6}" destId="{9E7397D6-2563-4C8E-8936-66E7581ED91E}" srcOrd="3" destOrd="0" parTransId="{8616ECE6-6AA5-4058-A4AD-A56F90874F36}" sibTransId="{FF270844-687A-4935-B1D8-0C0C896D44CD}"/>
    <dgm:cxn modelId="{D69CA0D0-4668-4BF4-A3B5-53DF7A8A9CC0}" type="presOf" srcId="{9E7397D6-2563-4C8E-8936-66E7581ED91E}" destId="{CF3E8CB7-6162-435A-A17D-10C8B66712B8}" srcOrd="0" destOrd="0" presId="urn:microsoft.com/office/officeart/2005/8/layout/process4"/>
    <dgm:cxn modelId="{037A62FE-353E-400A-AA7C-D173DCD3D2BB}" srcId="{AF828A82-5A2A-4FBF-BEF2-D78AEB6C5396}" destId="{2FB113C2-2404-4089-A5D5-CB25D18DDBAF}" srcOrd="0" destOrd="0" parTransId="{935CCEF6-B5D1-4FDB-8E20-18040E111474}" sibTransId="{3A96ACD5-AADE-4B2E-BBDF-056D2CD1C859}"/>
    <dgm:cxn modelId="{D7DD8422-4EBA-4373-8FB4-C0CF0F0B0A75}" srcId="{3E81C472-543D-4794-81C7-711BC00C3FC2}" destId="{FD6AFD82-C8C0-4446-A3CC-82E2D196DE39}" srcOrd="0" destOrd="0" parTransId="{29B26EF9-FF4F-4C1A-9BB5-9922E05F4F61}" sibTransId="{2766DABC-D48D-4ED3-9BFC-D20C8D9E5547}"/>
    <dgm:cxn modelId="{1C5E01A1-22EB-4F96-81C3-2EF1BF05CCAF}" type="presOf" srcId="{42CA0AC9-31FC-4BCF-8AF8-69CE95F9A7A9}" destId="{9AEB32B4-C2C7-45C9-B7E3-82200D64B02E}" srcOrd="1" destOrd="0" presId="urn:microsoft.com/office/officeart/2005/8/layout/process4"/>
    <dgm:cxn modelId="{FDF1D7D4-9404-401B-9806-C1D1A6C8D32A}" srcId="{42CA0AC9-31FC-4BCF-8AF8-69CE95F9A7A9}" destId="{F5586037-93CD-4BA7-912A-41D3F852C765}" srcOrd="0" destOrd="0" parTransId="{C0DD463E-2676-4312-A74C-339B22FD8CE5}" sibTransId="{3A4EEBED-06EE-447E-82E6-6700F2AFCD96}"/>
    <dgm:cxn modelId="{1B8CE9B2-EF91-4CBB-86BC-3F61D6B64774}" srcId="{9E7397D6-2563-4C8E-8936-66E7581ED91E}" destId="{E7813CBC-7E73-440E-87C5-63466CE68207}" srcOrd="0" destOrd="0" parTransId="{9FF76C25-5E93-45EA-A543-D61989BDE3F0}" sibTransId="{9D719368-E245-4878-A323-3A47CA191845}"/>
    <dgm:cxn modelId="{9CFF5442-5FF0-4D68-ACF4-7CE8BDB46CF5}" type="presOf" srcId="{2FB113C2-2404-4089-A5D5-CB25D18DDBAF}" destId="{FD7F3E4C-88AA-4190-87D0-4143B783B854}" srcOrd="0" destOrd="0" presId="urn:microsoft.com/office/officeart/2005/8/layout/process4"/>
    <dgm:cxn modelId="{9D7251A0-2271-428E-81E5-2EB4864D281B}" type="presOf" srcId="{42CA0AC9-31FC-4BCF-8AF8-69CE95F9A7A9}" destId="{4D9B0499-AD37-404F-BC0A-75D89E65951C}" srcOrd="0" destOrd="0" presId="urn:microsoft.com/office/officeart/2005/8/layout/process4"/>
    <dgm:cxn modelId="{1B16F06B-6259-4F71-80CF-AA7A09BC03F0}" type="presOf" srcId="{F5586037-93CD-4BA7-912A-41D3F852C765}" destId="{7D258304-F6A1-49D6-8398-3A075280AE27}" srcOrd="0" destOrd="0" presId="urn:microsoft.com/office/officeart/2005/8/layout/process4"/>
    <dgm:cxn modelId="{547C1FA7-DF29-48ED-A2B5-5C8BDD991BC9}" type="presOf" srcId="{3E81C472-543D-4794-81C7-711BC00C3FC2}" destId="{7B1AA43E-CC4D-4C25-9DBC-B8ECF1A0A9FD}" srcOrd="1" destOrd="0" presId="urn:microsoft.com/office/officeart/2005/8/layout/process4"/>
    <dgm:cxn modelId="{DD2CA457-F5C3-43E0-865C-B1EEFD97B815}" type="presOf" srcId="{AF828A82-5A2A-4FBF-BEF2-D78AEB6C5396}" destId="{E2EB03E1-4110-41B4-BAAC-395C542D3583}" srcOrd="1" destOrd="0" presId="urn:microsoft.com/office/officeart/2005/8/layout/process4"/>
    <dgm:cxn modelId="{800710E3-C2BC-4535-9CAE-0AE8D93DC805}" srcId="{9E7969AC-0DE3-4B0C-B87D-4A1701F90ED6}" destId="{3E81C472-543D-4794-81C7-711BC00C3FC2}" srcOrd="2" destOrd="0" parTransId="{61FCA6A8-449E-4122-8197-6204EF446F79}" sibTransId="{F60E1B27-B7B1-4DFA-9572-1208F5150F06}"/>
    <dgm:cxn modelId="{512DAAE1-B07C-4557-92D4-6EDC250A2AC3}" type="presOf" srcId="{9E7397D6-2563-4C8E-8936-66E7581ED91E}" destId="{D8098743-6B41-4741-85CD-7C0BBE802AAD}" srcOrd="1" destOrd="0" presId="urn:microsoft.com/office/officeart/2005/8/layout/process4"/>
    <dgm:cxn modelId="{3A6870D0-54BE-4A64-94AA-1D70B42AC228}" type="presOf" srcId="{9E7969AC-0DE3-4B0C-B87D-4A1701F90ED6}" destId="{0CB87087-4596-4B22-9610-F4C3E37A92B7}" srcOrd="0" destOrd="0" presId="urn:microsoft.com/office/officeart/2005/8/layout/process4"/>
    <dgm:cxn modelId="{709AB641-5E48-49FE-B798-F7759A47A262}" type="presOf" srcId="{AF828A82-5A2A-4FBF-BEF2-D78AEB6C5396}" destId="{E0EA4CA3-3C1C-47F2-9F07-0AC6F7B5C617}" srcOrd="0" destOrd="0" presId="urn:microsoft.com/office/officeart/2005/8/layout/process4"/>
    <dgm:cxn modelId="{2D7BA6E4-2043-4DFE-91A9-19E87305F603}" srcId="{9E7969AC-0DE3-4B0C-B87D-4A1701F90ED6}" destId="{AF828A82-5A2A-4FBF-BEF2-D78AEB6C5396}" srcOrd="0" destOrd="0" parTransId="{A4163B30-1B34-433B-B1B8-32F5B45C66CF}" sibTransId="{4B1160CD-63DD-4DCC-9392-62AFFFEB1FD0}"/>
    <dgm:cxn modelId="{80212B41-22CF-403F-B36B-5C82D737BF07}" type="presOf" srcId="{E7813CBC-7E73-440E-87C5-63466CE68207}" destId="{1241797A-B9C0-4BDA-82FB-3A38CBDCD0EA}" srcOrd="0" destOrd="0" presId="urn:microsoft.com/office/officeart/2005/8/layout/process4"/>
    <dgm:cxn modelId="{E1DDF092-76A6-4D13-9EFB-B06A39306AC6}" type="presOf" srcId="{3E81C472-543D-4794-81C7-711BC00C3FC2}" destId="{CBB921D5-060B-43F9-8BDD-B03DC3B66E5A}" srcOrd="0" destOrd="0" presId="urn:microsoft.com/office/officeart/2005/8/layout/process4"/>
    <dgm:cxn modelId="{47DFB77D-6678-4998-A712-7A19F38DAA61}" srcId="{9E7969AC-0DE3-4B0C-B87D-4A1701F90ED6}" destId="{42CA0AC9-31FC-4BCF-8AF8-69CE95F9A7A9}" srcOrd="1" destOrd="0" parTransId="{AB08CD56-9F12-4BEA-BF61-109678CDD0DE}" sibTransId="{E651E094-5B4E-4A16-A030-6FBB95EB16E0}"/>
    <dgm:cxn modelId="{75DAD40D-2149-42ED-9D1D-940D126CCBD5}" type="presOf" srcId="{FD6AFD82-C8C0-4446-A3CC-82E2D196DE39}" destId="{036F15B2-02B2-45AF-90B6-41A0F007A4A8}" srcOrd="0" destOrd="0" presId="urn:microsoft.com/office/officeart/2005/8/layout/process4"/>
    <dgm:cxn modelId="{C3DF86A2-F21F-4C64-B90F-A08BDB27BD5C}" type="presParOf" srcId="{0CB87087-4596-4B22-9610-F4C3E37A92B7}" destId="{FCC564C2-ED3E-4BC2-A141-12805E1B2C66}" srcOrd="0" destOrd="0" presId="urn:microsoft.com/office/officeart/2005/8/layout/process4"/>
    <dgm:cxn modelId="{E5F533AB-CA97-4B13-BB6D-684D4940B9A9}" type="presParOf" srcId="{FCC564C2-ED3E-4BC2-A141-12805E1B2C66}" destId="{CF3E8CB7-6162-435A-A17D-10C8B66712B8}" srcOrd="0" destOrd="0" presId="urn:microsoft.com/office/officeart/2005/8/layout/process4"/>
    <dgm:cxn modelId="{74AB83D0-3488-4CAA-BDE4-7610790F2A3A}" type="presParOf" srcId="{FCC564C2-ED3E-4BC2-A141-12805E1B2C66}" destId="{D8098743-6B41-4741-85CD-7C0BBE802AAD}" srcOrd="1" destOrd="0" presId="urn:microsoft.com/office/officeart/2005/8/layout/process4"/>
    <dgm:cxn modelId="{613A61C0-B521-45B1-916A-0133E836CE1E}" type="presParOf" srcId="{FCC564C2-ED3E-4BC2-A141-12805E1B2C66}" destId="{D13DFAEF-3491-4C1A-9E97-704CB84847DA}" srcOrd="2" destOrd="0" presId="urn:microsoft.com/office/officeart/2005/8/layout/process4"/>
    <dgm:cxn modelId="{3B893AF3-5EE6-418A-9177-D785530CAE4F}" type="presParOf" srcId="{D13DFAEF-3491-4C1A-9E97-704CB84847DA}" destId="{1241797A-B9C0-4BDA-82FB-3A38CBDCD0EA}" srcOrd="0" destOrd="0" presId="urn:microsoft.com/office/officeart/2005/8/layout/process4"/>
    <dgm:cxn modelId="{4E1901CA-AC57-468C-B9FC-B4667559450C}" type="presParOf" srcId="{0CB87087-4596-4B22-9610-F4C3E37A92B7}" destId="{006E617E-FA6D-48BF-8E0E-0FEBE6C26E05}" srcOrd="1" destOrd="0" presId="urn:microsoft.com/office/officeart/2005/8/layout/process4"/>
    <dgm:cxn modelId="{EEEFCFDA-9A0B-4164-92C2-BAAF02FCFC92}" type="presParOf" srcId="{0CB87087-4596-4B22-9610-F4C3E37A92B7}" destId="{154FAC01-0781-4AF0-A938-B0574136386A}" srcOrd="2" destOrd="0" presId="urn:microsoft.com/office/officeart/2005/8/layout/process4"/>
    <dgm:cxn modelId="{38D49088-AAD6-45D6-9865-103283F445F2}" type="presParOf" srcId="{154FAC01-0781-4AF0-A938-B0574136386A}" destId="{CBB921D5-060B-43F9-8BDD-B03DC3B66E5A}" srcOrd="0" destOrd="0" presId="urn:microsoft.com/office/officeart/2005/8/layout/process4"/>
    <dgm:cxn modelId="{F4BD14CA-D9F1-4A1D-A2C0-32D2F4C7D2E6}" type="presParOf" srcId="{154FAC01-0781-4AF0-A938-B0574136386A}" destId="{7B1AA43E-CC4D-4C25-9DBC-B8ECF1A0A9FD}" srcOrd="1" destOrd="0" presId="urn:microsoft.com/office/officeart/2005/8/layout/process4"/>
    <dgm:cxn modelId="{155896A2-6DAF-4BE3-B020-ABDA6DAF4707}" type="presParOf" srcId="{154FAC01-0781-4AF0-A938-B0574136386A}" destId="{76FA31FE-2C57-4668-BD30-9A5F9B68845E}" srcOrd="2" destOrd="0" presId="urn:microsoft.com/office/officeart/2005/8/layout/process4"/>
    <dgm:cxn modelId="{EDB49FAA-1E85-4148-A50D-5A94B140B705}" type="presParOf" srcId="{76FA31FE-2C57-4668-BD30-9A5F9B68845E}" destId="{036F15B2-02B2-45AF-90B6-41A0F007A4A8}" srcOrd="0" destOrd="0" presId="urn:microsoft.com/office/officeart/2005/8/layout/process4"/>
    <dgm:cxn modelId="{7696B4DC-FA38-42C3-B029-3FBA00EE01FA}" type="presParOf" srcId="{0CB87087-4596-4B22-9610-F4C3E37A92B7}" destId="{F1C6DD11-6E77-4D03-A0D0-EF1B29CFB761}" srcOrd="3" destOrd="0" presId="urn:microsoft.com/office/officeart/2005/8/layout/process4"/>
    <dgm:cxn modelId="{340678FB-DC28-494C-93D4-2F373E54B742}" type="presParOf" srcId="{0CB87087-4596-4B22-9610-F4C3E37A92B7}" destId="{CD7DEAA7-3E0D-4D13-8F81-1F7E32942023}" srcOrd="4" destOrd="0" presId="urn:microsoft.com/office/officeart/2005/8/layout/process4"/>
    <dgm:cxn modelId="{85C3A0A6-DE3E-49C5-8636-A38542B5F0BA}" type="presParOf" srcId="{CD7DEAA7-3E0D-4D13-8F81-1F7E32942023}" destId="{4D9B0499-AD37-404F-BC0A-75D89E65951C}" srcOrd="0" destOrd="0" presId="urn:microsoft.com/office/officeart/2005/8/layout/process4"/>
    <dgm:cxn modelId="{F0EBD384-7C8D-485E-9241-D9064EE3DD3D}" type="presParOf" srcId="{CD7DEAA7-3E0D-4D13-8F81-1F7E32942023}" destId="{9AEB32B4-C2C7-45C9-B7E3-82200D64B02E}" srcOrd="1" destOrd="0" presId="urn:microsoft.com/office/officeart/2005/8/layout/process4"/>
    <dgm:cxn modelId="{8572C221-1057-4C53-8CD1-ECCE2678C175}" type="presParOf" srcId="{CD7DEAA7-3E0D-4D13-8F81-1F7E32942023}" destId="{961DE0B9-EBB6-4D9A-9850-1A4DA61712D5}" srcOrd="2" destOrd="0" presId="urn:microsoft.com/office/officeart/2005/8/layout/process4"/>
    <dgm:cxn modelId="{7E185B77-9409-469D-9798-30AF44A9F293}" type="presParOf" srcId="{961DE0B9-EBB6-4D9A-9850-1A4DA61712D5}" destId="{7D258304-F6A1-49D6-8398-3A075280AE27}" srcOrd="0" destOrd="0" presId="urn:microsoft.com/office/officeart/2005/8/layout/process4"/>
    <dgm:cxn modelId="{C3844715-6B4A-4B1A-8314-30FB075C710D}" type="presParOf" srcId="{0CB87087-4596-4B22-9610-F4C3E37A92B7}" destId="{7707542F-9749-4366-B3EA-452F7E34AA8E}" srcOrd="5" destOrd="0" presId="urn:microsoft.com/office/officeart/2005/8/layout/process4"/>
    <dgm:cxn modelId="{D25E3E2E-031A-4318-828B-9B91110A8BCA}" type="presParOf" srcId="{0CB87087-4596-4B22-9610-F4C3E37A92B7}" destId="{A6C3F1A9-9A46-453A-94DD-B7CC9078DE4B}" srcOrd="6" destOrd="0" presId="urn:microsoft.com/office/officeart/2005/8/layout/process4"/>
    <dgm:cxn modelId="{5F0AB949-69EE-4DF6-B4CE-4CE9EDC00328}" type="presParOf" srcId="{A6C3F1A9-9A46-453A-94DD-B7CC9078DE4B}" destId="{E0EA4CA3-3C1C-47F2-9F07-0AC6F7B5C617}" srcOrd="0" destOrd="0" presId="urn:microsoft.com/office/officeart/2005/8/layout/process4"/>
    <dgm:cxn modelId="{923D9E77-8BF5-4C06-8185-05CAA8278F8A}" type="presParOf" srcId="{A6C3F1A9-9A46-453A-94DD-B7CC9078DE4B}" destId="{E2EB03E1-4110-41B4-BAAC-395C542D3583}" srcOrd="1" destOrd="0" presId="urn:microsoft.com/office/officeart/2005/8/layout/process4"/>
    <dgm:cxn modelId="{8B417448-FD21-4154-98D4-CE23B70DD010}" type="presParOf" srcId="{A6C3F1A9-9A46-453A-94DD-B7CC9078DE4B}" destId="{089D78FF-3ECF-4928-8134-FF490BD51DB5}" srcOrd="2" destOrd="0" presId="urn:microsoft.com/office/officeart/2005/8/layout/process4"/>
    <dgm:cxn modelId="{41ADC3E5-D9EA-4CBC-B037-3E558ABCCDEB}" type="presParOf" srcId="{089D78FF-3ECF-4928-8134-FF490BD51DB5}" destId="{FD7F3E4C-88AA-4190-87D0-4143B783B85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E5B950-40B5-466B-8CFC-E95B240BC130}" type="doc">
      <dgm:prSet loTypeId="urn:microsoft.com/office/officeart/2005/8/layout/radial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35E68B3-BD65-4D99-BA8D-8F1CB02D063C}">
      <dgm:prSet phldrT="[Text]" custT="1"/>
      <dgm:spPr/>
      <dgm:t>
        <a:bodyPr/>
        <a:lstStyle/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rPr>
            <a:t>JS frameworks/ libraries </a:t>
          </a:r>
          <a:endParaRPr lang="en-IN" sz="1800" b="0" dirty="0">
            <a:solidFill>
              <a:schemeClr val="tx1"/>
            </a:solidFill>
          </a:endParaRPr>
        </a:p>
      </dgm:t>
    </dgm:pt>
    <dgm:pt modelId="{6A1CB421-9B85-401A-89CE-26E9E7BA9A0B}" type="parTrans" cxnId="{4ED3F3DF-45BB-4613-AFBC-CCDA7C9AF7B2}">
      <dgm:prSet/>
      <dgm:spPr/>
      <dgm:t>
        <a:bodyPr/>
        <a:lstStyle/>
        <a:p>
          <a:endParaRPr lang="en-IN" sz="1800" b="0"/>
        </a:p>
      </dgm:t>
    </dgm:pt>
    <dgm:pt modelId="{1AE587AC-09FC-43FB-81B1-3FF230B15480}" type="sibTrans" cxnId="{4ED3F3DF-45BB-4613-AFBC-CCDA7C9AF7B2}">
      <dgm:prSet/>
      <dgm:spPr/>
      <dgm:t>
        <a:bodyPr/>
        <a:lstStyle/>
        <a:p>
          <a:endParaRPr lang="en-IN" sz="1800" b="0"/>
        </a:p>
      </dgm:t>
    </dgm:pt>
    <dgm:pt modelId="{B5764481-855E-4008-8181-D9B1C92D9DD7}">
      <dgm:prSet phldrT="[Text]" custT="1"/>
      <dgm:spPr/>
      <dgm:t>
        <a:bodyPr/>
        <a:lstStyle/>
        <a:p>
          <a:r>
            <a:rPr lang="en-IN" sz="1800" b="0" i="0" dirty="0"/>
            <a:t>Angular</a:t>
          </a:r>
          <a:endParaRPr lang="en-IN" sz="1800" b="0" dirty="0"/>
        </a:p>
      </dgm:t>
    </dgm:pt>
    <dgm:pt modelId="{C15544BE-AA02-4B32-B88D-D7DF4A5881F7}" type="parTrans" cxnId="{2AC7DA5A-2F32-44E4-B8F7-29D3CACD289F}">
      <dgm:prSet custT="1"/>
      <dgm:spPr/>
      <dgm:t>
        <a:bodyPr/>
        <a:lstStyle/>
        <a:p>
          <a:endParaRPr lang="en-IN" sz="1800" b="0"/>
        </a:p>
      </dgm:t>
    </dgm:pt>
    <dgm:pt modelId="{A9BB0E05-31F0-47CC-BA1B-E0D1248C49AC}" type="sibTrans" cxnId="{2AC7DA5A-2F32-44E4-B8F7-29D3CACD289F}">
      <dgm:prSet/>
      <dgm:spPr/>
      <dgm:t>
        <a:bodyPr/>
        <a:lstStyle/>
        <a:p>
          <a:endParaRPr lang="en-IN" sz="1800" b="0"/>
        </a:p>
      </dgm:t>
    </dgm:pt>
    <dgm:pt modelId="{7658769C-C9A6-4FAA-AFA1-6709FBEBB09B}">
      <dgm:prSet phldrT="[Text]" custT="1"/>
      <dgm:spPr/>
      <dgm:t>
        <a:bodyPr/>
        <a:lstStyle/>
        <a:p>
          <a:r>
            <a:rPr lang="en-IN" sz="1800" b="0" i="0" dirty="0"/>
            <a:t>Vue.js</a:t>
          </a:r>
          <a:endParaRPr lang="en-IN" sz="1800" b="0" dirty="0"/>
        </a:p>
      </dgm:t>
    </dgm:pt>
    <dgm:pt modelId="{19835AC2-86B0-42D6-A8B7-766AE3692EF8}" type="parTrans" cxnId="{5213B4B8-DDF2-4D41-A98B-B940243132B2}">
      <dgm:prSet custT="1"/>
      <dgm:spPr/>
      <dgm:t>
        <a:bodyPr/>
        <a:lstStyle/>
        <a:p>
          <a:endParaRPr lang="en-IN" sz="1800" b="0"/>
        </a:p>
      </dgm:t>
    </dgm:pt>
    <dgm:pt modelId="{313C6815-4068-44E7-96CD-B328F1A7CDA2}" type="sibTrans" cxnId="{5213B4B8-DDF2-4D41-A98B-B940243132B2}">
      <dgm:prSet/>
      <dgm:spPr/>
      <dgm:t>
        <a:bodyPr/>
        <a:lstStyle/>
        <a:p>
          <a:endParaRPr lang="en-IN" sz="1800" b="0"/>
        </a:p>
      </dgm:t>
    </dgm:pt>
    <dgm:pt modelId="{A19A2EEE-5BA7-4F56-AA09-48236B19E163}">
      <dgm:prSet phldrT="[Text]" custT="1"/>
      <dgm:spPr/>
      <dgm:t>
        <a:bodyPr/>
        <a:lstStyle/>
        <a:p>
          <a:r>
            <a:rPr lang="en-IN" sz="1800" b="0" i="0" dirty="0"/>
            <a:t>AngularJS</a:t>
          </a:r>
          <a:endParaRPr lang="en-IN" sz="1800" b="0" dirty="0"/>
        </a:p>
      </dgm:t>
    </dgm:pt>
    <dgm:pt modelId="{05659150-D7E0-4EBD-AD93-C9F5CDAE7055}" type="parTrans" cxnId="{E70BDCD9-BB04-4A52-AD5D-1AD320F809CD}">
      <dgm:prSet custT="1"/>
      <dgm:spPr/>
      <dgm:t>
        <a:bodyPr/>
        <a:lstStyle/>
        <a:p>
          <a:endParaRPr lang="en-IN" sz="1800" b="0"/>
        </a:p>
      </dgm:t>
    </dgm:pt>
    <dgm:pt modelId="{5A753E5E-A57A-4D70-BAA5-E4C6B88AD20E}" type="sibTrans" cxnId="{E70BDCD9-BB04-4A52-AD5D-1AD320F809CD}">
      <dgm:prSet/>
      <dgm:spPr/>
      <dgm:t>
        <a:bodyPr/>
        <a:lstStyle/>
        <a:p>
          <a:endParaRPr lang="en-IN" sz="1800" b="0"/>
        </a:p>
      </dgm:t>
    </dgm:pt>
    <dgm:pt modelId="{635C07AB-0F79-4220-BFCF-EC62DE87F067}">
      <dgm:prSet phldrT="[Text]" custT="1"/>
      <dgm:spPr/>
      <dgm:t>
        <a:bodyPr/>
        <a:lstStyle/>
        <a:p>
          <a:r>
            <a:rPr lang="en-IN" sz="1800" b="0" i="0" dirty="0"/>
            <a:t>Backbone.js</a:t>
          </a:r>
          <a:endParaRPr lang="en-IN" sz="1800" b="0" dirty="0"/>
        </a:p>
      </dgm:t>
    </dgm:pt>
    <dgm:pt modelId="{D9F703A0-14CE-46D1-B3DC-F146FAF2B062}" type="parTrans" cxnId="{AAE47601-AA11-4AEA-842A-02027D50C110}">
      <dgm:prSet custT="1"/>
      <dgm:spPr/>
      <dgm:t>
        <a:bodyPr/>
        <a:lstStyle/>
        <a:p>
          <a:endParaRPr lang="en-IN" sz="1800" b="0"/>
        </a:p>
      </dgm:t>
    </dgm:pt>
    <dgm:pt modelId="{3CD6540D-E104-4256-86ED-9438FD23C5C6}" type="sibTrans" cxnId="{AAE47601-AA11-4AEA-842A-02027D50C110}">
      <dgm:prSet/>
      <dgm:spPr/>
      <dgm:t>
        <a:bodyPr/>
        <a:lstStyle/>
        <a:p>
          <a:endParaRPr lang="en-IN" sz="1800" b="0"/>
        </a:p>
      </dgm:t>
    </dgm:pt>
    <dgm:pt modelId="{24BA700D-BC74-4BDB-A314-C844AC7D78F5}">
      <dgm:prSet custT="1"/>
      <dgm:spPr/>
      <dgm:t>
        <a:bodyPr/>
        <a:lstStyle/>
        <a:p>
          <a:r>
            <a:rPr lang="en-IN" sz="1800" b="0" i="0" dirty="0"/>
            <a:t>Ember.js</a:t>
          </a:r>
          <a:endParaRPr lang="en-IN" sz="1800" b="0" dirty="0"/>
        </a:p>
      </dgm:t>
    </dgm:pt>
    <dgm:pt modelId="{1FEC9A73-734E-42E1-AA5D-D5482726A5AF}" type="parTrans" cxnId="{946D8A97-3D3C-4774-9A4A-90229E6877AC}">
      <dgm:prSet custT="1"/>
      <dgm:spPr/>
      <dgm:t>
        <a:bodyPr/>
        <a:lstStyle/>
        <a:p>
          <a:endParaRPr lang="en-IN" sz="1800" b="0"/>
        </a:p>
      </dgm:t>
    </dgm:pt>
    <dgm:pt modelId="{07473D48-91E1-4C6E-B11B-3569C889F005}" type="sibTrans" cxnId="{946D8A97-3D3C-4774-9A4A-90229E6877AC}">
      <dgm:prSet/>
      <dgm:spPr/>
      <dgm:t>
        <a:bodyPr/>
        <a:lstStyle/>
        <a:p>
          <a:endParaRPr lang="en-IN" sz="1800" b="0"/>
        </a:p>
      </dgm:t>
    </dgm:pt>
    <dgm:pt modelId="{A1D857B0-99AE-4275-993E-B2A60D004263}" type="pres">
      <dgm:prSet presAssocID="{C3E5B950-40B5-466B-8CFC-E95B240BC13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A5F903-DAE4-4E83-920E-957CF6B8D031}" type="pres">
      <dgm:prSet presAssocID="{D35E68B3-BD65-4D99-BA8D-8F1CB02D063C}" presName="centerShape" presStyleLbl="node0" presStyleIdx="0" presStyleCnt="1" custScaleX="117811" custScaleY="101815"/>
      <dgm:spPr/>
      <dgm:t>
        <a:bodyPr/>
        <a:lstStyle/>
        <a:p>
          <a:endParaRPr lang="en-US"/>
        </a:p>
      </dgm:t>
    </dgm:pt>
    <dgm:pt modelId="{79F7A394-B3AA-46B1-B813-CEFB75530DB1}" type="pres">
      <dgm:prSet presAssocID="{C15544BE-AA02-4B32-B88D-D7DF4A5881F7}" presName="parTrans" presStyleLbl="sibTrans2D1" presStyleIdx="0" presStyleCnt="5"/>
      <dgm:spPr/>
      <dgm:t>
        <a:bodyPr/>
        <a:lstStyle/>
        <a:p>
          <a:endParaRPr lang="en-US"/>
        </a:p>
      </dgm:t>
    </dgm:pt>
    <dgm:pt modelId="{4AA84CEE-5191-44BB-89A6-0A3F5F7881C5}" type="pres">
      <dgm:prSet presAssocID="{C15544BE-AA02-4B32-B88D-D7DF4A5881F7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CB1FC0D-B077-40B1-AE5D-7FA4C8069765}" type="pres">
      <dgm:prSet presAssocID="{B5764481-855E-4008-8181-D9B1C92D9DD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F4DD8D-7D7C-4730-88FA-5B768D5C4FBA}" type="pres">
      <dgm:prSet presAssocID="{19835AC2-86B0-42D6-A8B7-766AE3692EF8}" presName="parTrans" presStyleLbl="sibTrans2D1" presStyleIdx="1" presStyleCnt="5"/>
      <dgm:spPr/>
      <dgm:t>
        <a:bodyPr/>
        <a:lstStyle/>
        <a:p>
          <a:endParaRPr lang="en-US"/>
        </a:p>
      </dgm:t>
    </dgm:pt>
    <dgm:pt modelId="{C41DE057-B716-47D2-85FB-0C9E2838740C}" type="pres">
      <dgm:prSet presAssocID="{19835AC2-86B0-42D6-A8B7-766AE3692EF8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C7B79F40-C121-4A9D-BEB1-E2D8A1274CC1}" type="pres">
      <dgm:prSet presAssocID="{7658769C-C9A6-4FAA-AFA1-6709FBEBB09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D1715-9782-42F4-B8F5-1AC8A83800DF}" type="pres">
      <dgm:prSet presAssocID="{05659150-D7E0-4EBD-AD93-C9F5CDAE7055}" presName="parTrans" presStyleLbl="sibTrans2D1" presStyleIdx="2" presStyleCnt="5"/>
      <dgm:spPr/>
      <dgm:t>
        <a:bodyPr/>
        <a:lstStyle/>
        <a:p>
          <a:endParaRPr lang="en-US"/>
        </a:p>
      </dgm:t>
    </dgm:pt>
    <dgm:pt modelId="{43F01AA6-9CEB-4C4D-B4DB-DCE7F30E3A1E}" type="pres">
      <dgm:prSet presAssocID="{05659150-D7E0-4EBD-AD93-C9F5CDAE7055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6B76DC11-348B-455C-95A0-74FBBCFEF1B7}" type="pres">
      <dgm:prSet presAssocID="{A19A2EEE-5BA7-4F56-AA09-48236B19E16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AFD562-5AD6-4289-B25B-084374E8CF69}" type="pres">
      <dgm:prSet presAssocID="{D9F703A0-14CE-46D1-B3DC-F146FAF2B062}" presName="parTrans" presStyleLbl="sibTrans2D1" presStyleIdx="3" presStyleCnt="5"/>
      <dgm:spPr/>
      <dgm:t>
        <a:bodyPr/>
        <a:lstStyle/>
        <a:p>
          <a:endParaRPr lang="en-US"/>
        </a:p>
      </dgm:t>
    </dgm:pt>
    <dgm:pt modelId="{40D92EE5-2EF3-4D56-8CCE-BC7EC502C690}" type="pres">
      <dgm:prSet presAssocID="{D9F703A0-14CE-46D1-B3DC-F146FAF2B062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26C7E550-35EB-4B0A-8872-24185D53B653}" type="pres">
      <dgm:prSet presAssocID="{635C07AB-0F79-4220-BFCF-EC62DE87F06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A779C-0C9E-4544-A39C-7A1370F5247B}" type="pres">
      <dgm:prSet presAssocID="{1FEC9A73-734E-42E1-AA5D-D5482726A5AF}" presName="parTrans" presStyleLbl="sibTrans2D1" presStyleIdx="4" presStyleCnt="5"/>
      <dgm:spPr/>
      <dgm:t>
        <a:bodyPr/>
        <a:lstStyle/>
        <a:p>
          <a:endParaRPr lang="en-US"/>
        </a:p>
      </dgm:t>
    </dgm:pt>
    <dgm:pt modelId="{04FE9116-C084-4516-B214-A80D12926333}" type="pres">
      <dgm:prSet presAssocID="{1FEC9A73-734E-42E1-AA5D-D5482726A5AF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F6A261D-9F94-4F40-AF39-F6A3BC992748}" type="pres">
      <dgm:prSet presAssocID="{24BA700D-BC74-4BDB-A314-C844AC7D78F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D0041F-CE5E-435A-A9C4-154939E54187}" type="presOf" srcId="{C15544BE-AA02-4B32-B88D-D7DF4A5881F7}" destId="{79F7A394-B3AA-46B1-B813-CEFB75530DB1}" srcOrd="0" destOrd="0" presId="urn:microsoft.com/office/officeart/2005/8/layout/radial5"/>
    <dgm:cxn modelId="{4ED3F3DF-45BB-4613-AFBC-CCDA7C9AF7B2}" srcId="{C3E5B950-40B5-466B-8CFC-E95B240BC130}" destId="{D35E68B3-BD65-4D99-BA8D-8F1CB02D063C}" srcOrd="0" destOrd="0" parTransId="{6A1CB421-9B85-401A-89CE-26E9E7BA9A0B}" sibTransId="{1AE587AC-09FC-43FB-81B1-3FF230B15480}"/>
    <dgm:cxn modelId="{DD539135-5CDB-4792-BD30-11AAE872AEA7}" type="presOf" srcId="{B5764481-855E-4008-8181-D9B1C92D9DD7}" destId="{7CB1FC0D-B077-40B1-AE5D-7FA4C8069765}" srcOrd="0" destOrd="0" presId="urn:microsoft.com/office/officeart/2005/8/layout/radial5"/>
    <dgm:cxn modelId="{AAE47601-AA11-4AEA-842A-02027D50C110}" srcId="{D35E68B3-BD65-4D99-BA8D-8F1CB02D063C}" destId="{635C07AB-0F79-4220-BFCF-EC62DE87F067}" srcOrd="3" destOrd="0" parTransId="{D9F703A0-14CE-46D1-B3DC-F146FAF2B062}" sibTransId="{3CD6540D-E104-4256-86ED-9438FD23C5C6}"/>
    <dgm:cxn modelId="{AAB8541A-EE3A-44EE-BB0F-4E8CC07A735F}" type="presOf" srcId="{1FEC9A73-734E-42E1-AA5D-D5482726A5AF}" destId="{04FE9116-C084-4516-B214-A80D12926333}" srcOrd="1" destOrd="0" presId="urn:microsoft.com/office/officeart/2005/8/layout/radial5"/>
    <dgm:cxn modelId="{4FA4482B-63F6-4B37-846D-9D886EE028EC}" type="presOf" srcId="{7658769C-C9A6-4FAA-AFA1-6709FBEBB09B}" destId="{C7B79F40-C121-4A9D-BEB1-E2D8A1274CC1}" srcOrd="0" destOrd="0" presId="urn:microsoft.com/office/officeart/2005/8/layout/radial5"/>
    <dgm:cxn modelId="{08298A93-D41E-4983-9A55-381925BF5670}" type="presOf" srcId="{A19A2EEE-5BA7-4F56-AA09-48236B19E163}" destId="{6B76DC11-348B-455C-95A0-74FBBCFEF1B7}" srcOrd="0" destOrd="0" presId="urn:microsoft.com/office/officeart/2005/8/layout/radial5"/>
    <dgm:cxn modelId="{5213B4B8-DDF2-4D41-A98B-B940243132B2}" srcId="{D35E68B3-BD65-4D99-BA8D-8F1CB02D063C}" destId="{7658769C-C9A6-4FAA-AFA1-6709FBEBB09B}" srcOrd="1" destOrd="0" parTransId="{19835AC2-86B0-42D6-A8B7-766AE3692EF8}" sibTransId="{313C6815-4068-44E7-96CD-B328F1A7CDA2}"/>
    <dgm:cxn modelId="{9F14B545-256A-40DF-87AD-0F274CC0B0CE}" type="presOf" srcId="{19835AC2-86B0-42D6-A8B7-766AE3692EF8}" destId="{D1F4DD8D-7D7C-4730-88FA-5B768D5C4FBA}" srcOrd="0" destOrd="0" presId="urn:microsoft.com/office/officeart/2005/8/layout/radial5"/>
    <dgm:cxn modelId="{867CC14F-D38D-449D-B1C4-43824C89D8F8}" type="presOf" srcId="{D35E68B3-BD65-4D99-BA8D-8F1CB02D063C}" destId="{93A5F903-DAE4-4E83-920E-957CF6B8D031}" srcOrd="0" destOrd="0" presId="urn:microsoft.com/office/officeart/2005/8/layout/radial5"/>
    <dgm:cxn modelId="{6A38FAF7-BA7C-4CB4-8B24-A690DE3D4165}" type="presOf" srcId="{D9F703A0-14CE-46D1-B3DC-F146FAF2B062}" destId="{40D92EE5-2EF3-4D56-8CCE-BC7EC502C690}" srcOrd="1" destOrd="0" presId="urn:microsoft.com/office/officeart/2005/8/layout/radial5"/>
    <dgm:cxn modelId="{E18D29E3-8B4C-4AB1-BA4B-586896E03EB0}" type="presOf" srcId="{19835AC2-86B0-42D6-A8B7-766AE3692EF8}" destId="{C41DE057-B716-47D2-85FB-0C9E2838740C}" srcOrd="1" destOrd="0" presId="urn:microsoft.com/office/officeart/2005/8/layout/radial5"/>
    <dgm:cxn modelId="{2AC7DA5A-2F32-44E4-B8F7-29D3CACD289F}" srcId="{D35E68B3-BD65-4D99-BA8D-8F1CB02D063C}" destId="{B5764481-855E-4008-8181-D9B1C92D9DD7}" srcOrd="0" destOrd="0" parTransId="{C15544BE-AA02-4B32-B88D-D7DF4A5881F7}" sibTransId="{A9BB0E05-31F0-47CC-BA1B-E0D1248C49AC}"/>
    <dgm:cxn modelId="{4D122FC2-FB12-4BCC-9C59-2B15E8277523}" type="presOf" srcId="{05659150-D7E0-4EBD-AD93-C9F5CDAE7055}" destId="{285D1715-9782-42F4-B8F5-1AC8A83800DF}" srcOrd="0" destOrd="0" presId="urn:microsoft.com/office/officeart/2005/8/layout/radial5"/>
    <dgm:cxn modelId="{946D8A97-3D3C-4774-9A4A-90229E6877AC}" srcId="{D35E68B3-BD65-4D99-BA8D-8F1CB02D063C}" destId="{24BA700D-BC74-4BDB-A314-C844AC7D78F5}" srcOrd="4" destOrd="0" parTransId="{1FEC9A73-734E-42E1-AA5D-D5482726A5AF}" sibTransId="{07473D48-91E1-4C6E-B11B-3569C889F005}"/>
    <dgm:cxn modelId="{5D55AE08-2EC8-4EAC-9B0D-72C2CDBBF36B}" type="presOf" srcId="{C3E5B950-40B5-466B-8CFC-E95B240BC130}" destId="{A1D857B0-99AE-4275-993E-B2A60D004263}" srcOrd="0" destOrd="0" presId="urn:microsoft.com/office/officeart/2005/8/layout/radial5"/>
    <dgm:cxn modelId="{BC11942D-068F-4B98-8930-F83690DD792B}" type="presOf" srcId="{24BA700D-BC74-4BDB-A314-C844AC7D78F5}" destId="{1F6A261D-9F94-4F40-AF39-F6A3BC992748}" srcOrd="0" destOrd="0" presId="urn:microsoft.com/office/officeart/2005/8/layout/radial5"/>
    <dgm:cxn modelId="{21DC2AE8-BAF6-4075-B408-B7AA5C92CFEB}" type="presOf" srcId="{635C07AB-0F79-4220-BFCF-EC62DE87F067}" destId="{26C7E550-35EB-4B0A-8872-24185D53B653}" srcOrd="0" destOrd="0" presId="urn:microsoft.com/office/officeart/2005/8/layout/radial5"/>
    <dgm:cxn modelId="{5DE91EA4-A659-4548-9EF8-3AAD3446AFA8}" type="presOf" srcId="{D9F703A0-14CE-46D1-B3DC-F146FAF2B062}" destId="{05AFD562-5AD6-4289-B25B-084374E8CF69}" srcOrd="0" destOrd="0" presId="urn:microsoft.com/office/officeart/2005/8/layout/radial5"/>
    <dgm:cxn modelId="{14C8F590-BFD6-4400-8BCA-3718E65DE2C5}" type="presOf" srcId="{1FEC9A73-734E-42E1-AA5D-D5482726A5AF}" destId="{B39A779C-0C9E-4544-A39C-7A1370F5247B}" srcOrd="0" destOrd="0" presId="urn:microsoft.com/office/officeart/2005/8/layout/radial5"/>
    <dgm:cxn modelId="{E70BDCD9-BB04-4A52-AD5D-1AD320F809CD}" srcId="{D35E68B3-BD65-4D99-BA8D-8F1CB02D063C}" destId="{A19A2EEE-5BA7-4F56-AA09-48236B19E163}" srcOrd="2" destOrd="0" parTransId="{05659150-D7E0-4EBD-AD93-C9F5CDAE7055}" sibTransId="{5A753E5E-A57A-4D70-BAA5-E4C6B88AD20E}"/>
    <dgm:cxn modelId="{0421A9BF-CAC4-4ED6-A0EE-470C35737AB3}" type="presOf" srcId="{05659150-D7E0-4EBD-AD93-C9F5CDAE7055}" destId="{43F01AA6-9CEB-4C4D-B4DB-DCE7F30E3A1E}" srcOrd="1" destOrd="0" presId="urn:microsoft.com/office/officeart/2005/8/layout/radial5"/>
    <dgm:cxn modelId="{C04D1467-AE91-498A-AADB-1A7C508AD54C}" type="presOf" srcId="{C15544BE-AA02-4B32-B88D-D7DF4A5881F7}" destId="{4AA84CEE-5191-44BB-89A6-0A3F5F7881C5}" srcOrd="1" destOrd="0" presId="urn:microsoft.com/office/officeart/2005/8/layout/radial5"/>
    <dgm:cxn modelId="{D83AB94C-2CE1-4EE9-94F0-542DFF3A3D60}" type="presParOf" srcId="{A1D857B0-99AE-4275-993E-B2A60D004263}" destId="{93A5F903-DAE4-4E83-920E-957CF6B8D031}" srcOrd="0" destOrd="0" presId="urn:microsoft.com/office/officeart/2005/8/layout/radial5"/>
    <dgm:cxn modelId="{58F422FC-FE74-4169-BA75-307EF6287603}" type="presParOf" srcId="{A1D857B0-99AE-4275-993E-B2A60D004263}" destId="{79F7A394-B3AA-46B1-B813-CEFB75530DB1}" srcOrd="1" destOrd="0" presId="urn:microsoft.com/office/officeart/2005/8/layout/radial5"/>
    <dgm:cxn modelId="{151E3DCC-8363-4D66-8824-8A051CAD2B25}" type="presParOf" srcId="{79F7A394-B3AA-46B1-B813-CEFB75530DB1}" destId="{4AA84CEE-5191-44BB-89A6-0A3F5F7881C5}" srcOrd="0" destOrd="0" presId="urn:microsoft.com/office/officeart/2005/8/layout/radial5"/>
    <dgm:cxn modelId="{4ED731D3-0086-4054-ACAD-BAA66A290582}" type="presParOf" srcId="{A1D857B0-99AE-4275-993E-B2A60D004263}" destId="{7CB1FC0D-B077-40B1-AE5D-7FA4C8069765}" srcOrd="2" destOrd="0" presId="urn:microsoft.com/office/officeart/2005/8/layout/radial5"/>
    <dgm:cxn modelId="{7E316E33-96DD-400C-9CBE-A42CBD594B15}" type="presParOf" srcId="{A1D857B0-99AE-4275-993E-B2A60D004263}" destId="{D1F4DD8D-7D7C-4730-88FA-5B768D5C4FBA}" srcOrd="3" destOrd="0" presId="urn:microsoft.com/office/officeart/2005/8/layout/radial5"/>
    <dgm:cxn modelId="{4C1B39F6-710F-4F72-B778-ED6033CE3C0A}" type="presParOf" srcId="{D1F4DD8D-7D7C-4730-88FA-5B768D5C4FBA}" destId="{C41DE057-B716-47D2-85FB-0C9E2838740C}" srcOrd="0" destOrd="0" presId="urn:microsoft.com/office/officeart/2005/8/layout/radial5"/>
    <dgm:cxn modelId="{9549DB8F-34FE-4945-B502-B7B0F7796BEF}" type="presParOf" srcId="{A1D857B0-99AE-4275-993E-B2A60D004263}" destId="{C7B79F40-C121-4A9D-BEB1-E2D8A1274CC1}" srcOrd="4" destOrd="0" presId="urn:microsoft.com/office/officeart/2005/8/layout/radial5"/>
    <dgm:cxn modelId="{BD21C4F0-5714-4E6C-A8AB-B7FC3AFFC70C}" type="presParOf" srcId="{A1D857B0-99AE-4275-993E-B2A60D004263}" destId="{285D1715-9782-42F4-B8F5-1AC8A83800DF}" srcOrd="5" destOrd="0" presId="urn:microsoft.com/office/officeart/2005/8/layout/radial5"/>
    <dgm:cxn modelId="{BFC52ADB-5E6B-4417-9843-E16D673B269E}" type="presParOf" srcId="{285D1715-9782-42F4-B8F5-1AC8A83800DF}" destId="{43F01AA6-9CEB-4C4D-B4DB-DCE7F30E3A1E}" srcOrd="0" destOrd="0" presId="urn:microsoft.com/office/officeart/2005/8/layout/radial5"/>
    <dgm:cxn modelId="{808B0297-0361-402F-8196-22B4236885C7}" type="presParOf" srcId="{A1D857B0-99AE-4275-993E-B2A60D004263}" destId="{6B76DC11-348B-455C-95A0-74FBBCFEF1B7}" srcOrd="6" destOrd="0" presId="urn:microsoft.com/office/officeart/2005/8/layout/radial5"/>
    <dgm:cxn modelId="{83A95945-7A1E-4394-BFF5-2812BC32E180}" type="presParOf" srcId="{A1D857B0-99AE-4275-993E-B2A60D004263}" destId="{05AFD562-5AD6-4289-B25B-084374E8CF69}" srcOrd="7" destOrd="0" presId="urn:microsoft.com/office/officeart/2005/8/layout/radial5"/>
    <dgm:cxn modelId="{3DCA64AF-2F35-46AB-A68B-D5A981487189}" type="presParOf" srcId="{05AFD562-5AD6-4289-B25B-084374E8CF69}" destId="{40D92EE5-2EF3-4D56-8CCE-BC7EC502C690}" srcOrd="0" destOrd="0" presId="urn:microsoft.com/office/officeart/2005/8/layout/radial5"/>
    <dgm:cxn modelId="{81AC5903-DB8B-428A-BBD0-FF666CA65FC9}" type="presParOf" srcId="{A1D857B0-99AE-4275-993E-B2A60D004263}" destId="{26C7E550-35EB-4B0A-8872-24185D53B653}" srcOrd="8" destOrd="0" presId="urn:microsoft.com/office/officeart/2005/8/layout/radial5"/>
    <dgm:cxn modelId="{9AC8CF4D-4E32-4A63-84C5-77DF5551C197}" type="presParOf" srcId="{A1D857B0-99AE-4275-993E-B2A60D004263}" destId="{B39A779C-0C9E-4544-A39C-7A1370F5247B}" srcOrd="9" destOrd="0" presId="urn:microsoft.com/office/officeart/2005/8/layout/radial5"/>
    <dgm:cxn modelId="{9731A90F-11A0-4732-8246-205231471ABD}" type="presParOf" srcId="{B39A779C-0C9E-4544-A39C-7A1370F5247B}" destId="{04FE9116-C084-4516-B214-A80D12926333}" srcOrd="0" destOrd="0" presId="urn:microsoft.com/office/officeart/2005/8/layout/radial5"/>
    <dgm:cxn modelId="{D450C547-0DD8-473F-922B-412F0131D149}" type="presParOf" srcId="{A1D857B0-99AE-4275-993E-B2A60D004263}" destId="{1F6A261D-9F94-4F40-AF39-F6A3BC992748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2286ED4-1D14-4FE3-A507-50989F527A4B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EA5C850-8CB4-42DE-A14F-4DED10B8D1B0}">
      <dgm:prSet phldrT="[Text]" custT="1"/>
      <dgm:spPr/>
      <dgm:t>
        <a:bodyPr/>
        <a:lstStyle/>
        <a:p>
          <a:pPr algn="l"/>
          <a:r>
            <a:rPr lang="en-IN" sz="2400" dirty="0"/>
            <a:t>	Advantage of JSX</a:t>
          </a:r>
        </a:p>
      </dgm:t>
    </dgm:pt>
    <dgm:pt modelId="{88C0DB76-EFC8-400F-87D0-6CE891D708E6}" type="parTrans" cxnId="{67DB9490-135A-4817-9690-C01E53B878D7}">
      <dgm:prSet/>
      <dgm:spPr/>
      <dgm:t>
        <a:bodyPr/>
        <a:lstStyle/>
        <a:p>
          <a:endParaRPr lang="en-IN" sz="1800"/>
        </a:p>
      </dgm:t>
    </dgm:pt>
    <dgm:pt modelId="{F47221A4-6FFE-429A-9D12-F54A9A52D0E8}" type="sibTrans" cxnId="{67DB9490-135A-4817-9690-C01E53B878D7}">
      <dgm:prSet/>
      <dgm:spPr/>
      <dgm:t>
        <a:bodyPr/>
        <a:lstStyle/>
        <a:p>
          <a:endParaRPr lang="en-IN" sz="1800"/>
        </a:p>
      </dgm:t>
    </dgm:pt>
    <dgm:pt modelId="{05C00024-1C17-4B22-A975-FD2AAFBBF352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</a:rPr>
            <a:t> 3. Support JavaScript expressions</a:t>
          </a:r>
          <a:endParaRPr lang="en-IN" sz="1800" b="0" dirty="0"/>
        </a:p>
      </dgm:t>
    </dgm:pt>
    <dgm:pt modelId="{DB96B42B-58B8-4E26-BF15-7992F4B44C2B}" type="parTrans" cxnId="{472E6B82-313C-4869-8421-7092695D572C}">
      <dgm:prSet/>
      <dgm:spPr/>
      <dgm:t>
        <a:bodyPr/>
        <a:lstStyle/>
        <a:p>
          <a:pPr algn="l"/>
          <a:endParaRPr lang="en-IN" sz="1800"/>
        </a:p>
      </dgm:t>
    </dgm:pt>
    <dgm:pt modelId="{4AE52772-B09D-4C4C-A287-BB1B175FA6EE}" type="sibTrans" cxnId="{472E6B82-313C-4869-8421-7092695D572C}">
      <dgm:prSet/>
      <dgm:spPr/>
      <dgm:t>
        <a:bodyPr/>
        <a:lstStyle/>
        <a:p>
          <a:endParaRPr lang="en-IN" sz="1800"/>
        </a:p>
      </dgm:t>
    </dgm:pt>
    <dgm:pt modelId="{E7DD57F0-3B38-407E-A893-CA3385B1667C}">
      <dgm:prSet custT="1"/>
      <dgm:spPr/>
      <dgm:t>
        <a:bodyPr/>
        <a:lstStyle/>
        <a:p>
          <a:pPr algn="l"/>
          <a:r>
            <a:rPr lang="en-US" sz="1800" b="0" i="0" dirty="0">
              <a:effectLst/>
            </a:rPr>
            <a:t> 1. Improve code readability and writability</a:t>
          </a:r>
          <a:endParaRPr lang="en-IN" sz="1800" b="0" dirty="0"/>
        </a:p>
      </dgm:t>
    </dgm:pt>
    <dgm:pt modelId="{53A2E132-E712-49DC-8D3D-F92017D5BDCD}" type="parTrans" cxnId="{474A555E-8885-4CE4-B79B-43C1DAA166C0}">
      <dgm:prSet/>
      <dgm:spPr/>
      <dgm:t>
        <a:bodyPr/>
        <a:lstStyle/>
        <a:p>
          <a:pPr algn="l"/>
          <a:endParaRPr lang="en-IN" sz="1800"/>
        </a:p>
      </dgm:t>
    </dgm:pt>
    <dgm:pt modelId="{9CCC1DD0-0DBD-4C4E-9100-BDA050696C90}" type="sibTrans" cxnId="{474A555E-8885-4CE4-B79B-43C1DAA166C0}">
      <dgm:prSet/>
      <dgm:spPr/>
      <dgm:t>
        <a:bodyPr/>
        <a:lstStyle/>
        <a:p>
          <a:endParaRPr lang="en-IN" sz="1800"/>
        </a:p>
      </dgm:t>
    </dgm:pt>
    <dgm:pt modelId="{FFEC8E53-4D71-43CF-B70F-D4893CAAD43C}">
      <dgm:prSet custT="1"/>
      <dgm:spPr/>
      <dgm:t>
        <a:bodyPr/>
        <a:lstStyle/>
        <a:p>
          <a:pPr algn="l"/>
          <a:r>
            <a:rPr lang="en-US" sz="1800" b="0" i="0" dirty="0">
              <a:effectLst/>
            </a:rPr>
            <a:t> 2. Error checking in advance(Type safety)</a:t>
          </a:r>
          <a:endParaRPr lang="en-IN" sz="1800" b="0" dirty="0"/>
        </a:p>
      </dgm:t>
    </dgm:pt>
    <dgm:pt modelId="{2F58068D-922E-4405-A13A-303A57095AF2}" type="parTrans" cxnId="{BB22D8B9-B924-448D-BB34-35956140A7C9}">
      <dgm:prSet/>
      <dgm:spPr/>
      <dgm:t>
        <a:bodyPr/>
        <a:lstStyle/>
        <a:p>
          <a:pPr algn="l"/>
          <a:endParaRPr lang="en-IN" sz="1800"/>
        </a:p>
      </dgm:t>
    </dgm:pt>
    <dgm:pt modelId="{588ACA9C-9993-4E9D-B82F-7C93FFAD5297}" type="sibTrans" cxnId="{BB22D8B9-B924-448D-BB34-35956140A7C9}">
      <dgm:prSet/>
      <dgm:spPr/>
      <dgm:t>
        <a:bodyPr/>
        <a:lstStyle/>
        <a:p>
          <a:endParaRPr lang="en-IN" sz="1800"/>
        </a:p>
      </dgm:t>
    </dgm:pt>
    <dgm:pt modelId="{18E1AC23-C2F2-44BB-8713-7007D3C3F9FC}">
      <dgm:prSet custT="1"/>
      <dgm:spPr/>
      <dgm:t>
        <a:bodyPr/>
        <a:lstStyle/>
        <a:p>
          <a:pPr algn="l"/>
          <a:r>
            <a:rPr lang="en-IN" sz="1800" b="0" dirty="0"/>
            <a:t> 4. Improved performance </a:t>
          </a:r>
        </a:p>
      </dgm:t>
    </dgm:pt>
    <dgm:pt modelId="{1BE91373-1308-4DFF-85D9-EF1D431BD7CF}" type="parTrans" cxnId="{0A64C6F7-B199-4D89-B241-73943234BB38}">
      <dgm:prSet/>
      <dgm:spPr/>
      <dgm:t>
        <a:bodyPr/>
        <a:lstStyle/>
        <a:p>
          <a:endParaRPr lang="en-IN" sz="1800"/>
        </a:p>
      </dgm:t>
    </dgm:pt>
    <dgm:pt modelId="{5EBB482E-E199-405C-8BD5-1FD21C4C1CDB}" type="sibTrans" cxnId="{0A64C6F7-B199-4D89-B241-73943234BB38}">
      <dgm:prSet/>
      <dgm:spPr/>
      <dgm:t>
        <a:bodyPr/>
        <a:lstStyle/>
        <a:p>
          <a:endParaRPr lang="en-IN" sz="1800"/>
        </a:p>
      </dgm:t>
    </dgm:pt>
    <dgm:pt modelId="{F6C548E2-2654-4303-B793-8CCC79F4B64B}">
      <dgm:prSet custT="1"/>
      <dgm:spPr/>
      <dgm:t>
        <a:bodyPr/>
        <a:lstStyle/>
        <a:p>
          <a:pPr algn="l"/>
          <a:r>
            <a:rPr lang="en-IN" sz="1800" b="0" dirty="0"/>
            <a:t> 5. Code reusability</a:t>
          </a:r>
        </a:p>
      </dgm:t>
    </dgm:pt>
    <dgm:pt modelId="{433A352E-9012-40F8-BD35-5429F038C59D}" type="parTrans" cxnId="{8F855BF0-5000-41E5-BFA0-880C4A19EFF1}">
      <dgm:prSet/>
      <dgm:spPr/>
      <dgm:t>
        <a:bodyPr/>
        <a:lstStyle/>
        <a:p>
          <a:endParaRPr lang="en-IN" sz="1800"/>
        </a:p>
      </dgm:t>
    </dgm:pt>
    <dgm:pt modelId="{F9E64702-2B27-4371-BB1C-D0E09D1AAA50}" type="sibTrans" cxnId="{8F855BF0-5000-41E5-BFA0-880C4A19EFF1}">
      <dgm:prSet/>
      <dgm:spPr/>
      <dgm:t>
        <a:bodyPr/>
        <a:lstStyle/>
        <a:p>
          <a:endParaRPr lang="en-IN" sz="1800"/>
        </a:p>
      </dgm:t>
    </dgm:pt>
    <dgm:pt modelId="{12306420-E2DE-4ACD-A97A-3B66AD2A78BE}" type="pres">
      <dgm:prSet presAssocID="{82286ED4-1D14-4FE3-A507-50989F527A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43E6658-3A18-4D4B-914E-C3ED5A05EF5F}" type="pres">
      <dgm:prSet presAssocID="{5EA5C850-8CB4-42DE-A14F-4DED10B8D1B0}" presName="root" presStyleCnt="0"/>
      <dgm:spPr/>
    </dgm:pt>
    <dgm:pt modelId="{583C5664-CA5D-45F6-9A1A-5EBD862B392E}" type="pres">
      <dgm:prSet presAssocID="{5EA5C850-8CB4-42DE-A14F-4DED10B8D1B0}" presName="rootComposite" presStyleCnt="0"/>
      <dgm:spPr/>
    </dgm:pt>
    <dgm:pt modelId="{868B896A-0D6C-4EDD-BCCD-1077A1081EF6}" type="pres">
      <dgm:prSet presAssocID="{5EA5C850-8CB4-42DE-A14F-4DED10B8D1B0}" presName="rootText" presStyleLbl="node1" presStyleIdx="0" presStyleCnt="1" custScaleX="572067" custScaleY="105920" custLinFactY="-25683" custLinFactNeighborY="-100000"/>
      <dgm:spPr/>
      <dgm:t>
        <a:bodyPr/>
        <a:lstStyle/>
        <a:p>
          <a:endParaRPr lang="en-US"/>
        </a:p>
      </dgm:t>
    </dgm:pt>
    <dgm:pt modelId="{9BE14508-C334-43A6-BD67-86F32F710D56}" type="pres">
      <dgm:prSet presAssocID="{5EA5C850-8CB4-42DE-A14F-4DED10B8D1B0}" presName="rootConnector" presStyleLbl="node1" presStyleIdx="0" presStyleCnt="1"/>
      <dgm:spPr/>
      <dgm:t>
        <a:bodyPr/>
        <a:lstStyle/>
        <a:p>
          <a:endParaRPr lang="en-US"/>
        </a:p>
      </dgm:t>
    </dgm:pt>
    <dgm:pt modelId="{0846BB47-0027-4F03-BCEF-2FF0CF460D77}" type="pres">
      <dgm:prSet presAssocID="{5EA5C850-8CB4-42DE-A14F-4DED10B8D1B0}" presName="childShape" presStyleCnt="0"/>
      <dgm:spPr/>
    </dgm:pt>
    <dgm:pt modelId="{DDBC90AA-1A24-4AF5-BD36-004DA82EEC8E}" type="pres">
      <dgm:prSet presAssocID="{53A2E132-E712-49DC-8D3D-F92017D5BDCD}" presName="Name13" presStyleLbl="parChTrans1D2" presStyleIdx="0" presStyleCnt="5" custSzX="452397"/>
      <dgm:spPr/>
      <dgm:t>
        <a:bodyPr/>
        <a:lstStyle/>
        <a:p>
          <a:endParaRPr lang="en-US"/>
        </a:p>
      </dgm:t>
    </dgm:pt>
    <dgm:pt modelId="{A09D3321-7A5F-427F-9D3E-5E8664999F94}" type="pres">
      <dgm:prSet presAssocID="{E7DD57F0-3B38-407E-A893-CA3385B1667C}" presName="childText" presStyleLbl="bgAcc1" presStyleIdx="0" presStyleCnt="5" custScaleX="571753" custScaleY="94558" custLinFactNeighborY="-70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DF79C-7A20-492B-B012-B4D860751B3F}" type="pres">
      <dgm:prSet presAssocID="{2F58068D-922E-4405-A13A-303A57095AF2}" presName="Name13" presStyleLbl="parChTrans1D2" presStyleIdx="1" presStyleCnt="5" custSzX="452397"/>
      <dgm:spPr/>
      <dgm:t>
        <a:bodyPr/>
        <a:lstStyle/>
        <a:p>
          <a:endParaRPr lang="en-US"/>
        </a:p>
      </dgm:t>
    </dgm:pt>
    <dgm:pt modelId="{AAB9760B-8E85-49A1-91E9-591E59DCB994}" type="pres">
      <dgm:prSet presAssocID="{FFEC8E53-4D71-43CF-B70F-D4893CAAD43C}" presName="childText" presStyleLbl="bgAcc1" presStyleIdx="1" presStyleCnt="5" custScaleX="571753" custScaleY="94558" custLinFactNeighborY="-417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6085D-86D3-41D4-99EF-F6CD2BE435AA}" type="pres">
      <dgm:prSet presAssocID="{DB96B42B-58B8-4E26-BF15-7992F4B44C2B}" presName="Name13" presStyleLbl="parChTrans1D2" presStyleIdx="2" presStyleCnt="5" custSzX="452397"/>
      <dgm:spPr/>
      <dgm:t>
        <a:bodyPr/>
        <a:lstStyle/>
        <a:p>
          <a:endParaRPr lang="en-US"/>
        </a:p>
      </dgm:t>
    </dgm:pt>
    <dgm:pt modelId="{7A8DD6C5-153A-4561-BFB2-10F06DFB7C72}" type="pres">
      <dgm:prSet presAssocID="{05C00024-1C17-4B22-A975-FD2AAFBBF352}" presName="childText" presStyleLbl="bgAcc1" presStyleIdx="2" presStyleCnt="5" custScaleX="571753" custScaleY="94558" custLinFactNeighborY="-195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15BE2-BD8C-45DC-8E85-26372172902F}" type="pres">
      <dgm:prSet presAssocID="{1BE91373-1308-4DFF-85D9-EF1D431BD7CF}" presName="Name13" presStyleLbl="parChTrans1D2" presStyleIdx="3" presStyleCnt="5" custSzX="452397"/>
      <dgm:spPr/>
      <dgm:t>
        <a:bodyPr/>
        <a:lstStyle/>
        <a:p>
          <a:endParaRPr lang="en-US"/>
        </a:p>
      </dgm:t>
    </dgm:pt>
    <dgm:pt modelId="{CCFD7539-BEE3-43F5-B8EC-8CE64768A0CF}" type="pres">
      <dgm:prSet presAssocID="{18E1AC23-C2F2-44BB-8713-7007D3C3F9FC}" presName="childText" presStyleLbl="bgAcc1" presStyleIdx="3" presStyleCnt="5" custScaleX="575244" custScaleY="90940" custLinFactNeighborY="8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8DA331-D16D-4E79-ABC7-E172744E117D}" type="pres">
      <dgm:prSet presAssocID="{433A352E-9012-40F8-BD35-5429F038C59D}" presName="Name13" presStyleLbl="parChTrans1D2" presStyleIdx="4" presStyleCnt="5" custSzX="456800"/>
      <dgm:spPr/>
      <dgm:t>
        <a:bodyPr/>
        <a:lstStyle/>
        <a:p>
          <a:endParaRPr lang="en-US"/>
        </a:p>
      </dgm:t>
    </dgm:pt>
    <dgm:pt modelId="{0A7E4571-A489-42A4-8021-A59989AF1434}" type="pres">
      <dgm:prSet presAssocID="{F6C548E2-2654-4303-B793-8CCC79F4B64B}" presName="childText" presStyleLbl="bgAcc1" presStyleIdx="4" presStyleCnt="5" custFlipVert="0" custScaleX="571753" custScaleY="81622" custLinFactNeighborX="522" custLinFactNeighborY="372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9261E9-B372-4A0F-AD5B-2B777FBCAF4F}" type="presOf" srcId="{5EA5C850-8CB4-42DE-A14F-4DED10B8D1B0}" destId="{868B896A-0D6C-4EDD-BCCD-1077A1081EF6}" srcOrd="0" destOrd="0" presId="urn:microsoft.com/office/officeart/2005/8/layout/hierarchy3"/>
    <dgm:cxn modelId="{3AA6CDD3-2FF4-4C9F-8E5C-ECE8C8548972}" type="presOf" srcId="{433A352E-9012-40F8-BD35-5429F038C59D}" destId="{178DA331-D16D-4E79-ABC7-E172744E117D}" srcOrd="0" destOrd="0" presId="urn:microsoft.com/office/officeart/2005/8/layout/hierarchy3"/>
    <dgm:cxn modelId="{472E6B82-313C-4869-8421-7092695D572C}" srcId="{5EA5C850-8CB4-42DE-A14F-4DED10B8D1B0}" destId="{05C00024-1C17-4B22-A975-FD2AAFBBF352}" srcOrd="2" destOrd="0" parTransId="{DB96B42B-58B8-4E26-BF15-7992F4B44C2B}" sibTransId="{4AE52772-B09D-4C4C-A287-BB1B175FA6EE}"/>
    <dgm:cxn modelId="{8F855BF0-5000-41E5-BFA0-880C4A19EFF1}" srcId="{5EA5C850-8CB4-42DE-A14F-4DED10B8D1B0}" destId="{F6C548E2-2654-4303-B793-8CCC79F4B64B}" srcOrd="4" destOrd="0" parTransId="{433A352E-9012-40F8-BD35-5429F038C59D}" sibTransId="{F9E64702-2B27-4371-BB1C-D0E09D1AAA50}"/>
    <dgm:cxn modelId="{54F4F6ED-E828-4D0E-A7D2-906356FF59B3}" type="presOf" srcId="{FFEC8E53-4D71-43CF-B70F-D4893CAAD43C}" destId="{AAB9760B-8E85-49A1-91E9-591E59DCB994}" srcOrd="0" destOrd="0" presId="urn:microsoft.com/office/officeart/2005/8/layout/hierarchy3"/>
    <dgm:cxn modelId="{D5521C9D-7753-47A8-9299-1AFE085BD04A}" type="presOf" srcId="{18E1AC23-C2F2-44BB-8713-7007D3C3F9FC}" destId="{CCFD7539-BEE3-43F5-B8EC-8CE64768A0CF}" srcOrd="0" destOrd="0" presId="urn:microsoft.com/office/officeart/2005/8/layout/hierarchy3"/>
    <dgm:cxn modelId="{98BC31BF-70CC-43DA-B080-49DD6ABD0D2C}" type="presOf" srcId="{53A2E132-E712-49DC-8D3D-F92017D5BDCD}" destId="{DDBC90AA-1A24-4AF5-BD36-004DA82EEC8E}" srcOrd="0" destOrd="0" presId="urn:microsoft.com/office/officeart/2005/8/layout/hierarchy3"/>
    <dgm:cxn modelId="{D36D05F6-33E4-407D-95B9-45826B85162D}" type="presOf" srcId="{1BE91373-1308-4DFF-85D9-EF1D431BD7CF}" destId="{FDC15BE2-BD8C-45DC-8E85-26372172902F}" srcOrd="0" destOrd="0" presId="urn:microsoft.com/office/officeart/2005/8/layout/hierarchy3"/>
    <dgm:cxn modelId="{F503B938-F8B5-4D4A-AB4B-61BC4481AF32}" type="presOf" srcId="{DB96B42B-58B8-4E26-BF15-7992F4B44C2B}" destId="{8266085D-86D3-41D4-99EF-F6CD2BE435AA}" srcOrd="0" destOrd="0" presId="urn:microsoft.com/office/officeart/2005/8/layout/hierarchy3"/>
    <dgm:cxn modelId="{EC82B547-40BC-4464-93E4-125DCE3C0971}" type="presOf" srcId="{82286ED4-1D14-4FE3-A507-50989F527A4B}" destId="{12306420-E2DE-4ACD-A97A-3B66AD2A78BE}" srcOrd="0" destOrd="0" presId="urn:microsoft.com/office/officeart/2005/8/layout/hierarchy3"/>
    <dgm:cxn modelId="{3D578550-2998-43C9-97A2-76AF2882A77C}" type="presOf" srcId="{2F58068D-922E-4405-A13A-303A57095AF2}" destId="{78FDF79C-7A20-492B-B012-B4D860751B3F}" srcOrd="0" destOrd="0" presId="urn:microsoft.com/office/officeart/2005/8/layout/hierarchy3"/>
    <dgm:cxn modelId="{267ACB44-AB7A-4785-B0FC-E6CF76A3AA39}" type="presOf" srcId="{F6C548E2-2654-4303-B793-8CCC79F4B64B}" destId="{0A7E4571-A489-42A4-8021-A59989AF1434}" srcOrd="0" destOrd="0" presId="urn:microsoft.com/office/officeart/2005/8/layout/hierarchy3"/>
    <dgm:cxn modelId="{3458A571-21D8-4BC4-9510-45C18B9044A8}" type="presOf" srcId="{05C00024-1C17-4B22-A975-FD2AAFBBF352}" destId="{7A8DD6C5-153A-4561-BFB2-10F06DFB7C72}" srcOrd="0" destOrd="0" presId="urn:microsoft.com/office/officeart/2005/8/layout/hierarchy3"/>
    <dgm:cxn modelId="{BB22D8B9-B924-448D-BB34-35956140A7C9}" srcId="{5EA5C850-8CB4-42DE-A14F-4DED10B8D1B0}" destId="{FFEC8E53-4D71-43CF-B70F-D4893CAAD43C}" srcOrd="1" destOrd="0" parTransId="{2F58068D-922E-4405-A13A-303A57095AF2}" sibTransId="{588ACA9C-9993-4E9D-B82F-7C93FFAD5297}"/>
    <dgm:cxn modelId="{67DB9490-135A-4817-9690-C01E53B878D7}" srcId="{82286ED4-1D14-4FE3-A507-50989F527A4B}" destId="{5EA5C850-8CB4-42DE-A14F-4DED10B8D1B0}" srcOrd="0" destOrd="0" parTransId="{88C0DB76-EFC8-400F-87D0-6CE891D708E6}" sibTransId="{F47221A4-6FFE-429A-9D12-F54A9A52D0E8}"/>
    <dgm:cxn modelId="{10206613-E634-48D8-8968-A280307074CF}" type="presOf" srcId="{5EA5C850-8CB4-42DE-A14F-4DED10B8D1B0}" destId="{9BE14508-C334-43A6-BD67-86F32F710D56}" srcOrd="1" destOrd="0" presId="urn:microsoft.com/office/officeart/2005/8/layout/hierarchy3"/>
    <dgm:cxn modelId="{474A555E-8885-4CE4-B79B-43C1DAA166C0}" srcId="{5EA5C850-8CB4-42DE-A14F-4DED10B8D1B0}" destId="{E7DD57F0-3B38-407E-A893-CA3385B1667C}" srcOrd="0" destOrd="0" parTransId="{53A2E132-E712-49DC-8D3D-F92017D5BDCD}" sibTransId="{9CCC1DD0-0DBD-4C4E-9100-BDA050696C90}"/>
    <dgm:cxn modelId="{C3B4533B-A261-46B9-B433-E7B60CF0EB5A}" type="presOf" srcId="{E7DD57F0-3B38-407E-A893-CA3385B1667C}" destId="{A09D3321-7A5F-427F-9D3E-5E8664999F94}" srcOrd="0" destOrd="0" presId="urn:microsoft.com/office/officeart/2005/8/layout/hierarchy3"/>
    <dgm:cxn modelId="{0A64C6F7-B199-4D89-B241-73943234BB38}" srcId="{5EA5C850-8CB4-42DE-A14F-4DED10B8D1B0}" destId="{18E1AC23-C2F2-44BB-8713-7007D3C3F9FC}" srcOrd="3" destOrd="0" parTransId="{1BE91373-1308-4DFF-85D9-EF1D431BD7CF}" sibTransId="{5EBB482E-E199-405C-8BD5-1FD21C4C1CDB}"/>
    <dgm:cxn modelId="{79F1A060-B97E-46C6-80A4-986D6A3C5A85}" type="presParOf" srcId="{12306420-E2DE-4ACD-A97A-3B66AD2A78BE}" destId="{F43E6658-3A18-4D4B-914E-C3ED5A05EF5F}" srcOrd="0" destOrd="0" presId="urn:microsoft.com/office/officeart/2005/8/layout/hierarchy3"/>
    <dgm:cxn modelId="{8C930A3D-0ACD-44DE-B624-ED56E4868B41}" type="presParOf" srcId="{F43E6658-3A18-4D4B-914E-C3ED5A05EF5F}" destId="{583C5664-CA5D-45F6-9A1A-5EBD862B392E}" srcOrd="0" destOrd="0" presId="urn:microsoft.com/office/officeart/2005/8/layout/hierarchy3"/>
    <dgm:cxn modelId="{C1F2B110-FC46-4E00-9D4B-5952BBA04127}" type="presParOf" srcId="{583C5664-CA5D-45F6-9A1A-5EBD862B392E}" destId="{868B896A-0D6C-4EDD-BCCD-1077A1081EF6}" srcOrd="0" destOrd="0" presId="urn:microsoft.com/office/officeart/2005/8/layout/hierarchy3"/>
    <dgm:cxn modelId="{81681A5F-F222-489B-9D01-984E4FE6F0DA}" type="presParOf" srcId="{583C5664-CA5D-45F6-9A1A-5EBD862B392E}" destId="{9BE14508-C334-43A6-BD67-86F32F710D56}" srcOrd="1" destOrd="0" presId="urn:microsoft.com/office/officeart/2005/8/layout/hierarchy3"/>
    <dgm:cxn modelId="{78CA39F9-798F-435C-8EC8-BF2E6A7B73C6}" type="presParOf" srcId="{F43E6658-3A18-4D4B-914E-C3ED5A05EF5F}" destId="{0846BB47-0027-4F03-BCEF-2FF0CF460D77}" srcOrd="1" destOrd="0" presId="urn:microsoft.com/office/officeart/2005/8/layout/hierarchy3"/>
    <dgm:cxn modelId="{C6BEA60F-3D7B-4BA8-8854-7B7BDE29A066}" type="presParOf" srcId="{0846BB47-0027-4F03-BCEF-2FF0CF460D77}" destId="{DDBC90AA-1A24-4AF5-BD36-004DA82EEC8E}" srcOrd="0" destOrd="0" presId="urn:microsoft.com/office/officeart/2005/8/layout/hierarchy3"/>
    <dgm:cxn modelId="{405E09FA-55A2-43D4-AD99-3F468B6C6057}" type="presParOf" srcId="{0846BB47-0027-4F03-BCEF-2FF0CF460D77}" destId="{A09D3321-7A5F-427F-9D3E-5E8664999F94}" srcOrd="1" destOrd="0" presId="urn:microsoft.com/office/officeart/2005/8/layout/hierarchy3"/>
    <dgm:cxn modelId="{F31FB7CA-41CD-47B3-A68B-CD53B4EA4FCA}" type="presParOf" srcId="{0846BB47-0027-4F03-BCEF-2FF0CF460D77}" destId="{78FDF79C-7A20-492B-B012-B4D860751B3F}" srcOrd="2" destOrd="0" presId="urn:microsoft.com/office/officeart/2005/8/layout/hierarchy3"/>
    <dgm:cxn modelId="{F85FDBDB-9951-4815-9F2F-08052212881E}" type="presParOf" srcId="{0846BB47-0027-4F03-BCEF-2FF0CF460D77}" destId="{AAB9760B-8E85-49A1-91E9-591E59DCB994}" srcOrd="3" destOrd="0" presId="urn:microsoft.com/office/officeart/2005/8/layout/hierarchy3"/>
    <dgm:cxn modelId="{C1AAE60E-EA37-4416-A27B-AF352379FC4C}" type="presParOf" srcId="{0846BB47-0027-4F03-BCEF-2FF0CF460D77}" destId="{8266085D-86D3-41D4-99EF-F6CD2BE435AA}" srcOrd="4" destOrd="0" presId="urn:microsoft.com/office/officeart/2005/8/layout/hierarchy3"/>
    <dgm:cxn modelId="{5A65A89E-B6C1-467A-857E-8ED4302924EA}" type="presParOf" srcId="{0846BB47-0027-4F03-BCEF-2FF0CF460D77}" destId="{7A8DD6C5-153A-4561-BFB2-10F06DFB7C72}" srcOrd="5" destOrd="0" presId="urn:microsoft.com/office/officeart/2005/8/layout/hierarchy3"/>
    <dgm:cxn modelId="{5F615D10-65C3-4FA3-8D98-8E4BA75FA51D}" type="presParOf" srcId="{0846BB47-0027-4F03-BCEF-2FF0CF460D77}" destId="{FDC15BE2-BD8C-45DC-8E85-26372172902F}" srcOrd="6" destOrd="0" presId="urn:microsoft.com/office/officeart/2005/8/layout/hierarchy3"/>
    <dgm:cxn modelId="{7AA0DDDD-5F34-4F2F-9E77-7703AD9933DD}" type="presParOf" srcId="{0846BB47-0027-4F03-BCEF-2FF0CF460D77}" destId="{CCFD7539-BEE3-43F5-B8EC-8CE64768A0CF}" srcOrd="7" destOrd="0" presId="urn:microsoft.com/office/officeart/2005/8/layout/hierarchy3"/>
    <dgm:cxn modelId="{D61AE7B2-9BA7-4114-92F1-104C6654D01B}" type="presParOf" srcId="{0846BB47-0027-4F03-BCEF-2FF0CF460D77}" destId="{178DA331-D16D-4E79-ABC7-E172744E117D}" srcOrd="8" destOrd="0" presId="urn:microsoft.com/office/officeart/2005/8/layout/hierarchy3"/>
    <dgm:cxn modelId="{C9C9ED0D-39D8-4B67-A12C-AC3E51629697}" type="presParOf" srcId="{0846BB47-0027-4F03-BCEF-2FF0CF460D77}" destId="{0A7E4571-A489-42A4-8021-A59989AF1434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Conditional Rendering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F01F7420-1AAE-4913-BADC-7BD3A6FD92DF}">
      <dgm:prSet phldrT="[Text]" custT="1"/>
      <dgm:spPr/>
      <dgm:t>
        <a:bodyPr/>
        <a:lstStyle/>
        <a:p>
          <a:r>
            <a:rPr lang="en-US" sz="1800" dirty="0"/>
            <a:t>3.  </a:t>
          </a:r>
          <a:r>
            <a:rPr lang="en-IN" sz="1800" b="0" i="0" dirty="0"/>
            <a:t>&amp;&amp; operator</a:t>
          </a:r>
          <a:endParaRPr lang="en-IN" sz="1800" dirty="0"/>
        </a:p>
      </dgm:t>
    </dgm:pt>
    <dgm:pt modelId="{43146666-F095-4425-82FD-7EB074C9FA1A}" type="parTrans" cxnId="{980F27B7-C5BB-4182-87F4-1895CF9667BC}">
      <dgm:prSet/>
      <dgm:spPr/>
      <dgm:t>
        <a:bodyPr/>
        <a:lstStyle/>
        <a:p>
          <a:endParaRPr lang="en-IN" sz="1800"/>
        </a:p>
      </dgm:t>
    </dgm:pt>
    <dgm:pt modelId="{4246C986-0121-46F4-BADB-688CAC8F3602}" type="sibTrans" cxnId="{980F27B7-C5BB-4182-87F4-1895CF9667BC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4.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LinFactNeighborX="0" custLinFactNeighborY="-655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D24D433-C61D-4344-86B4-B863995D0A0B}" type="pres">
      <dgm:prSet presAssocID="{72C598DC-11CA-438A-B8B6-E60E37C35F7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4"/>
      <dgm:spPr/>
      <dgm:t>
        <a:bodyPr/>
        <a:lstStyle/>
        <a:p>
          <a:endParaRPr lang="en-US"/>
        </a:p>
      </dgm:t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4" custScaleX="1787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3BF8589-F795-4BF4-9125-C9AE4C4D4BDF}" type="pres">
      <dgm:prSet presAssocID="{AF662FD4-FA71-4CB5-84FB-820DF3B080A2}" presName="rootConnector" presStyleLbl="node2" presStyleIdx="0" presStyleCnt="4"/>
      <dgm:spPr/>
      <dgm:t>
        <a:bodyPr/>
        <a:lstStyle/>
        <a:p>
          <a:endParaRPr lang="en-US"/>
        </a:p>
      </dgm:t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4"/>
      <dgm:spPr/>
      <dgm:t>
        <a:bodyPr/>
        <a:lstStyle/>
        <a:p>
          <a:endParaRPr lang="en-US"/>
        </a:p>
      </dgm:t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4" custScaleX="1787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D28E91C-23F8-43EC-8F2B-EEFBCF75DE03}" type="pres">
      <dgm:prSet presAssocID="{852EB062-95AF-44B1-8093-C35C61E9F4BE}" presName="rootConnector" presStyleLbl="node2" presStyleIdx="1" presStyleCnt="4"/>
      <dgm:spPr/>
      <dgm:t>
        <a:bodyPr/>
        <a:lstStyle/>
        <a:p>
          <a:endParaRPr lang="en-US"/>
        </a:p>
      </dgm:t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6D325BBF-54D6-416A-AE03-C7308A62EE0A}" type="pres">
      <dgm:prSet presAssocID="{43146666-F095-4425-82FD-7EB074C9FA1A}" presName="Name37" presStyleLbl="parChTrans1D2" presStyleIdx="2" presStyleCnt="4"/>
      <dgm:spPr/>
      <dgm:t>
        <a:bodyPr/>
        <a:lstStyle/>
        <a:p>
          <a:endParaRPr lang="en-US"/>
        </a:p>
      </dgm:t>
    </dgm:pt>
    <dgm:pt modelId="{0C8080A5-8CB3-4B25-BE08-860D3400C62F}" type="pres">
      <dgm:prSet presAssocID="{F01F7420-1AAE-4913-BADC-7BD3A6FD92DF}" presName="hierRoot2" presStyleCnt="0">
        <dgm:presLayoutVars>
          <dgm:hierBranch val="init"/>
        </dgm:presLayoutVars>
      </dgm:prSet>
      <dgm:spPr/>
    </dgm:pt>
    <dgm:pt modelId="{BE739711-6FD0-4619-85C5-A6EAABABDC09}" type="pres">
      <dgm:prSet presAssocID="{F01F7420-1AAE-4913-BADC-7BD3A6FD92DF}" presName="rootComposite" presStyleCnt="0"/>
      <dgm:spPr/>
    </dgm:pt>
    <dgm:pt modelId="{15CBCA42-0FBC-47E2-A12D-06D527FDA925}" type="pres">
      <dgm:prSet presAssocID="{F01F7420-1AAE-4913-BADC-7BD3A6FD92DF}" presName="rootText" presStyleLbl="node2" presStyleIdx="2" presStyleCnt="4" custScaleX="1787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9DA669F-C287-4C88-BFA0-434E94383EBB}" type="pres">
      <dgm:prSet presAssocID="{F01F7420-1AAE-4913-BADC-7BD3A6FD92DF}" presName="rootConnector" presStyleLbl="node2" presStyleIdx="2" presStyleCnt="4"/>
      <dgm:spPr/>
      <dgm:t>
        <a:bodyPr/>
        <a:lstStyle/>
        <a:p>
          <a:endParaRPr lang="en-US"/>
        </a:p>
      </dgm:t>
    </dgm:pt>
    <dgm:pt modelId="{EB8FECA0-BA8C-4349-A19E-0326E4D458B4}" type="pres">
      <dgm:prSet presAssocID="{F01F7420-1AAE-4913-BADC-7BD3A6FD92DF}" presName="hierChild4" presStyleCnt="0"/>
      <dgm:spPr/>
    </dgm:pt>
    <dgm:pt modelId="{6AE63013-7D17-4E33-9145-F386DD07E3CE}" type="pres">
      <dgm:prSet presAssocID="{F01F7420-1AAE-4913-BADC-7BD3A6FD92DF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3" presStyleCnt="4"/>
      <dgm:spPr/>
      <dgm:t>
        <a:bodyPr/>
        <a:lstStyle/>
        <a:p>
          <a:endParaRPr lang="en-US"/>
        </a:p>
      </dgm:t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3" presStyleCnt="4" custScaleX="168024" custScaleY="107048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1B02055-0608-453D-BDE8-7164E59D5AEB}" type="pres">
      <dgm:prSet presAssocID="{8D27A7C2-788A-41CB-9983-EC5C4181AD4E}" presName="rootConnector" presStyleLbl="node2" presStyleIdx="3" presStyleCnt="4"/>
      <dgm:spPr/>
      <dgm:t>
        <a:bodyPr/>
        <a:lstStyle/>
        <a:p>
          <a:endParaRPr lang="en-US"/>
        </a:p>
      </dgm:t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980F27B7-C5BB-4182-87F4-1895CF9667BC}" srcId="{72C598DC-11CA-438A-B8B6-E60E37C35F7E}" destId="{F01F7420-1AAE-4913-BADC-7BD3A6FD92DF}" srcOrd="2" destOrd="0" parTransId="{43146666-F095-4425-82FD-7EB074C9FA1A}" sibTransId="{4246C986-0121-46F4-BADB-688CAC8F3602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811C3908-9371-4D4B-83F4-596E8E96AEFB}" srcId="{72C598DC-11CA-438A-B8B6-E60E37C35F7E}" destId="{8D27A7C2-788A-41CB-9983-EC5C4181AD4E}" srcOrd="3" destOrd="0" parTransId="{CE65536E-7001-4962-B5BA-787379DE4686}" sibTransId="{5A4A2B19-810D-4B60-A79C-85DD15D7CCBB}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20B34C09-691D-47E9-B3EE-7D7599762F3F}" type="presOf" srcId="{F01F7420-1AAE-4913-BADC-7BD3A6FD92DF}" destId="{15CBCA42-0FBC-47E2-A12D-06D527FDA925}" srcOrd="0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42DD2A9F-7E82-49E0-B808-71618536F7CB}" type="presOf" srcId="{F01F7420-1AAE-4913-BADC-7BD3A6FD92DF}" destId="{A9DA669F-C287-4C88-BFA0-434E94383EBB}" srcOrd="1" destOrd="0" presId="urn:microsoft.com/office/officeart/2005/8/layout/orgChart1"/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B0DCDE21-A729-4AD3-9B86-462A96FB38B3}" type="presOf" srcId="{43146666-F095-4425-82FD-7EB074C9FA1A}" destId="{6D325BBF-54D6-416A-AE03-C7308A62EE0A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E6CED7AB-F36F-4836-8051-9ABA10DEE83B}" type="presParOf" srcId="{933E44C4-E2E3-405D-A4D3-247BA52F4D45}" destId="{6D325BBF-54D6-416A-AE03-C7308A62EE0A}" srcOrd="4" destOrd="0" presId="urn:microsoft.com/office/officeart/2005/8/layout/orgChart1"/>
    <dgm:cxn modelId="{C4988AF1-4725-4293-8019-48DA761E591D}" type="presParOf" srcId="{933E44C4-E2E3-405D-A4D3-247BA52F4D45}" destId="{0C8080A5-8CB3-4B25-BE08-860D3400C62F}" srcOrd="5" destOrd="0" presId="urn:microsoft.com/office/officeart/2005/8/layout/orgChart1"/>
    <dgm:cxn modelId="{BA644722-1A73-4061-A786-143F896FC935}" type="presParOf" srcId="{0C8080A5-8CB3-4B25-BE08-860D3400C62F}" destId="{BE739711-6FD0-4619-85C5-A6EAABABDC09}" srcOrd="0" destOrd="0" presId="urn:microsoft.com/office/officeart/2005/8/layout/orgChart1"/>
    <dgm:cxn modelId="{4CA47EC9-1A2F-473E-9B80-79F2F22B0131}" type="presParOf" srcId="{BE739711-6FD0-4619-85C5-A6EAABABDC09}" destId="{15CBCA42-0FBC-47E2-A12D-06D527FDA925}" srcOrd="0" destOrd="0" presId="urn:microsoft.com/office/officeart/2005/8/layout/orgChart1"/>
    <dgm:cxn modelId="{4E47DD87-1877-4D0F-A75A-286FF59D77C1}" type="presParOf" srcId="{BE739711-6FD0-4619-85C5-A6EAABABDC09}" destId="{A9DA669F-C287-4C88-BFA0-434E94383EBB}" srcOrd="1" destOrd="0" presId="urn:microsoft.com/office/officeart/2005/8/layout/orgChart1"/>
    <dgm:cxn modelId="{EE35C9A7-68C1-497E-8990-6C89C14E0193}" type="presParOf" srcId="{0C8080A5-8CB3-4B25-BE08-860D3400C62F}" destId="{EB8FECA0-BA8C-4349-A19E-0326E4D458B4}" srcOrd="1" destOrd="0" presId="urn:microsoft.com/office/officeart/2005/8/layout/orgChart1"/>
    <dgm:cxn modelId="{6C37328E-973E-4CAE-AA57-750E874FEA78}" type="presParOf" srcId="{0C8080A5-8CB3-4B25-BE08-860D3400C62F}" destId="{6AE63013-7D17-4E33-9145-F386DD07E3CE}" srcOrd="2" destOrd="0" presId="urn:microsoft.com/office/officeart/2005/8/layout/orgChart1"/>
    <dgm:cxn modelId="{CC947ED1-2C1E-4752-ABF8-683ED056E283}" type="presParOf" srcId="{933E44C4-E2E3-405D-A4D3-247BA52F4D45}" destId="{06D5D201-E8F6-473C-A83D-BE46D458BE8F}" srcOrd="6" destOrd="0" presId="urn:microsoft.com/office/officeart/2005/8/layout/orgChart1"/>
    <dgm:cxn modelId="{530BBF2A-BADB-40A9-8F3C-818FCD6FDF6C}" type="presParOf" srcId="{933E44C4-E2E3-405D-A4D3-247BA52F4D45}" destId="{DD2D3508-4ECB-4AD3-BFAB-465D4E63FB05}" srcOrd="7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B2D624E-BABE-49B3-8C1C-E6974B2C2705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3D16E13-B70B-4E59-8E4C-32813735041B}">
      <dgm:prSet phldrT="[Text]" custT="1"/>
      <dgm:spPr/>
      <dgm:t>
        <a:bodyPr/>
        <a:lstStyle/>
        <a:p>
          <a:r>
            <a:rPr lang="en-US" sz="1800" b="0" dirty="0"/>
            <a:t>Types of Components</a:t>
          </a:r>
          <a:endParaRPr lang="en-IN" sz="1800" b="0" dirty="0"/>
        </a:p>
      </dgm:t>
    </dgm:pt>
    <dgm:pt modelId="{51D11F9C-0DCE-48A5-A510-5AF49A5206D1}" type="parTrans" cxnId="{101538ED-496A-453A-8A3A-5A212B4AAE7F}">
      <dgm:prSet/>
      <dgm:spPr/>
      <dgm:t>
        <a:bodyPr/>
        <a:lstStyle/>
        <a:p>
          <a:endParaRPr lang="en-IN" sz="1800"/>
        </a:p>
      </dgm:t>
    </dgm:pt>
    <dgm:pt modelId="{35BE1F04-FEAE-4CBA-AAC4-3B3AD9B87990}" type="sibTrans" cxnId="{101538ED-496A-453A-8A3A-5A212B4AAE7F}">
      <dgm:prSet/>
      <dgm:spPr/>
      <dgm:t>
        <a:bodyPr/>
        <a:lstStyle/>
        <a:p>
          <a:endParaRPr lang="en-IN" sz="1800"/>
        </a:p>
      </dgm:t>
    </dgm:pt>
    <dgm:pt modelId="{52AB738A-8597-4801-9671-CC60AC7577B8}">
      <dgm:prSet phldrT="[Text]" custT="1"/>
      <dgm:spPr/>
      <dgm:t>
        <a:bodyPr/>
        <a:lstStyle/>
        <a:p>
          <a:pPr algn="ctr"/>
          <a:r>
            <a:rPr lang="en-US" sz="1800" dirty="0"/>
            <a:t>1. Functional Components</a:t>
          </a:r>
          <a:endParaRPr lang="en-IN" sz="1800" dirty="0"/>
        </a:p>
      </dgm:t>
    </dgm:pt>
    <dgm:pt modelId="{A93AFDFE-D3C3-4B9F-B9F5-449DE6ED2AC2}" type="parTrans" cxnId="{7C11CE52-4BD6-4DA6-A4F6-E7C2A03B8875}">
      <dgm:prSet/>
      <dgm:spPr/>
      <dgm:t>
        <a:bodyPr/>
        <a:lstStyle/>
        <a:p>
          <a:endParaRPr lang="en-IN" sz="1800"/>
        </a:p>
      </dgm:t>
    </dgm:pt>
    <dgm:pt modelId="{1B9D372F-F7A0-4CBD-8923-9FA2052B4E56}" type="sibTrans" cxnId="{7C11CE52-4BD6-4DA6-A4F6-E7C2A03B8875}">
      <dgm:prSet/>
      <dgm:spPr/>
      <dgm:t>
        <a:bodyPr/>
        <a:lstStyle/>
        <a:p>
          <a:endParaRPr lang="en-IN" sz="1800"/>
        </a:p>
      </dgm:t>
    </dgm:pt>
    <dgm:pt modelId="{858AEEA4-F1D7-4D50-B31E-5C0D3D0E9BAD}">
      <dgm:prSet phldrT="[Text]" custT="1"/>
      <dgm:spPr/>
      <dgm:t>
        <a:bodyPr/>
        <a:lstStyle/>
        <a:p>
          <a:pPr algn="ctr"/>
          <a:r>
            <a:rPr lang="en-US" sz="1800" dirty="0"/>
            <a:t>2. Class Components</a:t>
          </a:r>
          <a:endParaRPr lang="en-IN" sz="1800" dirty="0"/>
        </a:p>
      </dgm:t>
    </dgm:pt>
    <dgm:pt modelId="{4EDD0ECC-2073-49B5-BD21-1D45D38CF1B0}" type="parTrans" cxnId="{59AC121B-B3E9-42A3-B230-B7747526D1B0}">
      <dgm:prSet/>
      <dgm:spPr/>
      <dgm:t>
        <a:bodyPr/>
        <a:lstStyle/>
        <a:p>
          <a:endParaRPr lang="en-IN" sz="1800"/>
        </a:p>
      </dgm:t>
    </dgm:pt>
    <dgm:pt modelId="{A81D9F48-25DA-44DA-B9FA-DC99C6E04445}" type="sibTrans" cxnId="{59AC121B-B3E9-42A3-B230-B7747526D1B0}">
      <dgm:prSet/>
      <dgm:spPr/>
      <dgm:t>
        <a:bodyPr/>
        <a:lstStyle/>
        <a:p>
          <a:endParaRPr lang="en-IN" sz="1800"/>
        </a:p>
      </dgm:t>
    </dgm:pt>
    <dgm:pt modelId="{F0C9E471-A74D-44EE-8ADB-3D273F6C01A9}" type="pres">
      <dgm:prSet presAssocID="{9B2D624E-BABE-49B3-8C1C-E6974B2C270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BAA6B2-0388-4E2F-ABE3-52984FBDFA2F}" type="pres">
      <dgm:prSet presAssocID="{B3D16E13-B70B-4E59-8E4C-32813735041B}" presName="root1" presStyleCnt="0"/>
      <dgm:spPr/>
    </dgm:pt>
    <dgm:pt modelId="{5A642FA5-9A72-4909-99FD-DF17D984C2D1}" type="pres">
      <dgm:prSet presAssocID="{B3D16E13-B70B-4E59-8E4C-32813735041B}" presName="LevelOneTextNode" presStyleLbl="node0" presStyleIdx="0" presStyleCnt="1" custAng="5400000" custScaleX="186285" custScaleY="57953" custLinFactNeighborX="-43605" custLinFactNeighborY="-42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89F73BE-6B95-4471-B9A9-BE14F9CF08E4}" type="pres">
      <dgm:prSet presAssocID="{B3D16E13-B70B-4E59-8E4C-32813735041B}" presName="level2hierChild" presStyleCnt="0"/>
      <dgm:spPr/>
    </dgm:pt>
    <dgm:pt modelId="{F9D0575D-DC15-497C-AE3A-28AABD785CE4}" type="pres">
      <dgm:prSet presAssocID="{A93AFDFE-D3C3-4B9F-B9F5-449DE6ED2AC2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26813CE-F4B9-4C12-B411-58308201413D}" type="pres">
      <dgm:prSet presAssocID="{A93AFDFE-D3C3-4B9F-B9F5-449DE6ED2AC2}" presName="connTx" presStyleLbl="parChTrans1D2" presStyleIdx="0" presStyleCnt="2"/>
      <dgm:spPr/>
      <dgm:t>
        <a:bodyPr/>
        <a:lstStyle/>
        <a:p>
          <a:endParaRPr lang="en-US"/>
        </a:p>
      </dgm:t>
    </dgm:pt>
    <dgm:pt modelId="{3AA278C6-D770-421C-886A-DC023BDED39D}" type="pres">
      <dgm:prSet presAssocID="{52AB738A-8597-4801-9671-CC60AC7577B8}" presName="root2" presStyleCnt="0"/>
      <dgm:spPr/>
    </dgm:pt>
    <dgm:pt modelId="{F925BDFE-5E93-44C2-A259-D44290820335}" type="pres">
      <dgm:prSet presAssocID="{52AB738A-8597-4801-9671-CC60AC7577B8}" presName="LevelTwoTextNode" presStyleLbl="node2" presStyleIdx="0" presStyleCnt="2" custScaleX="119900" custScaleY="177068" custLinFactX="37985" custLinFactNeighborX="100000" custLinFactNeighborY="-741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958F56A-9EF4-4774-AAB6-A83B86E457A8}" type="pres">
      <dgm:prSet presAssocID="{52AB738A-8597-4801-9671-CC60AC7577B8}" presName="level3hierChild" presStyleCnt="0"/>
      <dgm:spPr/>
    </dgm:pt>
    <dgm:pt modelId="{147DF87E-769F-44AD-B464-1B438E8D0B4D}" type="pres">
      <dgm:prSet presAssocID="{4EDD0ECC-2073-49B5-BD21-1D45D38CF1B0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11BDB9B8-BD0D-4131-8F6C-3810E34B08AC}" type="pres">
      <dgm:prSet presAssocID="{4EDD0ECC-2073-49B5-BD21-1D45D38CF1B0}" presName="connTx" presStyleLbl="parChTrans1D2" presStyleIdx="1" presStyleCnt="2"/>
      <dgm:spPr/>
      <dgm:t>
        <a:bodyPr/>
        <a:lstStyle/>
        <a:p>
          <a:endParaRPr lang="en-US"/>
        </a:p>
      </dgm:t>
    </dgm:pt>
    <dgm:pt modelId="{8046E7EE-E888-4E68-B7C8-6DBF18A0CC47}" type="pres">
      <dgm:prSet presAssocID="{858AEEA4-F1D7-4D50-B31E-5C0D3D0E9BAD}" presName="root2" presStyleCnt="0"/>
      <dgm:spPr/>
    </dgm:pt>
    <dgm:pt modelId="{83756DFF-064A-40A2-BC0C-0573B9673D6F}" type="pres">
      <dgm:prSet presAssocID="{858AEEA4-F1D7-4D50-B31E-5C0D3D0E9BAD}" presName="LevelTwoTextNode" presStyleLbl="node2" presStyleIdx="1" presStyleCnt="2" custScaleX="119900" custScaleY="177068" custLinFactX="38800" custLinFactNeighborX="100000" custLinFactNeighborY="741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F774F52-E50D-46C8-892F-C28011C39D7F}" type="pres">
      <dgm:prSet presAssocID="{858AEEA4-F1D7-4D50-B31E-5C0D3D0E9BAD}" presName="level3hierChild" presStyleCnt="0"/>
      <dgm:spPr/>
    </dgm:pt>
  </dgm:ptLst>
  <dgm:cxnLst>
    <dgm:cxn modelId="{C2F114F6-AF88-4B49-B54A-97E9050A3866}" type="presOf" srcId="{52AB738A-8597-4801-9671-CC60AC7577B8}" destId="{F925BDFE-5E93-44C2-A259-D44290820335}" srcOrd="0" destOrd="0" presId="urn:microsoft.com/office/officeart/2008/layout/HorizontalMultiLevelHierarchy"/>
    <dgm:cxn modelId="{9213C21A-09D5-424A-8ED9-8B2BC8641E70}" type="presOf" srcId="{A93AFDFE-D3C3-4B9F-B9F5-449DE6ED2AC2}" destId="{626813CE-F4B9-4C12-B411-58308201413D}" srcOrd="1" destOrd="0" presId="urn:microsoft.com/office/officeart/2008/layout/HorizontalMultiLevelHierarchy"/>
    <dgm:cxn modelId="{59AC121B-B3E9-42A3-B230-B7747526D1B0}" srcId="{B3D16E13-B70B-4E59-8E4C-32813735041B}" destId="{858AEEA4-F1D7-4D50-B31E-5C0D3D0E9BAD}" srcOrd="1" destOrd="0" parTransId="{4EDD0ECC-2073-49B5-BD21-1D45D38CF1B0}" sibTransId="{A81D9F48-25DA-44DA-B9FA-DC99C6E04445}"/>
    <dgm:cxn modelId="{0B980817-F954-4B79-819E-D301EEB8B56C}" type="presOf" srcId="{4EDD0ECC-2073-49B5-BD21-1D45D38CF1B0}" destId="{11BDB9B8-BD0D-4131-8F6C-3810E34B08AC}" srcOrd="1" destOrd="0" presId="urn:microsoft.com/office/officeart/2008/layout/HorizontalMultiLevelHierarchy"/>
    <dgm:cxn modelId="{B9740154-52A2-4320-B6E3-4C3AEC4B3EE9}" type="presOf" srcId="{4EDD0ECC-2073-49B5-BD21-1D45D38CF1B0}" destId="{147DF87E-769F-44AD-B464-1B438E8D0B4D}" srcOrd="0" destOrd="0" presId="urn:microsoft.com/office/officeart/2008/layout/HorizontalMultiLevelHierarchy"/>
    <dgm:cxn modelId="{DAADFB48-33DD-41EA-A6E4-CAC17925F472}" type="presOf" srcId="{A93AFDFE-D3C3-4B9F-B9F5-449DE6ED2AC2}" destId="{F9D0575D-DC15-497C-AE3A-28AABD785CE4}" srcOrd="0" destOrd="0" presId="urn:microsoft.com/office/officeart/2008/layout/HorizontalMultiLevelHierarchy"/>
    <dgm:cxn modelId="{8090AD35-CAB7-4B2F-9837-9295A9719F6E}" type="presOf" srcId="{858AEEA4-F1D7-4D50-B31E-5C0D3D0E9BAD}" destId="{83756DFF-064A-40A2-BC0C-0573B9673D6F}" srcOrd="0" destOrd="0" presId="urn:microsoft.com/office/officeart/2008/layout/HorizontalMultiLevelHierarchy"/>
    <dgm:cxn modelId="{7C11CE52-4BD6-4DA6-A4F6-E7C2A03B8875}" srcId="{B3D16E13-B70B-4E59-8E4C-32813735041B}" destId="{52AB738A-8597-4801-9671-CC60AC7577B8}" srcOrd="0" destOrd="0" parTransId="{A93AFDFE-D3C3-4B9F-B9F5-449DE6ED2AC2}" sibTransId="{1B9D372F-F7A0-4CBD-8923-9FA2052B4E56}"/>
    <dgm:cxn modelId="{62AB7D2B-A02A-4852-9F5F-D2E63624EA7B}" type="presOf" srcId="{9B2D624E-BABE-49B3-8C1C-E6974B2C2705}" destId="{F0C9E471-A74D-44EE-8ADB-3D273F6C01A9}" srcOrd="0" destOrd="0" presId="urn:microsoft.com/office/officeart/2008/layout/HorizontalMultiLevelHierarchy"/>
    <dgm:cxn modelId="{101538ED-496A-453A-8A3A-5A212B4AAE7F}" srcId="{9B2D624E-BABE-49B3-8C1C-E6974B2C2705}" destId="{B3D16E13-B70B-4E59-8E4C-32813735041B}" srcOrd="0" destOrd="0" parTransId="{51D11F9C-0DCE-48A5-A510-5AF49A5206D1}" sibTransId="{35BE1F04-FEAE-4CBA-AAC4-3B3AD9B87990}"/>
    <dgm:cxn modelId="{E973E968-97D6-46E1-A2DE-D78D1CFF0137}" type="presOf" srcId="{B3D16E13-B70B-4E59-8E4C-32813735041B}" destId="{5A642FA5-9A72-4909-99FD-DF17D984C2D1}" srcOrd="0" destOrd="0" presId="urn:microsoft.com/office/officeart/2008/layout/HorizontalMultiLevelHierarchy"/>
    <dgm:cxn modelId="{A64A45D6-9213-4555-A806-204A90677B6A}" type="presParOf" srcId="{F0C9E471-A74D-44EE-8ADB-3D273F6C01A9}" destId="{B9BAA6B2-0388-4E2F-ABE3-52984FBDFA2F}" srcOrd="0" destOrd="0" presId="urn:microsoft.com/office/officeart/2008/layout/HorizontalMultiLevelHierarchy"/>
    <dgm:cxn modelId="{B8CC9AB5-12D5-40EB-88D1-F52D087DEDE3}" type="presParOf" srcId="{B9BAA6B2-0388-4E2F-ABE3-52984FBDFA2F}" destId="{5A642FA5-9A72-4909-99FD-DF17D984C2D1}" srcOrd="0" destOrd="0" presId="urn:microsoft.com/office/officeart/2008/layout/HorizontalMultiLevelHierarchy"/>
    <dgm:cxn modelId="{595F5C3A-C483-446A-9D24-0BCE3790D15E}" type="presParOf" srcId="{B9BAA6B2-0388-4E2F-ABE3-52984FBDFA2F}" destId="{889F73BE-6B95-4471-B9A9-BE14F9CF08E4}" srcOrd="1" destOrd="0" presId="urn:microsoft.com/office/officeart/2008/layout/HorizontalMultiLevelHierarchy"/>
    <dgm:cxn modelId="{0CC6E1E8-0887-443E-8EB1-FF6F3E2393A7}" type="presParOf" srcId="{889F73BE-6B95-4471-B9A9-BE14F9CF08E4}" destId="{F9D0575D-DC15-497C-AE3A-28AABD785CE4}" srcOrd="0" destOrd="0" presId="urn:microsoft.com/office/officeart/2008/layout/HorizontalMultiLevelHierarchy"/>
    <dgm:cxn modelId="{4E3527DE-3FA7-4EA0-A33E-7E78EE1A15A4}" type="presParOf" srcId="{F9D0575D-DC15-497C-AE3A-28AABD785CE4}" destId="{626813CE-F4B9-4C12-B411-58308201413D}" srcOrd="0" destOrd="0" presId="urn:microsoft.com/office/officeart/2008/layout/HorizontalMultiLevelHierarchy"/>
    <dgm:cxn modelId="{49F2C7CD-B506-47CB-8F4C-348EBE784DEF}" type="presParOf" srcId="{889F73BE-6B95-4471-B9A9-BE14F9CF08E4}" destId="{3AA278C6-D770-421C-886A-DC023BDED39D}" srcOrd="1" destOrd="0" presId="urn:microsoft.com/office/officeart/2008/layout/HorizontalMultiLevelHierarchy"/>
    <dgm:cxn modelId="{6EE8B8E9-93E0-4A75-A0D1-778481ABE8F4}" type="presParOf" srcId="{3AA278C6-D770-421C-886A-DC023BDED39D}" destId="{F925BDFE-5E93-44C2-A259-D44290820335}" srcOrd="0" destOrd="0" presId="urn:microsoft.com/office/officeart/2008/layout/HorizontalMultiLevelHierarchy"/>
    <dgm:cxn modelId="{A565D6E4-A4D8-4D78-9E89-DBD681C5AEE2}" type="presParOf" srcId="{3AA278C6-D770-421C-886A-DC023BDED39D}" destId="{2958F56A-9EF4-4774-AAB6-A83B86E457A8}" srcOrd="1" destOrd="0" presId="urn:microsoft.com/office/officeart/2008/layout/HorizontalMultiLevelHierarchy"/>
    <dgm:cxn modelId="{EC7747B7-BE8F-4FDE-A887-A00A6EE5782E}" type="presParOf" srcId="{889F73BE-6B95-4471-B9A9-BE14F9CF08E4}" destId="{147DF87E-769F-44AD-B464-1B438E8D0B4D}" srcOrd="2" destOrd="0" presId="urn:microsoft.com/office/officeart/2008/layout/HorizontalMultiLevelHierarchy"/>
    <dgm:cxn modelId="{1B3625FF-60B4-4A1C-A5BD-C4D7E7365A5E}" type="presParOf" srcId="{147DF87E-769F-44AD-B464-1B438E8D0B4D}" destId="{11BDB9B8-BD0D-4131-8F6C-3810E34B08AC}" srcOrd="0" destOrd="0" presId="urn:microsoft.com/office/officeart/2008/layout/HorizontalMultiLevelHierarchy"/>
    <dgm:cxn modelId="{078ACC6F-FA2A-4B1E-949E-0274CF66724D}" type="presParOf" srcId="{889F73BE-6B95-4471-B9A9-BE14F9CF08E4}" destId="{8046E7EE-E888-4E68-B7C8-6DBF18A0CC47}" srcOrd="3" destOrd="0" presId="urn:microsoft.com/office/officeart/2008/layout/HorizontalMultiLevelHierarchy"/>
    <dgm:cxn modelId="{B52FC058-81C1-4AA8-8562-0E3CCAF665E3}" type="presParOf" srcId="{8046E7EE-E888-4E68-B7C8-6DBF18A0CC47}" destId="{83756DFF-064A-40A2-BC0C-0573B9673D6F}" srcOrd="0" destOrd="0" presId="urn:microsoft.com/office/officeart/2008/layout/HorizontalMultiLevelHierarchy"/>
    <dgm:cxn modelId="{25E2D18A-758D-4A38-9A64-FEF1CC7853C6}" type="presParOf" srcId="{8046E7EE-E888-4E68-B7C8-6DBF18A0CC47}" destId="{7F774F52-E50D-46C8-892F-C28011C39D7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4A86EA0-EECA-4B15-93A5-370172F7BB93}" type="doc">
      <dgm:prSet loTypeId="urn:microsoft.com/office/officeart/2005/8/layout/StepDownProcess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6D0F6D1-8D85-403E-B45B-1E46B4A353AA}">
      <dgm:prSet phldrT="[Text]" custT="1"/>
      <dgm:spPr/>
      <dgm:t>
        <a:bodyPr/>
        <a:lstStyle/>
        <a:p>
          <a:r>
            <a:rPr lang="en-US" sz="1800" dirty="0"/>
            <a:t>Parent Component</a:t>
          </a:r>
          <a:endParaRPr lang="en-IN" sz="1800" dirty="0"/>
        </a:p>
      </dgm:t>
    </dgm:pt>
    <dgm:pt modelId="{AC194116-E291-4F05-8800-E4C2CDA4A520}" type="parTrans" cxnId="{C2ECCC50-F3FD-4455-8AA6-BEBB359E8D22}">
      <dgm:prSet/>
      <dgm:spPr/>
      <dgm:t>
        <a:bodyPr/>
        <a:lstStyle/>
        <a:p>
          <a:endParaRPr lang="en-IN" sz="1800"/>
        </a:p>
      </dgm:t>
    </dgm:pt>
    <dgm:pt modelId="{6BB7B589-7364-4906-B5F1-3898987FB52F}" type="sibTrans" cxnId="{C2ECCC50-F3FD-4455-8AA6-BEBB359E8D22}">
      <dgm:prSet/>
      <dgm:spPr/>
      <dgm:t>
        <a:bodyPr/>
        <a:lstStyle/>
        <a:p>
          <a:endParaRPr lang="en-IN" sz="1800"/>
        </a:p>
      </dgm:t>
    </dgm:pt>
    <dgm:pt modelId="{E3A7A37B-585B-49C3-BAE5-5F860CFA163C}">
      <dgm:prSet phldrT="[Text]" custT="1"/>
      <dgm:spPr/>
      <dgm:t>
        <a:bodyPr/>
        <a:lstStyle/>
        <a:p>
          <a:r>
            <a:rPr lang="en-US" sz="1800" dirty="0"/>
            <a:t>Data</a:t>
          </a:r>
          <a:endParaRPr lang="en-IN" sz="1800" dirty="0"/>
        </a:p>
      </dgm:t>
    </dgm:pt>
    <dgm:pt modelId="{5731DB5E-692F-4E89-9B34-A1897D37E002}" type="parTrans" cxnId="{C3B8C92D-2EB2-4C27-A736-48A7F377E660}">
      <dgm:prSet/>
      <dgm:spPr/>
      <dgm:t>
        <a:bodyPr/>
        <a:lstStyle/>
        <a:p>
          <a:endParaRPr lang="en-IN" sz="1800"/>
        </a:p>
      </dgm:t>
    </dgm:pt>
    <dgm:pt modelId="{26245FF1-385B-42AA-BB81-D71CF74C2618}" type="sibTrans" cxnId="{C3B8C92D-2EB2-4C27-A736-48A7F377E660}">
      <dgm:prSet/>
      <dgm:spPr/>
      <dgm:t>
        <a:bodyPr/>
        <a:lstStyle/>
        <a:p>
          <a:endParaRPr lang="en-IN" sz="1800"/>
        </a:p>
      </dgm:t>
    </dgm:pt>
    <dgm:pt modelId="{727762CB-3278-47DD-AA1D-3C7D38DF3654}">
      <dgm:prSet phldrT="[Text]" custT="1"/>
      <dgm:spPr/>
      <dgm:t>
        <a:bodyPr/>
        <a:lstStyle/>
        <a:p>
          <a:r>
            <a:rPr lang="en-US" sz="1800" dirty="0"/>
            <a:t>Child Component</a:t>
          </a:r>
          <a:endParaRPr lang="en-IN" sz="1800" dirty="0"/>
        </a:p>
      </dgm:t>
    </dgm:pt>
    <dgm:pt modelId="{F2B76F5F-4EBD-455C-AAB0-01A093DC5BBB}" type="parTrans" cxnId="{9FF9C77D-D671-4F24-95E9-530FE94675C5}">
      <dgm:prSet/>
      <dgm:spPr/>
      <dgm:t>
        <a:bodyPr/>
        <a:lstStyle/>
        <a:p>
          <a:endParaRPr lang="en-IN" sz="1800"/>
        </a:p>
      </dgm:t>
    </dgm:pt>
    <dgm:pt modelId="{6ED0C236-7C9F-4EBC-9C4C-B1C367497FD1}" type="sibTrans" cxnId="{9FF9C77D-D671-4F24-95E9-530FE94675C5}">
      <dgm:prSet/>
      <dgm:spPr/>
      <dgm:t>
        <a:bodyPr/>
        <a:lstStyle/>
        <a:p>
          <a:endParaRPr lang="en-IN" sz="1800"/>
        </a:p>
      </dgm:t>
    </dgm:pt>
    <dgm:pt modelId="{C9C9993F-5BCA-43C2-8DFB-77F37CBDB6F3}">
      <dgm:prSet phldrT="[Text]" custT="1"/>
      <dgm:spPr/>
      <dgm:t>
        <a:bodyPr/>
        <a:lstStyle/>
        <a:p>
          <a:r>
            <a:rPr lang="en-US" sz="1800" dirty="0"/>
            <a:t>Data</a:t>
          </a:r>
          <a:endParaRPr lang="en-IN" sz="1800" dirty="0"/>
        </a:p>
      </dgm:t>
    </dgm:pt>
    <dgm:pt modelId="{42226D8E-23DD-4C43-9401-A0E589C8EA2C}" type="parTrans" cxnId="{CB289DA2-1BC9-42B1-92CC-6657E6909900}">
      <dgm:prSet/>
      <dgm:spPr/>
      <dgm:t>
        <a:bodyPr/>
        <a:lstStyle/>
        <a:p>
          <a:endParaRPr lang="en-IN" sz="1800"/>
        </a:p>
      </dgm:t>
    </dgm:pt>
    <dgm:pt modelId="{EF35C077-88CA-4EF5-B2E1-BB28E6834201}" type="sibTrans" cxnId="{CB289DA2-1BC9-42B1-92CC-6657E6909900}">
      <dgm:prSet/>
      <dgm:spPr/>
      <dgm:t>
        <a:bodyPr/>
        <a:lstStyle/>
        <a:p>
          <a:endParaRPr lang="en-IN" sz="1800"/>
        </a:p>
      </dgm:t>
    </dgm:pt>
    <dgm:pt modelId="{E2B90C71-2992-48DC-86E8-482A485F69C0}">
      <dgm:prSet phldrT="[Text]" custT="1"/>
      <dgm:spPr/>
      <dgm:t>
        <a:bodyPr/>
        <a:lstStyle/>
        <a:p>
          <a:r>
            <a:rPr lang="en-US" sz="1800" dirty="0"/>
            <a:t>Gran Child Component</a:t>
          </a:r>
          <a:endParaRPr lang="en-IN" sz="1800" dirty="0"/>
        </a:p>
      </dgm:t>
    </dgm:pt>
    <dgm:pt modelId="{FBDAB107-0339-4134-A760-E6EBFA758BF5}" type="parTrans" cxnId="{12571DFA-A949-4159-83AE-B6910A559F24}">
      <dgm:prSet/>
      <dgm:spPr/>
      <dgm:t>
        <a:bodyPr/>
        <a:lstStyle/>
        <a:p>
          <a:endParaRPr lang="en-IN" sz="1800"/>
        </a:p>
      </dgm:t>
    </dgm:pt>
    <dgm:pt modelId="{B895EB90-8F01-4EA2-B040-A4BB0B166317}" type="sibTrans" cxnId="{12571DFA-A949-4159-83AE-B6910A559F24}">
      <dgm:prSet/>
      <dgm:spPr/>
      <dgm:t>
        <a:bodyPr/>
        <a:lstStyle/>
        <a:p>
          <a:endParaRPr lang="en-IN" sz="1800"/>
        </a:p>
      </dgm:t>
    </dgm:pt>
    <dgm:pt modelId="{57DA8F15-8DEE-437E-8E86-A5C7AD58AB85}">
      <dgm:prSet phldrT="[Text]" custT="1"/>
      <dgm:spPr/>
      <dgm:t>
        <a:bodyPr/>
        <a:lstStyle/>
        <a:p>
          <a:r>
            <a:rPr lang="en-US" sz="1800" dirty="0"/>
            <a:t>Data</a:t>
          </a:r>
          <a:endParaRPr lang="en-IN" sz="1800" dirty="0"/>
        </a:p>
      </dgm:t>
    </dgm:pt>
    <dgm:pt modelId="{204D5202-F75E-4FEE-9B6B-0EE29A605EEC}" type="parTrans" cxnId="{504CAC02-2351-4FBF-B598-DFFBC7615E6E}">
      <dgm:prSet/>
      <dgm:spPr/>
      <dgm:t>
        <a:bodyPr/>
        <a:lstStyle/>
        <a:p>
          <a:endParaRPr lang="en-IN" sz="1800"/>
        </a:p>
      </dgm:t>
    </dgm:pt>
    <dgm:pt modelId="{13B10680-9688-4FB5-B64F-B253FD021E8C}" type="sibTrans" cxnId="{504CAC02-2351-4FBF-B598-DFFBC7615E6E}">
      <dgm:prSet/>
      <dgm:spPr/>
      <dgm:t>
        <a:bodyPr/>
        <a:lstStyle/>
        <a:p>
          <a:endParaRPr lang="en-IN" sz="1800"/>
        </a:p>
      </dgm:t>
    </dgm:pt>
    <dgm:pt modelId="{69891566-B7D1-4AE1-AB2C-AA733DDDEAA7}" type="pres">
      <dgm:prSet presAssocID="{B4A86EA0-EECA-4B15-93A5-370172F7BB9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335E5D8-F9EA-471C-B8A2-2F2EA6BCFBE3}" type="pres">
      <dgm:prSet presAssocID="{D6D0F6D1-8D85-403E-B45B-1E46B4A353AA}" presName="composite" presStyleCnt="0"/>
      <dgm:spPr/>
    </dgm:pt>
    <dgm:pt modelId="{0EDA7C41-86A3-4F70-BB31-F4F095B33CC3}" type="pres">
      <dgm:prSet presAssocID="{D6D0F6D1-8D85-403E-B45B-1E46B4A353AA}" presName="bentUpArrow1" presStyleLbl="alignImgPlace1" presStyleIdx="0" presStyleCnt="2"/>
      <dgm:spPr/>
    </dgm:pt>
    <dgm:pt modelId="{788B81A5-68AE-4B6D-B2BF-4DB5F33406B7}" type="pres">
      <dgm:prSet presAssocID="{D6D0F6D1-8D85-403E-B45B-1E46B4A353A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CCE3FF-E64F-42C9-B4D9-98CE04BDFD53}" type="pres">
      <dgm:prSet presAssocID="{D6D0F6D1-8D85-403E-B45B-1E46B4A353A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38CC04-E815-42F9-907C-82D9862B7A25}" type="pres">
      <dgm:prSet presAssocID="{6BB7B589-7364-4906-B5F1-3898987FB52F}" presName="sibTrans" presStyleCnt="0"/>
      <dgm:spPr/>
    </dgm:pt>
    <dgm:pt modelId="{D92CB919-A992-491E-B1F7-0B79AAF327CF}" type="pres">
      <dgm:prSet presAssocID="{727762CB-3278-47DD-AA1D-3C7D38DF3654}" presName="composite" presStyleCnt="0"/>
      <dgm:spPr/>
    </dgm:pt>
    <dgm:pt modelId="{0D656B17-FED8-41D1-B24D-8ECEC6659504}" type="pres">
      <dgm:prSet presAssocID="{727762CB-3278-47DD-AA1D-3C7D38DF3654}" presName="bentUpArrow1" presStyleLbl="alignImgPlace1" presStyleIdx="1" presStyleCnt="2"/>
      <dgm:spPr/>
    </dgm:pt>
    <dgm:pt modelId="{61C17451-70BA-426A-84D7-8FE4D9D08CA9}" type="pres">
      <dgm:prSet presAssocID="{727762CB-3278-47DD-AA1D-3C7D38DF3654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221154-CBD5-401D-8CC9-98258168A370}" type="pres">
      <dgm:prSet presAssocID="{727762CB-3278-47DD-AA1D-3C7D38DF3654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57FBAD-78E1-459E-84A8-EB1080203A79}" type="pres">
      <dgm:prSet presAssocID="{6ED0C236-7C9F-4EBC-9C4C-B1C367497FD1}" presName="sibTrans" presStyleCnt="0"/>
      <dgm:spPr/>
    </dgm:pt>
    <dgm:pt modelId="{97474C74-E6C9-4989-A2B4-E811FBAEA9EF}" type="pres">
      <dgm:prSet presAssocID="{E2B90C71-2992-48DC-86E8-482A485F69C0}" presName="composite" presStyleCnt="0"/>
      <dgm:spPr/>
    </dgm:pt>
    <dgm:pt modelId="{5E16206C-C9E9-4A80-8B35-6E1E163C9EE8}" type="pres">
      <dgm:prSet presAssocID="{E2B90C71-2992-48DC-86E8-482A485F69C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FA069-6178-44C6-9D9C-EB9FEC432B76}" type="pres">
      <dgm:prSet presAssocID="{E2B90C71-2992-48DC-86E8-482A485F69C0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4D416F-78DC-4DA7-AB41-F16CA8E27D65}" type="presOf" srcId="{E3A7A37B-585B-49C3-BAE5-5F860CFA163C}" destId="{95CCE3FF-E64F-42C9-B4D9-98CE04BDFD53}" srcOrd="0" destOrd="0" presId="urn:microsoft.com/office/officeart/2005/8/layout/StepDownProcess"/>
    <dgm:cxn modelId="{12571DFA-A949-4159-83AE-B6910A559F24}" srcId="{B4A86EA0-EECA-4B15-93A5-370172F7BB93}" destId="{E2B90C71-2992-48DC-86E8-482A485F69C0}" srcOrd="2" destOrd="0" parTransId="{FBDAB107-0339-4134-A760-E6EBFA758BF5}" sibTransId="{B895EB90-8F01-4EA2-B040-A4BB0B166317}"/>
    <dgm:cxn modelId="{DDB06C55-634D-4BE0-B762-37A6B3E9AAB0}" type="presOf" srcId="{D6D0F6D1-8D85-403E-B45B-1E46B4A353AA}" destId="{788B81A5-68AE-4B6D-B2BF-4DB5F33406B7}" srcOrd="0" destOrd="0" presId="urn:microsoft.com/office/officeart/2005/8/layout/StepDownProcess"/>
    <dgm:cxn modelId="{504CAC02-2351-4FBF-B598-DFFBC7615E6E}" srcId="{E2B90C71-2992-48DC-86E8-482A485F69C0}" destId="{57DA8F15-8DEE-437E-8E86-A5C7AD58AB85}" srcOrd="0" destOrd="0" parTransId="{204D5202-F75E-4FEE-9B6B-0EE29A605EEC}" sibTransId="{13B10680-9688-4FB5-B64F-B253FD021E8C}"/>
    <dgm:cxn modelId="{C2ECCC50-F3FD-4455-8AA6-BEBB359E8D22}" srcId="{B4A86EA0-EECA-4B15-93A5-370172F7BB93}" destId="{D6D0F6D1-8D85-403E-B45B-1E46B4A353AA}" srcOrd="0" destOrd="0" parTransId="{AC194116-E291-4F05-8800-E4C2CDA4A520}" sibTransId="{6BB7B589-7364-4906-B5F1-3898987FB52F}"/>
    <dgm:cxn modelId="{9FF9C77D-D671-4F24-95E9-530FE94675C5}" srcId="{B4A86EA0-EECA-4B15-93A5-370172F7BB93}" destId="{727762CB-3278-47DD-AA1D-3C7D38DF3654}" srcOrd="1" destOrd="0" parTransId="{F2B76F5F-4EBD-455C-AAB0-01A093DC5BBB}" sibTransId="{6ED0C236-7C9F-4EBC-9C4C-B1C367497FD1}"/>
    <dgm:cxn modelId="{4143D934-F3E0-4C33-AF97-60BC4AB1DE86}" type="presOf" srcId="{727762CB-3278-47DD-AA1D-3C7D38DF3654}" destId="{61C17451-70BA-426A-84D7-8FE4D9D08CA9}" srcOrd="0" destOrd="0" presId="urn:microsoft.com/office/officeart/2005/8/layout/StepDownProcess"/>
    <dgm:cxn modelId="{8A603FD7-1E3B-4825-9971-7EE151855312}" type="presOf" srcId="{B4A86EA0-EECA-4B15-93A5-370172F7BB93}" destId="{69891566-B7D1-4AE1-AB2C-AA733DDDEAA7}" srcOrd="0" destOrd="0" presId="urn:microsoft.com/office/officeart/2005/8/layout/StepDownProcess"/>
    <dgm:cxn modelId="{1CD9EB8F-849A-4851-8728-9A98669B2F5D}" type="presOf" srcId="{57DA8F15-8DEE-437E-8E86-A5C7AD58AB85}" destId="{758FA069-6178-44C6-9D9C-EB9FEC432B76}" srcOrd="0" destOrd="0" presId="urn:microsoft.com/office/officeart/2005/8/layout/StepDownProcess"/>
    <dgm:cxn modelId="{CB289DA2-1BC9-42B1-92CC-6657E6909900}" srcId="{727762CB-3278-47DD-AA1D-3C7D38DF3654}" destId="{C9C9993F-5BCA-43C2-8DFB-77F37CBDB6F3}" srcOrd="0" destOrd="0" parTransId="{42226D8E-23DD-4C43-9401-A0E589C8EA2C}" sibTransId="{EF35C077-88CA-4EF5-B2E1-BB28E6834201}"/>
    <dgm:cxn modelId="{C3B8C92D-2EB2-4C27-A736-48A7F377E660}" srcId="{D6D0F6D1-8D85-403E-B45B-1E46B4A353AA}" destId="{E3A7A37B-585B-49C3-BAE5-5F860CFA163C}" srcOrd="0" destOrd="0" parTransId="{5731DB5E-692F-4E89-9B34-A1897D37E002}" sibTransId="{26245FF1-385B-42AA-BB81-D71CF74C2618}"/>
    <dgm:cxn modelId="{2DC9500A-7ACF-480B-B662-926464A85230}" type="presOf" srcId="{C9C9993F-5BCA-43C2-8DFB-77F37CBDB6F3}" destId="{B3221154-CBD5-401D-8CC9-98258168A370}" srcOrd="0" destOrd="0" presId="urn:microsoft.com/office/officeart/2005/8/layout/StepDownProcess"/>
    <dgm:cxn modelId="{823DF3C9-B835-498D-BA52-D73D9C468AE6}" type="presOf" srcId="{E2B90C71-2992-48DC-86E8-482A485F69C0}" destId="{5E16206C-C9E9-4A80-8B35-6E1E163C9EE8}" srcOrd="0" destOrd="0" presId="urn:microsoft.com/office/officeart/2005/8/layout/StepDownProcess"/>
    <dgm:cxn modelId="{93F2D1F9-3CFA-41F3-A6FE-E6A223FEEB48}" type="presParOf" srcId="{69891566-B7D1-4AE1-AB2C-AA733DDDEAA7}" destId="{8335E5D8-F9EA-471C-B8A2-2F2EA6BCFBE3}" srcOrd="0" destOrd="0" presId="urn:microsoft.com/office/officeart/2005/8/layout/StepDownProcess"/>
    <dgm:cxn modelId="{305F7590-4221-4C7D-9CE7-C29262148899}" type="presParOf" srcId="{8335E5D8-F9EA-471C-B8A2-2F2EA6BCFBE3}" destId="{0EDA7C41-86A3-4F70-BB31-F4F095B33CC3}" srcOrd="0" destOrd="0" presId="urn:microsoft.com/office/officeart/2005/8/layout/StepDownProcess"/>
    <dgm:cxn modelId="{5A0F6811-DB9D-4DA8-8A6B-8BC798828F2C}" type="presParOf" srcId="{8335E5D8-F9EA-471C-B8A2-2F2EA6BCFBE3}" destId="{788B81A5-68AE-4B6D-B2BF-4DB5F33406B7}" srcOrd="1" destOrd="0" presId="urn:microsoft.com/office/officeart/2005/8/layout/StepDownProcess"/>
    <dgm:cxn modelId="{E41BE4F6-542B-4FA6-834A-B60E17320703}" type="presParOf" srcId="{8335E5D8-F9EA-471C-B8A2-2F2EA6BCFBE3}" destId="{95CCE3FF-E64F-42C9-B4D9-98CE04BDFD53}" srcOrd="2" destOrd="0" presId="urn:microsoft.com/office/officeart/2005/8/layout/StepDownProcess"/>
    <dgm:cxn modelId="{6EA275D7-79BA-4F83-9AAF-4D8F36361F27}" type="presParOf" srcId="{69891566-B7D1-4AE1-AB2C-AA733DDDEAA7}" destId="{1B38CC04-E815-42F9-907C-82D9862B7A25}" srcOrd="1" destOrd="0" presId="urn:microsoft.com/office/officeart/2005/8/layout/StepDownProcess"/>
    <dgm:cxn modelId="{EAADAA6B-110C-4959-9569-BB548163FBA9}" type="presParOf" srcId="{69891566-B7D1-4AE1-AB2C-AA733DDDEAA7}" destId="{D92CB919-A992-491E-B1F7-0B79AAF327CF}" srcOrd="2" destOrd="0" presId="urn:microsoft.com/office/officeart/2005/8/layout/StepDownProcess"/>
    <dgm:cxn modelId="{423CDCFA-5190-420D-951F-F11ED03AD53F}" type="presParOf" srcId="{D92CB919-A992-491E-B1F7-0B79AAF327CF}" destId="{0D656B17-FED8-41D1-B24D-8ECEC6659504}" srcOrd="0" destOrd="0" presId="urn:microsoft.com/office/officeart/2005/8/layout/StepDownProcess"/>
    <dgm:cxn modelId="{E757A098-8144-4F8D-9BC6-37B6408FEE85}" type="presParOf" srcId="{D92CB919-A992-491E-B1F7-0B79AAF327CF}" destId="{61C17451-70BA-426A-84D7-8FE4D9D08CA9}" srcOrd="1" destOrd="0" presId="urn:microsoft.com/office/officeart/2005/8/layout/StepDownProcess"/>
    <dgm:cxn modelId="{41BE70A4-F35F-4CD7-A562-F6C0A6137580}" type="presParOf" srcId="{D92CB919-A992-491E-B1F7-0B79AAF327CF}" destId="{B3221154-CBD5-401D-8CC9-98258168A370}" srcOrd="2" destOrd="0" presId="urn:microsoft.com/office/officeart/2005/8/layout/StepDownProcess"/>
    <dgm:cxn modelId="{BAA5958E-3936-4552-8CD6-905CAFE0BC76}" type="presParOf" srcId="{69891566-B7D1-4AE1-AB2C-AA733DDDEAA7}" destId="{4457FBAD-78E1-459E-84A8-EB1080203A79}" srcOrd="3" destOrd="0" presId="urn:microsoft.com/office/officeart/2005/8/layout/StepDownProcess"/>
    <dgm:cxn modelId="{98F070A8-AA8C-4149-93D1-A4E3D81A5C4A}" type="presParOf" srcId="{69891566-B7D1-4AE1-AB2C-AA733DDDEAA7}" destId="{97474C74-E6C9-4989-A2B4-E811FBAEA9EF}" srcOrd="4" destOrd="0" presId="urn:microsoft.com/office/officeart/2005/8/layout/StepDownProcess"/>
    <dgm:cxn modelId="{48B6C41D-F7B9-45CB-A365-DF32AE20FF62}" type="presParOf" srcId="{97474C74-E6C9-4989-A2B4-E811FBAEA9EF}" destId="{5E16206C-C9E9-4A80-8B35-6E1E163C9EE8}" srcOrd="0" destOrd="0" presId="urn:microsoft.com/office/officeart/2005/8/layout/StepDownProcess"/>
    <dgm:cxn modelId="{8404DE0A-D263-48AC-AC96-594EFCAEA2F0}" type="presParOf" srcId="{97474C74-E6C9-4989-A2B4-E811FBAEA9EF}" destId="{758FA069-6178-44C6-9D9C-EB9FEC432B7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2286ED4-1D14-4FE3-A507-50989F527A4B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EA5C850-8CB4-42DE-A14F-4DED10B8D1B0}">
      <dgm:prSet phldrT="[Text]" custT="1"/>
      <dgm:spPr/>
      <dgm:t>
        <a:bodyPr/>
        <a:lstStyle/>
        <a:p>
          <a:pPr algn="l"/>
          <a:r>
            <a:rPr lang="en-US" sz="1800" b="1" dirty="0">
              <a:latin typeface="+mn-lt"/>
            </a:rPr>
            <a:t>  5 Ways to avoid Prop Drilling</a:t>
          </a:r>
          <a:endParaRPr lang="en-IN" sz="1800" b="1" dirty="0">
            <a:latin typeface="+mn-lt"/>
          </a:endParaRPr>
        </a:p>
      </dgm:t>
    </dgm:pt>
    <dgm:pt modelId="{88C0DB76-EFC8-400F-87D0-6CE891D708E6}" type="par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47221A4-6FFE-429A-9D12-F54A9A52D0E8}" type="sib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05C00024-1C17-4B22-A975-FD2AAFBBF352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3. Using </a:t>
          </a:r>
          <a:r>
            <a:rPr lang="en-US" sz="1800" b="0" i="0" dirty="0">
              <a:effectLst/>
            </a:rPr>
            <a:t>Component Composition</a:t>
          </a:r>
          <a:endParaRPr lang="en-IN" sz="1800" b="0" dirty="0">
            <a:latin typeface="+mn-lt"/>
          </a:endParaRPr>
        </a:p>
      </dgm:t>
    </dgm:pt>
    <dgm:pt modelId="{DB96B42B-58B8-4E26-BF15-7992F4B44C2B}" type="parTrans" cxnId="{472E6B82-313C-4869-8421-7092695D572C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4AE52772-B09D-4C4C-A287-BB1B175FA6EE}" type="sibTrans" cxnId="{472E6B82-313C-4869-8421-7092695D572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E7DD57F0-3B38-407E-A893-CA3385B1667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1. Using </a:t>
          </a:r>
          <a:r>
            <a:rPr lang="en-US" sz="1800" b="0" i="0" dirty="0">
              <a:effectLst/>
            </a:rPr>
            <a:t>Context API</a:t>
          </a:r>
          <a:endParaRPr lang="en-IN" sz="1800" b="0" dirty="0">
            <a:latin typeface="+mn-lt"/>
          </a:endParaRPr>
        </a:p>
      </dgm:t>
    </dgm:pt>
    <dgm:pt modelId="{53A2E132-E712-49DC-8D3D-F92017D5BDCD}" type="parTrans" cxnId="{474A555E-8885-4CE4-B79B-43C1DAA166C0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9CCC1DD0-0DBD-4C4E-9100-BDA050696C90}" type="sibTrans" cxnId="{474A555E-8885-4CE4-B79B-43C1DAA166C0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FEC8E53-4D71-43CF-B70F-D4893CAAD43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2.</a:t>
          </a:r>
          <a:r>
            <a:rPr lang="en-IN" sz="1800" b="0" i="0" dirty="0">
              <a:effectLst/>
              <a:latin typeface="+mn-lt"/>
            </a:rPr>
            <a:t> Using </a:t>
          </a:r>
          <a:r>
            <a:rPr lang="en-US" sz="1800" b="0" i="0" dirty="0">
              <a:effectLst/>
            </a:rPr>
            <a:t>Redux</a:t>
          </a:r>
          <a:endParaRPr lang="en-IN" sz="1800" b="0" dirty="0">
            <a:latin typeface="+mn-lt"/>
          </a:endParaRPr>
        </a:p>
      </dgm:t>
    </dgm:pt>
    <dgm:pt modelId="{2F58068D-922E-4405-A13A-303A57095AF2}" type="parTrans" cxnId="{BB22D8B9-B924-448D-BB34-35956140A7C9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588ACA9C-9993-4E9D-B82F-7C93FFAD5297}" type="sibTrans" cxnId="{BB22D8B9-B924-448D-BB34-35956140A7C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18E1AC23-C2F2-44BB-8713-7007D3C3F9FC}">
      <dgm:prSet custT="1"/>
      <dgm:spPr/>
      <dgm:t>
        <a:bodyPr/>
        <a:lstStyle/>
        <a:p>
          <a:pPr algn="l"/>
          <a:r>
            <a:rPr lang="en-IN" sz="1800" b="0" dirty="0">
              <a:latin typeface="+mn-lt"/>
            </a:rPr>
            <a:t>  4. Using </a:t>
          </a:r>
          <a:r>
            <a:rPr lang="en-US" sz="1800" b="0" i="0" dirty="0">
              <a:effectLst/>
            </a:rPr>
            <a:t>Callback Functions</a:t>
          </a:r>
          <a:endParaRPr lang="en-IN" sz="1800" b="0" dirty="0">
            <a:latin typeface="+mn-lt"/>
          </a:endParaRPr>
        </a:p>
      </dgm:t>
    </dgm:pt>
    <dgm:pt modelId="{1BE91373-1308-4DFF-85D9-EF1D431BD7CF}" type="par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EBB482E-E199-405C-8BD5-1FD21C4C1CDB}" type="sib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3DAA75C3-E6FA-4030-A214-AEBE03A50CB6}">
      <dgm:prSet custT="1"/>
      <dgm:spPr/>
      <dgm:t>
        <a:bodyPr/>
        <a:lstStyle/>
        <a:p>
          <a:pPr algn="l"/>
          <a:r>
            <a:rPr lang="en-IN" sz="1800" b="0" i="0" dirty="0"/>
            <a:t>  5. Using </a:t>
          </a:r>
          <a:r>
            <a:rPr lang="en-US" sz="1800" b="0" i="0" dirty="0">
              <a:effectLst/>
            </a:rPr>
            <a:t>Custom Hooks</a:t>
          </a:r>
          <a:endParaRPr lang="en-IN" sz="1800" b="0" dirty="0">
            <a:latin typeface="+mn-lt"/>
          </a:endParaRPr>
        </a:p>
      </dgm:t>
    </dgm:pt>
    <dgm:pt modelId="{1C8EB11A-B037-46FC-ADB6-525A8B323440}" type="parTrans" cxnId="{B60AB09D-9061-4161-B0E7-CDF4DFCE4724}">
      <dgm:prSet/>
      <dgm:spPr/>
      <dgm:t>
        <a:bodyPr/>
        <a:lstStyle/>
        <a:p>
          <a:endParaRPr lang="en-IN" sz="1800" b="0"/>
        </a:p>
      </dgm:t>
    </dgm:pt>
    <dgm:pt modelId="{BF75E518-E6D6-48D6-823C-899CA32FF16A}" type="sibTrans" cxnId="{B60AB09D-9061-4161-B0E7-CDF4DFCE4724}">
      <dgm:prSet/>
      <dgm:spPr/>
      <dgm:t>
        <a:bodyPr/>
        <a:lstStyle/>
        <a:p>
          <a:endParaRPr lang="en-IN" sz="1800" b="0"/>
        </a:p>
      </dgm:t>
    </dgm:pt>
    <dgm:pt modelId="{12306420-E2DE-4ACD-A97A-3B66AD2A78BE}" type="pres">
      <dgm:prSet presAssocID="{82286ED4-1D14-4FE3-A507-50989F527A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43E6658-3A18-4D4B-914E-C3ED5A05EF5F}" type="pres">
      <dgm:prSet presAssocID="{5EA5C850-8CB4-42DE-A14F-4DED10B8D1B0}" presName="root" presStyleCnt="0"/>
      <dgm:spPr/>
    </dgm:pt>
    <dgm:pt modelId="{583C5664-CA5D-45F6-9A1A-5EBD862B392E}" type="pres">
      <dgm:prSet presAssocID="{5EA5C850-8CB4-42DE-A14F-4DED10B8D1B0}" presName="rootComposite" presStyleCnt="0"/>
      <dgm:spPr/>
    </dgm:pt>
    <dgm:pt modelId="{868B896A-0D6C-4EDD-BCCD-1077A1081EF6}" type="pres">
      <dgm:prSet presAssocID="{5EA5C850-8CB4-42DE-A14F-4DED10B8D1B0}" presName="rootText" presStyleLbl="node1" presStyleIdx="0" presStyleCnt="1" custScaleX="457402" custScaleY="147673" custLinFactNeighborY="-19012"/>
      <dgm:spPr/>
      <dgm:t>
        <a:bodyPr/>
        <a:lstStyle/>
        <a:p>
          <a:endParaRPr lang="en-US"/>
        </a:p>
      </dgm:t>
    </dgm:pt>
    <dgm:pt modelId="{9BE14508-C334-43A6-BD67-86F32F710D56}" type="pres">
      <dgm:prSet presAssocID="{5EA5C850-8CB4-42DE-A14F-4DED10B8D1B0}" presName="rootConnector" presStyleLbl="node1" presStyleIdx="0" presStyleCnt="1"/>
      <dgm:spPr/>
      <dgm:t>
        <a:bodyPr/>
        <a:lstStyle/>
        <a:p>
          <a:endParaRPr lang="en-US"/>
        </a:p>
      </dgm:t>
    </dgm:pt>
    <dgm:pt modelId="{0846BB47-0027-4F03-BCEF-2FF0CF460D77}" type="pres">
      <dgm:prSet presAssocID="{5EA5C850-8CB4-42DE-A14F-4DED10B8D1B0}" presName="childShape" presStyleCnt="0"/>
      <dgm:spPr/>
    </dgm:pt>
    <dgm:pt modelId="{DDBC90AA-1A24-4AF5-BD36-004DA82EEC8E}" type="pres">
      <dgm:prSet presAssocID="{53A2E132-E712-49DC-8D3D-F92017D5BDCD}" presName="Name13" presStyleLbl="parChTrans1D2" presStyleIdx="0" presStyleCnt="5" custSzX="452397"/>
      <dgm:spPr/>
      <dgm:t>
        <a:bodyPr/>
        <a:lstStyle/>
        <a:p>
          <a:endParaRPr lang="en-US"/>
        </a:p>
      </dgm:t>
    </dgm:pt>
    <dgm:pt modelId="{A09D3321-7A5F-427F-9D3E-5E8664999F94}" type="pres">
      <dgm:prSet presAssocID="{E7DD57F0-3B38-407E-A893-CA3385B1667C}" presName="childText" presStyleLbl="bgAcc1" presStyleIdx="0" presStyleCnt="5" custScaleX="444734" custScaleY="103588" custLinFactNeighborY="20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DF79C-7A20-492B-B012-B4D860751B3F}" type="pres">
      <dgm:prSet presAssocID="{2F58068D-922E-4405-A13A-303A57095AF2}" presName="Name13" presStyleLbl="parChTrans1D2" presStyleIdx="1" presStyleCnt="5" custSzX="452397"/>
      <dgm:spPr/>
      <dgm:t>
        <a:bodyPr/>
        <a:lstStyle/>
        <a:p>
          <a:endParaRPr lang="en-US"/>
        </a:p>
      </dgm:t>
    </dgm:pt>
    <dgm:pt modelId="{AAB9760B-8E85-49A1-91E9-591E59DCB994}" type="pres">
      <dgm:prSet presAssocID="{FFEC8E53-4D71-43CF-B70F-D4893CAAD43C}" presName="childText" presStyleLbl="bgAcc1" presStyleIdx="1" presStyleCnt="5" custScaleX="444734" custScaleY="103588" custLinFactNeighborX="-1455" custLinFactNeighborY="20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6085D-86D3-41D4-99EF-F6CD2BE435AA}" type="pres">
      <dgm:prSet presAssocID="{DB96B42B-58B8-4E26-BF15-7992F4B44C2B}" presName="Name13" presStyleLbl="parChTrans1D2" presStyleIdx="2" presStyleCnt="5" custSzX="452397"/>
      <dgm:spPr/>
      <dgm:t>
        <a:bodyPr/>
        <a:lstStyle/>
        <a:p>
          <a:endParaRPr lang="en-US"/>
        </a:p>
      </dgm:t>
    </dgm:pt>
    <dgm:pt modelId="{7A8DD6C5-153A-4561-BFB2-10F06DFB7C72}" type="pres">
      <dgm:prSet presAssocID="{05C00024-1C17-4B22-A975-FD2AAFBBF352}" presName="childText" presStyleLbl="bgAcc1" presStyleIdx="2" presStyleCnt="5" custScaleX="444734" custScaleY="103588" custLinFactNeighborY="20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15BE2-BD8C-45DC-8E85-26372172902F}" type="pres">
      <dgm:prSet presAssocID="{1BE91373-1308-4DFF-85D9-EF1D431BD7CF}" presName="Name13" presStyleLbl="parChTrans1D2" presStyleIdx="3" presStyleCnt="5" custSzX="452397"/>
      <dgm:spPr/>
      <dgm:t>
        <a:bodyPr/>
        <a:lstStyle/>
        <a:p>
          <a:endParaRPr lang="en-US"/>
        </a:p>
      </dgm:t>
    </dgm:pt>
    <dgm:pt modelId="{CCFD7539-BEE3-43F5-B8EC-8CE64768A0CF}" type="pres">
      <dgm:prSet presAssocID="{18E1AC23-C2F2-44BB-8713-7007D3C3F9FC}" presName="childText" presStyleLbl="bgAcc1" presStyleIdx="3" presStyleCnt="5" custScaleX="447449" custScaleY="99623" custLinFactNeighborY="20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F2CE0-D14A-4CED-A172-E043821375D1}" type="pres">
      <dgm:prSet presAssocID="{1C8EB11A-B037-46FC-ADB6-525A8B323440}" presName="Name13" presStyleLbl="parChTrans1D2" presStyleIdx="4" presStyleCnt="5" custSzX="452397"/>
      <dgm:spPr/>
      <dgm:t>
        <a:bodyPr/>
        <a:lstStyle/>
        <a:p>
          <a:endParaRPr lang="en-US"/>
        </a:p>
      </dgm:t>
    </dgm:pt>
    <dgm:pt modelId="{FD03DDF2-7458-4249-A2F1-469DFB755668}" type="pres">
      <dgm:prSet presAssocID="{3DAA75C3-E6FA-4030-A214-AEBE03A50CB6}" presName="childText" presStyleLbl="bgAcc1" presStyleIdx="4" presStyleCnt="5" custScaleX="447449" custScaleY="99623" custLinFactNeighborY="20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9261E9-B372-4A0F-AD5B-2B777FBCAF4F}" type="presOf" srcId="{5EA5C850-8CB4-42DE-A14F-4DED10B8D1B0}" destId="{868B896A-0D6C-4EDD-BCCD-1077A1081EF6}" srcOrd="0" destOrd="0" presId="urn:microsoft.com/office/officeart/2005/8/layout/hierarchy3"/>
    <dgm:cxn modelId="{C74754BB-B48C-43D0-AD28-4B0E3E7EC88F}" type="presOf" srcId="{1C8EB11A-B037-46FC-ADB6-525A8B323440}" destId="{46EF2CE0-D14A-4CED-A172-E043821375D1}" srcOrd="0" destOrd="0" presId="urn:microsoft.com/office/officeart/2005/8/layout/hierarchy3"/>
    <dgm:cxn modelId="{472E6B82-313C-4869-8421-7092695D572C}" srcId="{5EA5C850-8CB4-42DE-A14F-4DED10B8D1B0}" destId="{05C00024-1C17-4B22-A975-FD2AAFBBF352}" srcOrd="2" destOrd="0" parTransId="{DB96B42B-58B8-4E26-BF15-7992F4B44C2B}" sibTransId="{4AE52772-B09D-4C4C-A287-BB1B175FA6EE}"/>
    <dgm:cxn modelId="{54F4F6ED-E828-4D0E-A7D2-906356FF59B3}" type="presOf" srcId="{FFEC8E53-4D71-43CF-B70F-D4893CAAD43C}" destId="{AAB9760B-8E85-49A1-91E9-591E59DCB994}" srcOrd="0" destOrd="0" presId="urn:microsoft.com/office/officeart/2005/8/layout/hierarchy3"/>
    <dgm:cxn modelId="{D5521C9D-7753-47A8-9299-1AFE085BD04A}" type="presOf" srcId="{18E1AC23-C2F2-44BB-8713-7007D3C3F9FC}" destId="{CCFD7539-BEE3-43F5-B8EC-8CE64768A0CF}" srcOrd="0" destOrd="0" presId="urn:microsoft.com/office/officeart/2005/8/layout/hierarchy3"/>
    <dgm:cxn modelId="{98BC31BF-70CC-43DA-B080-49DD6ABD0D2C}" type="presOf" srcId="{53A2E132-E712-49DC-8D3D-F92017D5BDCD}" destId="{DDBC90AA-1A24-4AF5-BD36-004DA82EEC8E}" srcOrd="0" destOrd="0" presId="urn:microsoft.com/office/officeart/2005/8/layout/hierarchy3"/>
    <dgm:cxn modelId="{D36D05F6-33E4-407D-95B9-45826B85162D}" type="presOf" srcId="{1BE91373-1308-4DFF-85D9-EF1D431BD7CF}" destId="{FDC15BE2-BD8C-45DC-8E85-26372172902F}" srcOrd="0" destOrd="0" presId="urn:microsoft.com/office/officeart/2005/8/layout/hierarchy3"/>
    <dgm:cxn modelId="{F503B938-F8B5-4D4A-AB4B-61BC4481AF32}" type="presOf" srcId="{DB96B42B-58B8-4E26-BF15-7992F4B44C2B}" destId="{8266085D-86D3-41D4-99EF-F6CD2BE435AA}" srcOrd="0" destOrd="0" presId="urn:microsoft.com/office/officeart/2005/8/layout/hierarchy3"/>
    <dgm:cxn modelId="{EC82B547-40BC-4464-93E4-125DCE3C0971}" type="presOf" srcId="{82286ED4-1D14-4FE3-A507-50989F527A4B}" destId="{12306420-E2DE-4ACD-A97A-3B66AD2A78BE}" srcOrd="0" destOrd="0" presId="urn:microsoft.com/office/officeart/2005/8/layout/hierarchy3"/>
    <dgm:cxn modelId="{3D578550-2998-43C9-97A2-76AF2882A77C}" type="presOf" srcId="{2F58068D-922E-4405-A13A-303A57095AF2}" destId="{78FDF79C-7A20-492B-B012-B4D860751B3F}" srcOrd="0" destOrd="0" presId="urn:microsoft.com/office/officeart/2005/8/layout/hierarchy3"/>
    <dgm:cxn modelId="{3458A571-21D8-4BC4-9510-45C18B9044A8}" type="presOf" srcId="{05C00024-1C17-4B22-A975-FD2AAFBBF352}" destId="{7A8DD6C5-153A-4561-BFB2-10F06DFB7C72}" srcOrd="0" destOrd="0" presId="urn:microsoft.com/office/officeart/2005/8/layout/hierarchy3"/>
    <dgm:cxn modelId="{B60AB09D-9061-4161-B0E7-CDF4DFCE4724}" srcId="{5EA5C850-8CB4-42DE-A14F-4DED10B8D1B0}" destId="{3DAA75C3-E6FA-4030-A214-AEBE03A50CB6}" srcOrd="4" destOrd="0" parTransId="{1C8EB11A-B037-46FC-ADB6-525A8B323440}" sibTransId="{BF75E518-E6D6-48D6-823C-899CA32FF16A}"/>
    <dgm:cxn modelId="{BB22D8B9-B924-448D-BB34-35956140A7C9}" srcId="{5EA5C850-8CB4-42DE-A14F-4DED10B8D1B0}" destId="{FFEC8E53-4D71-43CF-B70F-D4893CAAD43C}" srcOrd="1" destOrd="0" parTransId="{2F58068D-922E-4405-A13A-303A57095AF2}" sibTransId="{588ACA9C-9993-4E9D-B82F-7C93FFAD5297}"/>
    <dgm:cxn modelId="{67DB9490-135A-4817-9690-C01E53B878D7}" srcId="{82286ED4-1D14-4FE3-A507-50989F527A4B}" destId="{5EA5C850-8CB4-42DE-A14F-4DED10B8D1B0}" srcOrd="0" destOrd="0" parTransId="{88C0DB76-EFC8-400F-87D0-6CE891D708E6}" sibTransId="{F47221A4-6FFE-429A-9D12-F54A9A52D0E8}"/>
    <dgm:cxn modelId="{10206613-E634-48D8-8968-A280307074CF}" type="presOf" srcId="{5EA5C850-8CB4-42DE-A14F-4DED10B8D1B0}" destId="{9BE14508-C334-43A6-BD67-86F32F710D56}" srcOrd="1" destOrd="0" presId="urn:microsoft.com/office/officeart/2005/8/layout/hierarchy3"/>
    <dgm:cxn modelId="{48E95BF8-E3B9-419D-83ED-70F35584472E}" type="presOf" srcId="{3DAA75C3-E6FA-4030-A214-AEBE03A50CB6}" destId="{FD03DDF2-7458-4249-A2F1-469DFB755668}" srcOrd="0" destOrd="0" presId="urn:microsoft.com/office/officeart/2005/8/layout/hierarchy3"/>
    <dgm:cxn modelId="{474A555E-8885-4CE4-B79B-43C1DAA166C0}" srcId="{5EA5C850-8CB4-42DE-A14F-4DED10B8D1B0}" destId="{E7DD57F0-3B38-407E-A893-CA3385B1667C}" srcOrd="0" destOrd="0" parTransId="{53A2E132-E712-49DC-8D3D-F92017D5BDCD}" sibTransId="{9CCC1DD0-0DBD-4C4E-9100-BDA050696C90}"/>
    <dgm:cxn modelId="{C3B4533B-A261-46B9-B433-E7B60CF0EB5A}" type="presOf" srcId="{E7DD57F0-3B38-407E-A893-CA3385B1667C}" destId="{A09D3321-7A5F-427F-9D3E-5E8664999F94}" srcOrd="0" destOrd="0" presId="urn:microsoft.com/office/officeart/2005/8/layout/hierarchy3"/>
    <dgm:cxn modelId="{0A64C6F7-B199-4D89-B241-73943234BB38}" srcId="{5EA5C850-8CB4-42DE-A14F-4DED10B8D1B0}" destId="{18E1AC23-C2F2-44BB-8713-7007D3C3F9FC}" srcOrd="3" destOrd="0" parTransId="{1BE91373-1308-4DFF-85D9-EF1D431BD7CF}" sibTransId="{5EBB482E-E199-405C-8BD5-1FD21C4C1CDB}"/>
    <dgm:cxn modelId="{79F1A060-B97E-46C6-80A4-986D6A3C5A85}" type="presParOf" srcId="{12306420-E2DE-4ACD-A97A-3B66AD2A78BE}" destId="{F43E6658-3A18-4D4B-914E-C3ED5A05EF5F}" srcOrd="0" destOrd="0" presId="urn:microsoft.com/office/officeart/2005/8/layout/hierarchy3"/>
    <dgm:cxn modelId="{8C930A3D-0ACD-44DE-B624-ED56E4868B41}" type="presParOf" srcId="{F43E6658-3A18-4D4B-914E-C3ED5A05EF5F}" destId="{583C5664-CA5D-45F6-9A1A-5EBD862B392E}" srcOrd="0" destOrd="0" presId="urn:microsoft.com/office/officeart/2005/8/layout/hierarchy3"/>
    <dgm:cxn modelId="{C1F2B110-FC46-4E00-9D4B-5952BBA04127}" type="presParOf" srcId="{583C5664-CA5D-45F6-9A1A-5EBD862B392E}" destId="{868B896A-0D6C-4EDD-BCCD-1077A1081EF6}" srcOrd="0" destOrd="0" presId="urn:microsoft.com/office/officeart/2005/8/layout/hierarchy3"/>
    <dgm:cxn modelId="{81681A5F-F222-489B-9D01-984E4FE6F0DA}" type="presParOf" srcId="{583C5664-CA5D-45F6-9A1A-5EBD862B392E}" destId="{9BE14508-C334-43A6-BD67-86F32F710D56}" srcOrd="1" destOrd="0" presId="urn:microsoft.com/office/officeart/2005/8/layout/hierarchy3"/>
    <dgm:cxn modelId="{78CA39F9-798F-435C-8EC8-BF2E6A7B73C6}" type="presParOf" srcId="{F43E6658-3A18-4D4B-914E-C3ED5A05EF5F}" destId="{0846BB47-0027-4F03-BCEF-2FF0CF460D77}" srcOrd="1" destOrd="0" presId="urn:microsoft.com/office/officeart/2005/8/layout/hierarchy3"/>
    <dgm:cxn modelId="{C6BEA60F-3D7B-4BA8-8854-7B7BDE29A066}" type="presParOf" srcId="{0846BB47-0027-4F03-BCEF-2FF0CF460D77}" destId="{DDBC90AA-1A24-4AF5-BD36-004DA82EEC8E}" srcOrd="0" destOrd="0" presId="urn:microsoft.com/office/officeart/2005/8/layout/hierarchy3"/>
    <dgm:cxn modelId="{405E09FA-55A2-43D4-AD99-3F468B6C6057}" type="presParOf" srcId="{0846BB47-0027-4F03-BCEF-2FF0CF460D77}" destId="{A09D3321-7A5F-427F-9D3E-5E8664999F94}" srcOrd="1" destOrd="0" presId="urn:microsoft.com/office/officeart/2005/8/layout/hierarchy3"/>
    <dgm:cxn modelId="{F31FB7CA-41CD-47B3-A68B-CD53B4EA4FCA}" type="presParOf" srcId="{0846BB47-0027-4F03-BCEF-2FF0CF460D77}" destId="{78FDF79C-7A20-492B-B012-B4D860751B3F}" srcOrd="2" destOrd="0" presId="urn:microsoft.com/office/officeart/2005/8/layout/hierarchy3"/>
    <dgm:cxn modelId="{F85FDBDB-9951-4815-9F2F-08052212881E}" type="presParOf" srcId="{0846BB47-0027-4F03-BCEF-2FF0CF460D77}" destId="{AAB9760B-8E85-49A1-91E9-591E59DCB994}" srcOrd="3" destOrd="0" presId="urn:microsoft.com/office/officeart/2005/8/layout/hierarchy3"/>
    <dgm:cxn modelId="{C1AAE60E-EA37-4416-A27B-AF352379FC4C}" type="presParOf" srcId="{0846BB47-0027-4F03-BCEF-2FF0CF460D77}" destId="{8266085D-86D3-41D4-99EF-F6CD2BE435AA}" srcOrd="4" destOrd="0" presId="urn:microsoft.com/office/officeart/2005/8/layout/hierarchy3"/>
    <dgm:cxn modelId="{5A65A89E-B6C1-467A-857E-8ED4302924EA}" type="presParOf" srcId="{0846BB47-0027-4F03-BCEF-2FF0CF460D77}" destId="{7A8DD6C5-153A-4561-BFB2-10F06DFB7C72}" srcOrd="5" destOrd="0" presId="urn:microsoft.com/office/officeart/2005/8/layout/hierarchy3"/>
    <dgm:cxn modelId="{5F615D10-65C3-4FA3-8D98-8E4BA75FA51D}" type="presParOf" srcId="{0846BB47-0027-4F03-BCEF-2FF0CF460D77}" destId="{FDC15BE2-BD8C-45DC-8E85-26372172902F}" srcOrd="6" destOrd="0" presId="urn:microsoft.com/office/officeart/2005/8/layout/hierarchy3"/>
    <dgm:cxn modelId="{7AA0DDDD-5F34-4F2F-9E77-7703AD9933DD}" type="presParOf" srcId="{0846BB47-0027-4F03-BCEF-2FF0CF460D77}" destId="{CCFD7539-BEE3-43F5-B8EC-8CE64768A0CF}" srcOrd="7" destOrd="0" presId="urn:microsoft.com/office/officeart/2005/8/layout/hierarchy3"/>
    <dgm:cxn modelId="{F3478391-A0E8-421A-B98B-57D3CDC4233A}" type="presParOf" srcId="{0846BB47-0027-4F03-BCEF-2FF0CF460D77}" destId="{46EF2CE0-D14A-4CED-A172-E043821375D1}" srcOrd="8" destOrd="0" presId="urn:microsoft.com/office/officeart/2005/8/layout/hierarchy3"/>
    <dgm:cxn modelId="{375BF188-0CBF-4CF4-BC12-10FEC40A508E}" type="presParOf" srcId="{0846BB47-0027-4F03-BCEF-2FF0CF460D77}" destId="{FD03DDF2-7458-4249-A2F1-469DFB75566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B2D624E-BABE-49B3-8C1C-E6974B2C2705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3D16E13-B70B-4E59-8E4C-32813735041B}">
      <dgm:prSet phldrT="[Text]" custT="1"/>
      <dgm:spPr/>
      <dgm:t>
        <a:bodyPr/>
        <a:lstStyle/>
        <a:p>
          <a:r>
            <a:rPr lang="en-US" sz="1800" b="0" dirty="0"/>
            <a:t>Types of Components</a:t>
          </a:r>
          <a:endParaRPr lang="en-IN" sz="1800" b="0" dirty="0"/>
        </a:p>
      </dgm:t>
    </dgm:pt>
    <dgm:pt modelId="{51D11F9C-0DCE-48A5-A510-5AF49A5206D1}" type="parTrans" cxnId="{101538ED-496A-453A-8A3A-5A212B4AAE7F}">
      <dgm:prSet/>
      <dgm:spPr/>
      <dgm:t>
        <a:bodyPr/>
        <a:lstStyle/>
        <a:p>
          <a:endParaRPr lang="en-IN" sz="1800"/>
        </a:p>
      </dgm:t>
    </dgm:pt>
    <dgm:pt modelId="{35BE1F04-FEAE-4CBA-AAC4-3B3AD9B87990}" type="sibTrans" cxnId="{101538ED-496A-453A-8A3A-5A212B4AAE7F}">
      <dgm:prSet/>
      <dgm:spPr/>
      <dgm:t>
        <a:bodyPr/>
        <a:lstStyle/>
        <a:p>
          <a:endParaRPr lang="en-IN" sz="1800"/>
        </a:p>
      </dgm:t>
    </dgm:pt>
    <dgm:pt modelId="{52AB738A-8597-4801-9671-CC60AC7577B8}">
      <dgm:prSet phldrT="[Text]" custT="1"/>
      <dgm:spPr/>
      <dgm:t>
        <a:bodyPr/>
        <a:lstStyle/>
        <a:p>
          <a:pPr algn="ctr"/>
          <a:r>
            <a:rPr lang="en-US" sz="1800" dirty="0"/>
            <a:t>1. Functional Components</a:t>
          </a:r>
          <a:endParaRPr lang="en-IN" sz="1800" dirty="0"/>
        </a:p>
      </dgm:t>
    </dgm:pt>
    <dgm:pt modelId="{A93AFDFE-D3C3-4B9F-B9F5-449DE6ED2AC2}" type="parTrans" cxnId="{7C11CE52-4BD6-4DA6-A4F6-E7C2A03B8875}">
      <dgm:prSet/>
      <dgm:spPr/>
      <dgm:t>
        <a:bodyPr/>
        <a:lstStyle/>
        <a:p>
          <a:endParaRPr lang="en-IN" sz="1800"/>
        </a:p>
      </dgm:t>
    </dgm:pt>
    <dgm:pt modelId="{1B9D372F-F7A0-4CBD-8923-9FA2052B4E56}" type="sibTrans" cxnId="{7C11CE52-4BD6-4DA6-A4F6-E7C2A03B8875}">
      <dgm:prSet/>
      <dgm:spPr/>
      <dgm:t>
        <a:bodyPr/>
        <a:lstStyle/>
        <a:p>
          <a:endParaRPr lang="en-IN" sz="1800"/>
        </a:p>
      </dgm:t>
    </dgm:pt>
    <dgm:pt modelId="{858AEEA4-F1D7-4D50-B31E-5C0D3D0E9BAD}">
      <dgm:prSet phldrT="[Text]" custT="1"/>
      <dgm:spPr/>
      <dgm:t>
        <a:bodyPr/>
        <a:lstStyle/>
        <a:p>
          <a:pPr algn="ctr"/>
          <a:r>
            <a:rPr lang="en-US" sz="1800" dirty="0"/>
            <a:t>2. Class Components</a:t>
          </a:r>
          <a:endParaRPr lang="en-IN" sz="1800" dirty="0"/>
        </a:p>
      </dgm:t>
    </dgm:pt>
    <dgm:pt modelId="{4EDD0ECC-2073-49B5-BD21-1D45D38CF1B0}" type="parTrans" cxnId="{59AC121B-B3E9-42A3-B230-B7747526D1B0}">
      <dgm:prSet/>
      <dgm:spPr/>
      <dgm:t>
        <a:bodyPr/>
        <a:lstStyle/>
        <a:p>
          <a:endParaRPr lang="en-IN" sz="1800"/>
        </a:p>
      </dgm:t>
    </dgm:pt>
    <dgm:pt modelId="{A81D9F48-25DA-44DA-B9FA-DC99C6E04445}" type="sibTrans" cxnId="{59AC121B-B3E9-42A3-B230-B7747526D1B0}">
      <dgm:prSet/>
      <dgm:spPr/>
      <dgm:t>
        <a:bodyPr/>
        <a:lstStyle/>
        <a:p>
          <a:endParaRPr lang="en-IN" sz="1800"/>
        </a:p>
      </dgm:t>
    </dgm:pt>
    <dgm:pt modelId="{F0C9E471-A74D-44EE-8ADB-3D273F6C01A9}" type="pres">
      <dgm:prSet presAssocID="{9B2D624E-BABE-49B3-8C1C-E6974B2C270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BAA6B2-0388-4E2F-ABE3-52984FBDFA2F}" type="pres">
      <dgm:prSet presAssocID="{B3D16E13-B70B-4E59-8E4C-32813735041B}" presName="root1" presStyleCnt="0"/>
      <dgm:spPr/>
    </dgm:pt>
    <dgm:pt modelId="{5A642FA5-9A72-4909-99FD-DF17D984C2D1}" type="pres">
      <dgm:prSet presAssocID="{B3D16E13-B70B-4E59-8E4C-32813735041B}" presName="LevelOneTextNode" presStyleLbl="node0" presStyleIdx="0" presStyleCnt="1" custAng="5400000" custScaleX="186285" custScaleY="57953" custLinFactNeighborX="-43605" custLinFactNeighborY="-42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89F73BE-6B95-4471-B9A9-BE14F9CF08E4}" type="pres">
      <dgm:prSet presAssocID="{B3D16E13-B70B-4E59-8E4C-32813735041B}" presName="level2hierChild" presStyleCnt="0"/>
      <dgm:spPr/>
    </dgm:pt>
    <dgm:pt modelId="{F9D0575D-DC15-497C-AE3A-28AABD785CE4}" type="pres">
      <dgm:prSet presAssocID="{A93AFDFE-D3C3-4B9F-B9F5-449DE6ED2AC2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626813CE-F4B9-4C12-B411-58308201413D}" type="pres">
      <dgm:prSet presAssocID="{A93AFDFE-D3C3-4B9F-B9F5-449DE6ED2AC2}" presName="connTx" presStyleLbl="parChTrans1D2" presStyleIdx="0" presStyleCnt="2"/>
      <dgm:spPr/>
      <dgm:t>
        <a:bodyPr/>
        <a:lstStyle/>
        <a:p>
          <a:endParaRPr lang="en-US"/>
        </a:p>
      </dgm:t>
    </dgm:pt>
    <dgm:pt modelId="{3AA278C6-D770-421C-886A-DC023BDED39D}" type="pres">
      <dgm:prSet presAssocID="{52AB738A-8597-4801-9671-CC60AC7577B8}" presName="root2" presStyleCnt="0"/>
      <dgm:spPr/>
    </dgm:pt>
    <dgm:pt modelId="{F925BDFE-5E93-44C2-A259-D44290820335}" type="pres">
      <dgm:prSet presAssocID="{52AB738A-8597-4801-9671-CC60AC7577B8}" presName="LevelTwoTextNode" presStyleLbl="node2" presStyleIdx="0" presStyleCnt="2" custScaleX="119900" custScaleY="177068" custLinFactX="37985" custLinFactNeighborX="100000" custLinFactNeighborY="-741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2958F56A-9EF4-4774-AAB6-A83B86E457A8}" type="pres">
      <dgm:prSet presAssocID="{52AB738A-8597-4801-9671-CC60AC7577B8}" presName="level3hierChild" presStyleCnt="0"/>
      <dgm:spPr/>
    </dgm:pt>
    <dgm:pt modelId="{147DF87E-769F-44AD-B464-1B438E8D0B4D}" type="pres">
      <dgm:prSet presAssocID="{4EDD0ECC-2073-49B5-BD21-1D45D38CF1B0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11BDB9B8-BD0D-4131-8F6C-3810E34B08AC}" type="pres">
      <dgm:prSet presAssocID="{4EDD0ECC-2073-49B5-BD21-1D45D38CF1B0}" presName="connTx" presStyleLbl="parChTrans1D2" presStyleIdx="1" presStyleCnt="2"/>
      <dgm:spPr/>
      <dgm:t>
        <a:bodyPr/>
        <a:lstStyle/>
        <a:p>
          <a:endParaRPr lang="en-US"/>
        </a:p>
      </dgm:t>
    </dgm:pt>
    <dgm:pt modelId="{8046E7EE-E888-4E68-B7C8-6DBF18A0CC47}" type="pres">
      <dgm:prSet presAssocID="{858AEEA4-F1D7-4D50-B31E-5C0D3D0E9BAD}" presName="root2" presStyleCnt="0"/>
      <dgm:spPr/>
    </dgm:pt>
    <dgm:pt modelId="{83756DFF-064A-40A2-BC0C-0573B9673D6F}" type="pres">
      <dgm:prSet presAssocID="{858AEEA4-F1D7-4D50-B31E-5C0D3D0E9BAD}" presName="LevelTwoTextNode" presStyleLbl="node2" presStyleIdx="1" presStyleCnt="2" custScaleX="119900" custScaleY="177068" custLinFactX="38800" custLinFactNeighborX="100000" custLinFactNeighborY="7410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7F774F52-E50D-46C8-892F-C28011C39D7F}" type="pres">
      <dgm:prSet presAssocID="{858AEEA4-F1D7-4D50-B31E-5C0D3D0E9BAD}" presName="level3hierChild" presStyleCnt="0"/>
      <dgm:spPr/>
    </dgm:pt>
  </dgm:ptLst>
  <dgm:cxnLst>
    <dgm:cxn modelId="{C2F114F6-AF88-4B49-B54A-97E9050A3866}" type="presOf" srcId="{52AB738A-8597-4801-9671-CC60AC7577B8}" destId="{F925BDFE-5E93-44C2-A259-D44290820335}" srcOrd="0" destOrd="0" presId="urn:microsoft.com/office/officeart/2008/layout/HorizontalMultiLevelHierarchy"/>
    <dgm:cxn modelId="{9213C21A-09D5-424A-8ED9-8B2BC8641E70}" type="presOf" srcId="{A93AFDFE-D3C3-4B9F-B9F5-449DE6ED2AC2}" destId="{626813CE-F4B9-4C12-B411-58308201413D}" srcOrd="1" destOrd="0" presId="urn:microsoft.com/office/officeart/2008/layout/HorizontalMultiLevelHierarchy"/>
    <dgm:cxn modelId="{59AC121B-B3E9-42A3-B230-B7747526D1B0}" srcId="{B3D16E13-B70B-4E59-8E4C-32813735041B}" destId="{858AEEA4-F1D7-4D50-B31E-5C0D3D0E9BAD}" srcOrd="1" destOrd="0" parTransId="{4EDD0ECC-2073-49B5-BD21-1D45D38CF1B0}" sibTransId="{A81D9F48-25DA-44DA-B9FA-DC99C6E04445}"/>
    <dgm:cxn modelId="{0B980817-F954-4B79-819E-D301EEB8B56C}" type="presOf" srcId="{4EDD0ECC-2073-49B5-BD21-1D45D38CF1B0}" destId="{11BDB9B8-BD0D-4131-8F6C-3810E34B08AC}" srcOrd="1" destOrd="0" presId="urn:microsoft.com/office/officeart/2008/layout/HorizontalMultiLevelHierarchy"/>
    <dgm:cxn modelId="{B9740154-52A2-4320-B6E3-4C3AEC4B3EE9}" type="presOf" srcId="{4EDD0ECC-2073-49B5-BD21-1D45D38CF1B0}" destId="{147DF87E-769F-44AD-B464-1B438E8D0B4D}" srcOrd="0" destOrd="0" presId="urn:microsoft.com/office/officeart/2008/layout/HorizontalMultiLevelHierarchy"/>
    <dgm:cxn modelId="{DAADFB48-33DD-41EA-A6E4-CAC17925F472}" type="presOf" srcId="{A93AFDFE-D3C3-4B9F-B9F5-449DE6ED2AC2}" destId="{F9D0575D-DC15-497C-AE3A-28AABD785CE4}" srcOrd="0" destOrd="0" presId="urn:microsoft.com/office/officeart/2008/layout/HorizontalMultiLevelHierarchy"/>
    <dgm:cxn modelId="{8090AD35-CAB7-4B2F-9837-9295A9719F6E}" type="presOf" srcId="{858AEEA4-F1D7-4D50-B31E-5C0D3D0E9BAD}" destId="{83756DFF-064A-40A2-BC0C-0573B9673D6F}" srcOrd="0" destOrd="0" presId="urn:microsoft.com/office/officeart/2008/layout/HorizontalMultiLevelHierarchy"/>
    <dgm:cxn modelId="{7C11CE52-4BD6-4DA6-A4F6-E7C2A03B8875}" srcId="{B3D16E13-B70B-4E59-8E4C-32813735041B}" destId="{52AB738A-8597-4801-9671-CC60AC7577B8}" srcOrd="0" destOrd="0" parTransId="{A93AFDFE-D3C3-4B9F-B9F5-449DE6ED2AC2}" sibTransId="{1B9D372F-F7A0-4CBD-8923-9FA2052B4E56}"/>
    <dgm:cxn modelId="{62AB7D2B-A02A-4852-9F5F-D2E63624EA7B}" type="presOf" srcId="{9B2D624E-BABE-49B3-8C1C-E6974B2C2705}" destId="{F0C9E471-A74D-44EE-8ADB-3D273F6C01A9}" srcOrd="0" destOrd="0" presId="urn:microsoft.com/office/officeart/2008/layout/HorizontalMultiLevelHierarchy"/>
    <dgm:cxn modelId="{101538ED-496A-453A-8A3A-5A212B4AAE7F}" srcId="{9B2D624E-BABE-49B3-8C1C-E6974B2C2705}" destId="{B3D16E13-B70B-4E59-8E4C-32813735041B}" srcOrd="0" destOrd="0" parTransId="{51D11F9C-0DCE-48A5-A510-5AF49A5206D1}" sibTransId="{35BE1F04-FEAE-4CBA-AAC4-3B3AD9B87990}"/>
    <dgm:cxn modelId="{E973E968-97D6-46E1-A2DE-D78D1CFF0137}" type="presOf" srcId="{B3D16E13-B70B-4E59-8E4C-32813735041B}" destId="{5A642FA5-9A72-4909-99FD-DF17D984C2D1}" srcOrd="0" destOrd="0" presId="urn:microsoft.com/office/officeart/2008/layout/HorizontalMultiLevelHierarchy"/>
    <dgm:cxn modelId="{A64A45D6-9213-4555-A806-204A90677B6A}" type="presParOf" srcId="{F0C9E471-A74D-44EE-8ADB-3D273F6C01A9}" destId="{B9BAA6B2-0388-4E2F-ABE3-52984FBDFA2F}" srcOrd="0" destOrd="0" presId="urn:microsoft.com/office/officeart/2008/layout/HorizontalMultiLevelHierarchy"/>
    <dgm:cxn modelId="{B8CC9AB5-12D5-40EB-88D1-F52D087DEDE3}" type="presParOf" srcId="{B9BAA6B2-0388-4E2F-ABE3-52984FBDFA2F}" destId="{5A642FA5-9A72-4909-99FD-DF17D984C2D1}" srcOrd="0" destOrd="0" presId="urn:microsoft.com/office/officeart/2008/layout/HorizontalMultiLevelHierarchy"/>
    <dgm:cxn modelId="{595F5C3A-C483-446A-9D24-0BCE3790D15E}" type="presParOf" srcId="{B9BAA6B2-0388-4E2F-ABE3-52984FBDFA2F}" destId="{889F73BE-6B95-4471-B9A9-BE14F9CF08E4}" srcOrd="1" destOrd="0" presId="urn:microsoft.com/office/officeart/2008/layout/HorizontalMultiLevelHierarchy"/>
    <dgm:cxn modelId="{0CC6E1E8-0887-443E-8EB1-FF6F3E2393A7}" type="presParOf" srcId="{889F73BE-6B95-4471-B9A9-BE14F9CF08E4}" destId="{F9D0575D-DC15-497C-AE3A-28AABD785CE4}" srcOrd="0" destOrd="0" presId="urn:microsoft.com/office/officeart/2008/layout/HorizontalMultiLevelHierarchy"/>
    <dgm:cxn modelId="{4E3527DE-3FA7-4EA0-A33E-7E78EE1A15A4}" type="presParOf" srcId="{F9D0575D-DC15-497C-AE3A-28AABD785CE4}" destId="{626813CE-F4B9-4C12-B411-58308201413D}" srcOrd="0" destOrd="0" presId="urn:microsoft.com/office/officeart/2008/layout/HorizontalMultiLevelHierarchy"/>
    <dgm:cxn modelId="{49F2C7CD-B506-47CB-8F4C-348EBE784DEF}" type="presParOf" srcId="{889F73BE-6B95-4471-B9A9-BE14F9CF08E4}" destId="{3AA278C6-D770-421C-886A-DC023BDED39D}" srcOrd="1" destOrd="0" presId="urn:microsoft.com/office/officeart/2008/layout/HorizontalMultiLevelHierarchy"/>
    <dgm:cxn modelId="{6EE8B8E9-93E0-4A75-A0D1-778481ABE8F4}" type="presParOf" srcId="{3AA278C6-D770-421C-886A-DC023BDED39D}" destId="{F925BDFE-5E93-44C2-A259-D44290820335}" srcOrd="0" destOrd="0" presId="urn:microsoft.com/office/officeart/2008/layout/HorizontalMultiLevelHierarchy"/>
    <dgm:cxn modelId="{A565D6E4-A4D8-4D78-9E89-DBD681C5AEE2}" type="presParOf" srcId="{3AA278C6-D770-421C-886A-DC023BDED39D}" destId="{2958F56A-9EF4-4774-AAB6-A83B86E457A8}" srcOrd="1" destOrd="0" presId="urn:microsoft.com/office/officeart/2008/layout/HorizontalMultiLevelHierarchy"/>
    <dgm:cxn modelId="{EC7747B7-BE8F-4FDE-A887-A00A6EE5782E}" type="presParOf" srcId="{889F73BE-6B95-4471-B9A9-BE14F9CF08E4}" destId="{147DF87E-769F-44AD-B464-1B438E8D0B4D}" srcOrd="2" destOrd="0" presId="urn:microsoft.com/office/officeart/2008/layout/HorizontalMultiLevelHierarchy"/>
    <dgm:cxn modelId="{1B3625FF-60B4-4A1C-A5BD-C4D7E7365A5E}" type="presParOf" srcId="{147DF87E-769F-44AD-B464-1B438E8D0B4D}" destId="{11BDB9B8-BD0D-4131-8F6C-3810E34B08AC}" srcOrd="0" destOrd="0" presId="urn:microsoft.com/office/officeart/2008/layout/HorizontalMultiLevelHierarchy"/>
    <dgm:cxn modelId="{078ACC6F-FA2A-4B1E-949E-0274CF66724D}" type="presParOf" srcId="{889F73BE-6B95-4471-B9A9-BE14F9CF08E4}" destId="{8046E7EE-E888-4E68-B7C8-6DBF18A0CC47}" srcOrd="3" destOrd="0" presId="urn:microsoft.com/office/officeart/2008/layout/HorizontalMultiLevelHierarchy"/>
    <dgm:cxn modelId="{B52FC058-81C1-4AA8-8562-0E3CCAF665E3}" type="presParOf" srcId="{8046E7EE-E888-4E68-B7C8-6DBF18A0CC47}" destId="{83756DFF-064A-40A2-BC0C-0573B9673D6F}" srcOrd="0" destOrd="0" presId="urn:microsoft.com/office/officeart/2008/layout/HorizontalMultiLevelHierarchy"/>
    <dgm:cxn modelId="{25E2D18A-758D-4A38-9A64-FEF1CC7853C6}" type="presParOf" srcId="{8046E7EE-E888-4E68-B7C8-6DBF18A0CC47}" destId="{7F774F52-E50D-46C8-892F-C28011C39D7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D6B2017-2439-42DA-98BF-92938832E697}" type="doc">
      <dgm:prSet loTypeId="urn:microsoft.com/office/officeart/2011/layout/TabList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464B593-9E6A-438E-9C3D-75E329D4BEAD}">
      <dgm:prSet phldrT="[Text]" custT="1"/>
      <dgm:spPr/>
      <dgm:t>
        <a:bodyPr/>
        <a:lstStyle/>
        <a:p>
          <a:r>
            <a:rPr lang="en-US" sz="1800" b="1" dirty="0">
              <a:latin typeface="+mn-lt"/>
            </a:rPr>
            <a:t>Routing</a:t>
          </a:r>
          <a:endParaRPr lang="en-IN" sz="1800" b="1" dirty="0">
            <a:latin typeface="+mn-lt"/>
          </a:endParaRPr>
        </a:p>
      </dgm:t>
    </dgm:pt>
    <dgm:pt modelId="{B317A70A-2284-4B1D-A9F1-925D9407C94F}" type="parTrans" cxnId="{BA5BFBD5-477A-41C7-A3A1-164CCA40E47D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4A33C0F7-D171-4F3E-B779-8F5C78932F23}" type="sibTrans" cxnId="{BA5BFBD5-477A-41C7-A3A1-164CCA40E47D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8121C7E7-9E5D-4931-8649-A5C591747F37}">
      <dgm:prSet phldrT="[Text]" custT="1"/>
      <dgm:spPr/>
      <dgm:t>
        <a:bodyPr anchor="ctr"/>
        <a:lstStyle/>
        <a:p>
          <a:pPr>
            <a:buNone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Routing allows you to create a single-page web application with </a:t>
          </a:r>
          <a:r>
            <a:rPr kumimoji="0" lang="en-US" sz="1800" b="1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navigation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, without the need for a full-page refresh.</a:t>
          </a:r>
          <a:endParaRPr lang="en-IN" sz="1800" b="0" dirty="0">
            <a:latin typeface="+mn-lt"/>
          </a:endParaRPr>
        </a:p>
      </dgm:t>
    </dgm:pt>
    <dgm:pt modelId="{9B684478-EE91-478B-862A-84B731D31F0E}" type="parTrans" cxnId="{14ABD658-C923-4EBC-A1F6-E6DB3A9DF2E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F1040E0-DC7A-4A39-837D-E00A0C6884AE}" type="sibTrans" cxnId="{14ABD658-C923-4EBC-A1F6-E6DB3A9DF2E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01C6E91-4F9B-4AAB-9217-7D69DC671332}">
      <dgm:prSet phldrT="[Text]" custT="1"/>
      <dgm:spPr/>
      <dgm:t>
        <a:bodyPr/>
        <a:lstStyle/>
        <a:p>
          <a:r>
            <a:rPr kumimoji="0" lang="en-US" sz="1800" b="1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</a:t>
          </a:r>
          <a:endParaRPr lang="en-IN" sz="1800" b="1" dirty="0">
            <a:latin typeface="+mn-lt"/>
          </a:endParaRPr>
        </a:p>
      </dgm:t>
    </dgm:pt>
    <dgm:pt modelId="{978B6F30-D578-46D1-A9C0-4EC6E61D4C3F}" type="parTrans" cxnId="{F69946A8-5EA6-4691-B5BC-9759B616009B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023C149A-B704-4A37-99AC-C38B1FA4BDC5}" type="sibTrans" cxnId="{F69946A8-5EA6-4691-B5BC-9759B616009B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40C357D8-5FEB-47F2-B7C8-377317B54EE6}">
      <dgm:prSet phldrT="[Text]" custT="1"/>
      <dgm:spPr/>
      <dgm:t>
        <a:bodyPr anchor="ctr"/>
        <a:lstStyle/>
        <a:p>
          <a:pPr>
            <a:buClr>
              <a:srgbClr val="FFC000"/>
            </a:buClr>
            <a:buSzTx/>
            <a:buFont typeface="Wingdings" panose="05000000000000000000" pitchFamily="2" charset="2"/>
            <a:buNone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React Router is a library for handling routing and enables navigation and rendering of different components </a:t>
          </a:r>
          <a:r>
            <a:rPr kumimoji="0" lang="en-US" sz="1800" b="1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based on the URL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.</a:t>
          </a:r>
          <a:endParaRPr lang="en-IN" sz="1800" b="0" dirty="0">
            <a:latin typeface="+mn-lt"/>
          </a:endParaRPr>
        </a:p>
      </dgm:t>
    </dgm:pt>
    <dgm:pt modelId="{9D29C582-1A94-4E4D-81D9-1A6B0A6C5DF7}" type="parTrans" cxnId="{63D5917C-2B1B-4C2A-ADCD-8E045AA7A4F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7D735E3B-56C0-4EA6-8E0F-1AF5BEC290DA}" type="sibTrans" cxnId="{63D5917C-2B1B-4C2A-ADCD-8E045AA7A4F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66C9DFA5-B6ED-41AC-9EEF-AA8A62DE78AA}" type="pres">
      <dgm:prSet presAssocID="{2D6B2017-2439-42DA-98BF-92938832E69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BF8D517-6497-4220-A21E-657D51F14B92}" type="pres">
      <dgm:prSet presAssocID="{B464B593-9E6A-438E-9C3D-75E329D4BEAD}" presName="composite" presStyleCnt="0"/>
      <dgm:spPr/>
    </dgm:pt>
    <dgm:pt modelId="{1E34E041-9144-499E-8C6D-7F846DBA9E7F}" type="pres">
      <dgm:prSet presAssocID="{B464B593-9E6A-438E-9C3D-75E329D4BEAD}" presName="FirstChild" presStyleLbl="revTx" presStyleIdx="0" presStyleCnt="2" custScaleX="933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D51ADA-98F6-4605-9FDB-1C42D4274223}" type="pres">
      <dgm:prSet presAssocID="{B464B593-9E6A-438E-9C3D-75E329D4BEAD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CBF11F-6FC7-4C62-95A3-DF0F65B1A8CA}" type="pres">
      <dgm:prSet presAssocID="{B464B593-9E6A-438E-9C3D-75E329D4BEAD}" presName="Accent" presStyleLbl="parChTrans1D1" presStyleIdx="0" presStyleCnt="2"/>
      <dgm:spPr/>
    </dgm:pt>
    <dgm:pt modelId="{0AD793C6-C3D2-4F19-B4D8-822649843CA9}" type="pres">
      <dgm:prSet presAssocID="{4A33C0F7-D171-4F3E-B779-8F5C78932F23}" presName="sibTrans" presStyleCnt="0"/>
      <dgm:spPr/>
    </dgm:pt>
    <dgm:pt modelId="{AEE2C1DE-B35C-4A0F-89AD-FA0ABB636FD7}" type="pres">
      <dgm:prSet presAssocID="{501C6E91-4F9B-4AAB-9217-7D69DC671332}" presName="composite" presStyleCnt="0"/>
      <dgm:spPr/>
    </dgm:pt>
    <dgm:pt modelId="{0433EC1F-85CD-4F44-9A68-37407A6900C7}" type="pres">
      <dgm:prSet presAssocID="{501C6E91-4F9B-4AAB-9217-7D69DC671332}" presName="FirstChild" presStyleLbl="revTx" presStyleIdx="1" presStyleCnt="2" custScaleX="933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203A7-5A32-4AF0-8526-52981F614843}" type="pres">
      <dgm:prSet presAssocID="{501C6E91-4F9B-4AAB-9217-7D69DC671332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A46D7-9372-471D-A6AD-F19D661343C7}" type="pres">
      <dgm:prSet presAssocID="{501C6E91-4F9B-4AAB-9217-7D69DC671332}" presName="Accent" presStyleLbl="parChTrans1D1" presStyleIdx="1" presStyleCnt="2"/>
      <dgm:spPr/>
    </dgm:pt>
  </dgm:ptLst>
  <dgm:cxnLst>
    <dgm:cxn modelId="{F69946A8-5EA6-4691-B5BC-9759B616009B}" srcId="{2D6B2017-2439-42DA-98BF-92938832E697}" destId="{501C6E91-4F9B-4AAB-9217-7D69DC671332}" srcOrd="1" destOrd="0" parTransId="{978B6F30-D578-46D1-A9C0-4EC6E61D4C3F}" sibTransId="{023C149A-B704-4A37-99AC-C38B1FA4BDC5}"/>
    <dgm:cxn modelId="{BA5BFBD5-477A-41C7-A3A1-164CCA40E47D}" srcId="{2D6B2017-2439-42DA-98BF-92938832E697}" destId="{B464B593-9E6A-438E-9C3D-75E329D4BEAD}" srcOrd="0" destOrd="0" parTransId="{B317A70A-2284-4B1D-A9F1-925D9407C94F}" sibTransId="{4A33C0F7-D171-4F3E-B779-8F5C78932F23}"/>
    <dgm:cxn modelId="{B5FE66D8-2D0B-4ECD-A9C4-56314F35134B}" type="presOf" srcId="{8121C7E7-9E5D-4931-8649-A5C591747F37}" destId="{1E34E041-9144-499E-8C6D-7F846DBA9E7F}" srcOrd="0" destOrd="0" presId="urn:microsoft.com/office/officeart/2011/layout/TabList"/>
    <dgm:cxn modelId="{14ABD658-C923-4EBC-A1F6-E6DB3A9DF2E4}" srcId="{B464B593-9E6A-438E-9C3D-75E329D4BEAD}" destId="{8121C7E7-9E5D-4931-8649-A5C591747F37}" srcOrd="0" destOrd="0" parTransId="{9B684478-EE91-478B-862A-84B731D31F0E}" sibTransId="{5F1040E0-DC7A-4A39-837D-E00A0C6884AE}"/>
    <dgm:cxn modelId="{2CB426C1-2B5D-4E66-85E1-09ED7BC3061B}" type="presOf" srcId="{B464B593-9E6A-438E-9C3D-75E329D4BEAD}" destId="{1FD51ADA-98F6-4605-9FDB-1C42D4274223}" srcOrd="0" destOrd="0" presId="urn:microsoft.com/office/officeart/2011/layout/TabList"/>
    <dgm:cxn modelId="{93AFA833-C8CD-43FB-A0A7-BB5455B8A907}" type="presOf" srcId="{40C357D8-5FEB-47F2-B7C8-377317B54EE6}" destId="{0433EC1F-85CD-4F44-9A68-37407A6900C7}" srcOrd="0" destOrd="0" presId="urn:microsoft.com/office/officeart/2011/layout/TabList"/>
    <dgm:cxn modelId="{0E1779F0-BBA4-4D96-9890-2BCE6BF96B61}" type="presOf" srcId="{501C6E91-4F9B-4AAB-9217-7D69DC671332}" destId="{937203A7-5A32-4AF0-8526-52981F614843}" srcOrd="0" destOrd="0" presId="urn:microsoft.com/office/officeart/2011/layout/TabList"/>
    <dgm:cxn modelId="{63D5917C-2B1B-4C2A-ADCD-8E045AA7A4F9}" srcId="{501C6E91-4F9B-4AAB-9217-7D69DC671332}" destId="{40C357D8-5FEB-47F2-B7C8-377317B54EE6}" srcOrd="0" destOrd="0" parTransId="{9D29C582-1A94-4E4D-81D9-1A6B0A6C5DF7}" sibTransId="{7D735E3B-56C0-4EA6-8E0F-1AF5BEC290DA}"/>
    <dgm:cxn modelId="{EC042D3C-9D36-41D4-9CCC-352B051C2392}" type="presOf" srcId="{2D6B2017-2439-42DA-98BF-92938832E697}" destId="{66C9DFA5-B6ED-41AC-9EEF-AA8A62DE78AA}" srcOrd="0" destOrd="0" presId="urn:microsoft.com/office/officeart/2011/layout/TabList"/>
    <dgm:cxn modelId="{29012CBD-964F-4849-85E3-3CFF5AB48AE3}" type="presParOf" srcId="{66C9DFA5-B6ED-41AC-9EEF-AA8A62DE78AA}" destId="{2BF8D517-6497-4220-A21E-657D51F14B92}" srcOrd="0" destOrd="0" presId="urn:microsoft.com/office/officeart/2011/layout/TabList"/>
    <dgm:cxn modelId="{18EC6BCA-72A9-47B1-889D-EF3072FEFAED}" type="presParOf" srcId="{2BF8D517-6497-4220-A21E-657D51F14B92}" destId="{1E34E041-9144-499E-8C6D-7F846DBA9E7F}" srcOrd="0" destOrd="0" presId="urn:microsoft.com/office/officeart/2011/layout/TabList"/>
    <dgm:cxn modelId="{2C5A988E-C68D-4404-9BA3-DC135B7CEC84}" type="presParOf" srcId="{2BF8D517-6497-4220-A21E-657D51F14B92}" destId="{1FD51ADA-98F6-4605-9FDB-1C42D4274223}" srcOrd="1" destOrd="0" presId="urn:microsoft.com/office/officeart/2011/layout/TabList"/>
    <dgm:cxn modelId="{01C94311-692A-49E2-88EE-7E4C86FD96D2}" type="presParOf" srcId="{2BF8D517-6497-4220-A21E-657D51F14B92}" destId="{13CBF11F-6FC7-4C62-95A3-DF0F65B1A8CA}" srcOrd="2" destOrd="0" presId="urn:microsoft.com/office/officeart/2011/layout/TabList"/>
    <dgm:cxn modelId="{5CC6159B-EF05-4427-90D1-A843695B01C3}" type="presParOf" srcId="{66C9DFA5-B6ED-41AC-9EEF-AA8A62DE78AA}" destId="{0AD793C6-C3D2-4F19-B4D8-822649843CA9}" srcOrd="1" destOrd="0" presId="urn:microsoft.com/office/officeart/2011/layout/TabList"/>
    <dgm:cxn modelId="{ABEB389A-7F46-4CE6-A046-C31F27ACC4D2}" type="presParOf" srcId="{66C9DFA5-B6ED-41AC-9EEF-AA8A62DE78AA}" destId="{AEE2C1DE-B35C-4A0F-89AD-FA0ABB636FD7}" srcOrd="2" destOrd="0" presId="urn:microsoft.com/office/officeart/2011/layout/TabList"/>
    <dgm:cxn modelId="{26C4BE30-F40F-4CC3-BDD0-AE65C8E2BEC6}" type="presParOf" srcId="{AEE2C1DE-B35C-4A0F-89AD-FA0ABB636FD7}" destId="{0433EC1F-85CD-4F44-9A68-37407A6900C7}" srcOrd="0" destOrd="0" presId="urn:microsoft.com/office/officeart/2011/layout/TabList"/>
    <dgm:cxn modelId="{7A902F64-D0C7-45F7-B348-940487DBCD3A}" type="presParOf" srcId="{AEE2C1DE-B35C-4A0F-89AD-FA0ABB636FD7}" destId="{937203A7-5A32-4AF0-8526-52981F614843}" srcOrd="1" destOrd="0" presId="urn:microsoft.com/office/officeart/2011/layout/TabList"/>
    <dgm:cxn modelId="{0D235F61-49EB-4170-9AC8-F63540DFD816}" type="presParOf" srcId="{AEE2C1DE-B35C-4A0F-89AD-FA0ABB636FD7}" destId="{DA9A46D7-9372-471D-A6AD-F19D661343C7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Redux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16. Action/ Store/ Reducer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8661048F-FDB7-430E-8470-11D1621946F6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17. Core Principles/ Pros-Cons</a:t>
          </a:r>
          <a:endParaRPr lang="en-IN" sz="1600" dirty="0"/>
        </a:p>
      </dgm:t>
    </dgm:pt>
    <dgm:pt modelId="{76D244D6-535D-4F9B-9DBB-A03DBF729081}" type="parTrans" cxnId="{FFE5BE51-DDE1-4685-BB81-3DE8CB0880F4}">
      <dgm:prSet/>
      <dgm:spPr/>
      <dgm:t>
        <a:bodyPr/>
        <a:lstStyle/>
        <a:p>
          <a:pPr algn="l"/>
          <a:endParaRPr lang="en-IN" sz="1600"/>
        </a:p>
      </dgm:t>
    </dgm:pt>
    <dgm:pt modelId="{2B2B8150-8F26-43E0-A184-5FA655B5B9F6}" type="sibTrans" cxnId="{FFE5BE51-DDE1-4685-BB81-3DE8CB0880F4}">
      <dgm:prSet/>
      <dgm:spPr/>
      <dgm:t>
        <a:bodyPr/>
        <a:lstStyle/>
        <a:p>
          <a:pPr algn="l"/>
          <a:endParaRPr lang="en-IN" sz="1600"/>
        </a:p>
      </dgm:t>
    </dgm:pt>
    <dgm:pt modelId="{5A70A4AA-9B2F-45AE-B0DA-D163664D7559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18. Short Answer</a:t>
          </a:r>
          <a:endParaRPr lang="en-IN" sz="1600" dirty="0"/>
        </a:p>
      </dgm:t>
    </dgm:pt>
    <dgm:pt modelId="{1ABDD77D-DBD3-459E-BCDD-73FB3C13BE7C}" type="parTrans" cxnId="{3BBA6F70-D961-4434-8AB7-13521B5DD795}">
      <dgm:prSet/>
      <dgm:spPr/>
      <dgm:t>
        <a:bodyPr/>
        <a:lstStyle/>
        <a:p>
          <a:pPr algn="l"/>
          <a:endParaRPr lang="en-IN" sz="1600"/>
        </a:p>
      </dgm:t>
    </dgm:pt>
    <dgm:pt modelId="{C80356BB-2E95-45A6-909B-9147D1A4A5DE}" type="sibTrans" cxnId="{3BBA6F70-D961-4434-8AB7-13521B5DD795}">
      <dgm:prSet/>
      <dgm:spPr/>
      <dgm:t>
        <a:bodyPr/>
        <a:lstStyle/>
        <a:p>
          <a:pPr algn="l"/>
          <a:endParaRPr lang="en-IN" sz="1600"/>
        </a:p>
      </dgm:t>
    </dgm:pt>
    <dgm:pt modelId="{49851219-5F47-436E-B69D-C6658E9239D9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19. </a:t>
          </a:r>
          <a:r>
            <a:rPr lang="en-IN" sz="1600" b="0" i="0" u="none" dirty="0" err="1">
              <a:hlinkClick xmlns:r="http://schemas.openxmlformats.org/officeDocument/2006/relationships" r:id="rId4" action="ppaction://hlinksldjump"/>
            </a:rPr>
            <a:t>Thunk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/ Middleware/ Flux</a:t>
          </a:r>
          <a:endParaRPr lang="en-IN" sz="1600" dirty="0"/>
        </a:p>
      </dgm:t>
    </dgm:pt>
    <dgm:pt modelId="{37D18142-5546-4578-9657-AB63B36CCD28}" type="parTrans" cxnId="{EB35F53B-3857-4C12-AF2F-A5A3A1A76F62}">
      <dgm:prSet/>
      <dgm:spPr/>
      <dgm:t>
        <a:bodyPr/>
        <a:lstStyle/>
        <a:p>
          <a:endParaRPr lang="en-IN" sz="1600"/>
        </a:p>
      </dgm:t>
    </dgm:pt>
    <dgm:pt modelId="{DFD43E82-F464-44F9-AAB6-5A72B0DF31A5}" type="sibTrans" cxnId="{EB35F53B-3857-4C12-AF2F-A5A3A1A76F62}">
      <dgm:prSet/>
      <dgm:spPr/>
      <dgm:t>
        <a:bodyPr/>
        <a:lstStyle/>
        <a:p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27645" custScaleY="78873" custLinFactNeighborY="-9028"/>
      <dgm:spPr/>
      <dgm:t>
        <a:bodyPr/>
        <a:lstStyle/>
        <a:p>
          <a:endParaRPr lang="en-US"/>
        </a:p>
      </dgm:t>
    </dgm:pt>
    <dgm:pt modelId="{6CE72F2C-D762-49C0-B2DF-952707AA80AB}" type="pres">
      <dgm:prSet presAssocID="{E7AF3908-8732-4F54-A538-E3AE8E033722}" presName="rootConnector" presStyleLbl="node1" presStyleIdx="0" presStyleCnt="1"/>
      <dgm:spPr/>
      <dgm:t>
        <a:bodyPr/>
        <a:lstStyle/>
        <a:p>
          <a:endParaRPr lang="en-US"/>
        </a:p>
      </dgm:t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4" custSzX="458779"/>
      <dgm:spPr/>
      <dgm:t>
        <a:bodyPr/>
        <a:lstStyle/>
        <a:p>
          <a:endParaRPr lang="en-US"/>
        </a:p>
      </dgm:t>
    </dgm:pt>
    <dgm:pt modelId="{D26D0C22-96BC-4955-B855-B3A9EADE8240}" type="pres">
      <dgm:prSet presAssocID="{FDF1C9B5-20BB-4222-8433-F6D5DE350BF7}" presName="childText" presStyleLbl="bgAcc1" presStyleIdx="0" presStyleCnt="4" custFlipHor="1" custScaleX="428301" custScaleY="8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29BE0-7197-42AD-AE99-39EA81A95269}" type="pres">
      <dgm:prSet presAssocID="{76D244D6-535D-4F9B-9DBB-A03DBF729081}" presName="Name13" presStyleLbl="parChTrans1D2" presStyleIdx="1" presStyleCnt="4"/>
      <dgm:spPr/>
      <dgm:t>
        <a:bodyPr/>
        <a:lstStyle/>
        <a:p>
          <a:endParaRPr lang="en-US"/>
        </a:p>
      </dgm:t>
    </dgm:pt>
    <dgm:pt modelId="{76DFC9C6-DCA8-4FCE-88FE-004E6038B7B1}" type="pres">
      <dgm:prSet presAssocID="{8661048F-FDB7-430E-8470-11D1621946F6}" presName="childText" presStyleLbl="bgAcc1" presStyleIdx="1" presStyleCnt="4" custScaleX="419130" custScaleY="8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8AD17-1BC0-492F-BC81-4DDD04EB584B}" type="pres">
      <dgm:prSet presAssocID="{1ABDD77D-DBD3-459E-BCDD-73FB3C13BE7C}" presName="Name13" presStyleLbl="parChTrans1D2" presStyleIdx="2" presStyleCnt="4"/>
      <dgm:spPr/>
      <dgm:t>
        <a:bodyPr/>
        <a:lstStyle/>
        <a:p>
          <a:endParaRPr lang="en-US"/>
        </a:p>
      </dgm:t>
    </dgm:pt>
    <dgm:pt modelId="{85612470-BCF7-4EC9-B2F0-A99C945C3211}" type="pres">
      <dgm:prSet presAssocID="{5A70A4AA-9B2F-45AE-B0DA-D163664D7559}" presName="childText" presStyleLbl="bgAcc1" presStyleIdx="2" presStyleCnt="4" custScaleX="418338" custScaleY="814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D98DAA-5A53-4458-B01C-1603AD21B133}" type="pres">
      <dgm:prSet presAssocID="{37D18142-5546-4578-9657-AB63B36CCD2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CC2AEF07-C303-4746-A437-AC03813680F0}" type="pres">
      <dgm:prSet presAssocID="{49851219-5F47-436E-B69D-C6658E9239D9}" presName="childText" presStyleLbl="bgAcc1" presStyleIdx="3" presStyleCnt="4" custScaleX="426925" custScaleY="854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59376E74-D859-4B7F-ABBA-034F986E9867}" type="presOf" srcId="{49851219-5F47-436E-B69D-C6658E9239D9}" destId="{CC2AEF07-C303-4746-A437-AC03813680F0}" srcOrd="0" destOrd="0" presId="urn:microsoft.com/office/officeart/2005/8/layout/hierarchy3"/>
    <dgm:cxn modelId="{D47BA728-C34C-4A25-BECA-59B5FF380B10}" type="presOf" srcId="{5A70A4AA-9B2F-45AE-B0DA-D163664D7559}" destId="{85612470-BCF7-4EC9-B2F0-A99C945C3211}" srcOrd="0" destOrd="0" presId="urn:microsoft.com/office/officeart/2005/8/layout/hierarchy3"/>
    <dgm:cxn modelId="{712E55FC-185E-4A3B-9DE7-70EBC02DA8EF}" type="presOf" srcId="{8661048F-FDB7-430E-8470-11D1621946F6}" destId="{76DFC9C6-DCA8-4FCE-88FE-004E6038B7B1}" srcOrd="0" destOrd="0" presId="urn:microsoft.com/office/officeart/2005/8/layout/hierarchy3"/>
    <dgm:cxn modelId="{EB35F53B-3857-4C12-AF2F-A5A3A1A76F62}" srcId="{E7AF3908-8732-4F54-A538-E3AE8E033722}" destId="{49851219-5F47-436E-B69D-C6658E9239D9}" srcOrd="3" destOrd="0" parTransId="{37D18142-5546-4578-9657-AB63B36CCD28}" sibTransId="{DFD43E82-F464-44F9-AAB6-5A72B0DF31A5}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08D75A55-D143-4422-A94D-8E4D36766860}" type="presOf" srcId="{37D18142-5546-4578-9657-AB63B36CCD28}" destId="{E6D98DAA-5A53-4458-B01C-1603AD21B133}" srcOrd="0" destOrd="0" presId="urn:microsoft.com/office/officeart/2005/8/layout/hierarchy3"/>
    <dgm:cxn modelId="{F7B84E4D-36E5-4F6A-9CEA-9FFCFEBD7BF4}" type="presOf" srcId="{1ABDD77D-DBD3-459E-BCDD-73FB3C13BE7C}" destId="{1408AD17-1BC0-492F-BC81-4DDD04EB584B}" srcOrd="0" destOrd="0" presId="urn:microsoft.com/office/officeart/2005/8/layout/hierarchy3"/>
    <dgm:cxn modelId="{2EC00366-5707-412D-9963-82938EE909C1}" type="presOf" srcId="{76D244D6-535D-4F9B-9DBB-A03DBF729081}" destId="{21A29BE0-7197-42AD-AE99-39EA81A95269}" srcOrd="0" destOrd="0" presId="urn:microsoft.com/office/officeart/2005/8/layout/hierarchy3"/>
    <dgm:cxn modelId="{3BBA6F70-D961-4434-8AB7-13521B5DD795}" srcId="{E7AF3908-8732-4F54-A538-E3AE8E033722}" destId="{5A70A4AA-9B2F-45AE-B0DA-D163664D7559}" srcOrd="2" destOrd="0" parTransId="{1ABDD77D-DBD3-459E-BCDD-73FB3C13BE7C}" sibTransId="{C80356BB-2E95-45A6-909B-9147D1A4A5DE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FFE5BE51-DDE1-4685-BB81-3DE8CB0880F4}" srcId="{E7AF3908-8732-4F54-A538-E3AE8E033722}" destId="{8661048F-FDB7-430E-8470-11D1621946F6}" srcOrd="1" destOrd="0" parTransId="{76D244D6-535D-4F9B-9DBB-A03DBF729081}" sibTransId="{2B2B8150-8F26-43E0-A184-5FA655B5B9F6}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37132A6D-0915-486A-9788-4859EF23BC21}" type="presParOf" srcId="{B14548E4-56C1-4F09-B07A-DA0F85053086}" destId="{21A29BE0-7197-42AD-AE99-39EA81A95269}" srcOrd="2" destOrd="0" presId="urn:microsoft.com/office/officeart/2005/8/layout/hierarchy3"/>
    <dgm:cxn modelId="{B8839EDC-1F85-4A46-8F55-F0BF363B4BE4}" type="presParOf" srcId="{B14548E4-56C1-4F09-B07A-DA0F85053086}" destId="{76DFC9C6-DCA8-4FCE-88FE-004E6038B7B1}" srcOrd="3" destOrd="0" presId="urn:microsoft.com/office/officeart/2005/8/layout/hierarchy3"/>
    <dgm:cxn modelId="{D9AD4DFF-0A64-48F8-B949-ED9494076979}" type="presParOf" srcId="{B14548E4-56C1-4F09-B07A-DA0F85053086}" destId="{1408AD17-1BC0-492F-BC81-4DDD04EB584B}" srcOrd="4" destOrd="0" presId="urn:microsoft.com/office/officeart/2005/8/layout/hierarchy3"/>
    <dgm:cxn modelId="{0DB0AB0D-6252-4036-B76F-477AE40AA801}" type="presParOf" srcId="{B14548E4-56C1-4F09-B07A-DA0F85053086}" destId="{85612470-BCF7-4EC9-B2F0-A99C945C3211}" srcOrd="5" destOrd="0" presId="urn:microsoft.com/office/officeart/2005/8/layout/hierarchy3"/>
    <dgm:cxn modelId="{D00EB9B6-6325-4D45-8214-CB02B71415F4}" type="presParOf" srcId="{B14548E4-56C1-4F09-B07A-DA0F85053086}" destId="{E6D98DAA-5A53-4458-B01C-1603AD21B133}" srcOrd="6" destOrd="0" presId="urn:microsoft.com/office/officeart/2005/8/layout/hierarchy3"/>
    <dgm:cxn modelId="{DE6DC968-7C3D-48E3-A10D-C57E69AF5B6F}" type="presParOf" srcId="{B14548E4-56C1-4F09-B07A-DA0F85053086}" destId="{CC2AEF07-C303-4746-A437-AC03813680F0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CFF1B1D-3B27-445E-AA60-E481B92FFCDB}" type="doc">
      <dgm:prSet loTypeId="urn:microsoft.com/office/officeart/2005/8/layout/chevron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1F7D814-3799-44C8-ADF3-58864B042B6E}">
      <dgm:prSet phldrT="[Text]" custT="1"/>
      <dgm:spPr/>
      <dgm:t>
        <a:bodyPr/>
        <a:lstStyle/>
        <a:p>
          <a:r>
            <a:rPr lang="en-US" sz="1800" b="0" dirty="0"/>
            <a:t>Step 1</a:t>
          </a:r>
          <a:endParaRPr lang="en-IN" sz="1800" b="0" dirty="0"/>
        </a:p>
      </dgm:t>
    </dgm:pt>
    <dgm:pt modelId="{E72B8407-0FC5-4017-8BBF-3E265F653749}" type="parTrans" cxnId="{EA1A43F2-CA59-4C8C-984C-6A44AB2C0D37}">
      <dgm:prSet/>
      <dgm:spPr/>
      <dgm:t>
        <a:bodyPr/>
        <a:lstStyle/>
        <a:p>
          <a:endParaRPr lang="en-IN" sz="1800" b="0"/>
        </a:p>
      </dgm:t>
    </dgm:pt>
    <dgm:pt modelId="{04DE38E3-0335-4B98-91AE-C7F44D4321DA}" type="sibTrans" cxnId="{EA1A43F2-CA59-4C8C-984C-6A44AB2C0D37}">
      <dgm:prSet/>
      <dgm:spPr/>
      <dgm:t>
        <a:bodyPr/>
        <a:lstStyle/>
        <a:p>
          <a:endParaRPr lang="en-IN" sz="1800" b="0"/>
        </a:p>
      </dgm:t>
    </dgm:pt>
    <dgm:pt modelId="{A89667B7-5962-47A8-830E-CC31592F8BF9}">
      <dgm:prSet phldrT="[Text]" custT="1"/>
      <dgm:spPr/>
      <dgm:t>
        <a:bodyPr/>
        <a:lstStyle/>
        <a:p>
          <a:r>
            <a:rPr lang="en-IN" sz="1800" b="0" i="0" dirty="0"/>
            <a:t>Install React Router</a:t>
          </a:r>
          <a:endParaRPr lang="en-IN" sz="1800" b="0" dirty="0"/>
        </a:p>
      </dgm:t>
    </dgm:pt>
    <dgm:pt modelId="{8485B825-7B07-4B06-AC1F-CB558DC79065}" type="parTrans" cxnId="{5EB25D19-B7AA-4BF1-8F8E-9D657FF140FE}">
      <dgm:prSet/>
      <dgm:spPr/>
      <dgm:t>
        <a:bodyPr/>
        <a:lstStyle/>
        <a:p>
          <a:endParaRPr lang="en-IN" sz="1800" b="0"/>
        </a:p>
      </dgm:t>
    </dgm:pt>
    <dgm:pt modelId="{139A3563-A6F9-43B2-BA23-CB893E902BEA}" type="sibTrans" cxnId="{5EB25D19-B7AA-4BF1-8F8E-9D657FF140FE}">
      <dgm:prSet/>
      <dgm:spPr/>
      <dgm:t>
        <a:bodyPr/>
        <a:lstStyle/>
        <a:p>
          <a:endParaRPr lang="en-IN" sz="1800" b="0"/>
        </a:p>
      </dgm:t>
    </dgm:pt>
    <dgm:pt modelId="{68FD4D64-2D90-440D-86B5-905EE87FC430}">
      <dgm:prSet phldrT="[Text]" custT="1"/>
      <dgm:spPr/>
      <dgm:t>
        <a:bodyPr/>
        <a:lstStyle/>
        <a:p>
          <a:r>
            <a:rPr lang="en-US" sz="1800" b="0" dirty="0"/>
            <a:t>Step 2</a:t>
          </a:r>
          <a:endParaRPr lang="en-IN" sz="1800" b="0" dirty="0"/>
        </a:p>
      </dgm:t>
    </dgm:pt>
    <dgm:pt modelId="{393B6B14-7BA8-4E94-94E8-FCCA915F14DF}" type="parTrans" cxnId="{29EF3C4C-49A7-4644-AEA0-591DE38E021A}">
      <dgm:prSet/>
      <dgm:spPr/>
      <dgm:t>
        <a:bodyPr/>
        <a:lstStyle/>
        <a:p>
          <a:endParaRPr lang="en-IN" sz="1800" b="0"/>
        </a:p>
      </dgm:t>
    </dgm:pt>
    <dgm:pt modelId="{8E32D659-50DC-4C65-A6BB-CA5A78CDF7AE}" type="sibTrans" cxnId="{29EF3C4C-49A7-4644-AEA0-591DE38E021A}">
      <dgm:prSet/>
      <dgm:spPr/>
      <dgm:t>
        <a:bodyPr/>
        <a:lstStyle/>
        <a:p>
          <a:endParaRPr lang="en-IN" sz="1800" b="0"/>
        </a:p>
      </dgm:t>
    </dgm:pt>
    <dgm:pt modelId="{CCE7CF4B-3396-44A3-A2CB-18281A69148D}">
      <dgm:prSet phldrT="[Text]" custT="1"/>
      <dgm:spPr/>
      <dgm:t>
        <a:bodyPr/>
        <a:lstStyle/>
        <a:p>
          <a:r>
            <a:rPr lang="en-IN" sz="1800" b="0" i="0" dirty="0"/>
            <a:t>Create Navigation</a:t>
          </a:r>
          <a:endParaRPr lang="en-IN" sz="1800" b="0" dirty="0"/>
        </a:p>
      </dgm:t>
    </dgm:pt>
    <dgm:pt modelId="{6CD13511-E671-4481-8FB9-73501CEA0E1F}" type="parTrans" cxnId="{6984BC43-B9A2-47D3-8DC5-CA3E10CBCE73}">
      <dgm:prSet/>
      <dgm:spPr/>
      <dgm:t>
        <a:bodyPr/>
        <a:lstStyle/>
        <a:p>
          <a:endParaRPr lang="en-IN" sz="1800" b="0"/>
        </a:p>
      </dgm:t>
    </dgm:pt>
    <dgm:pt modelId="{8A183FDB-6246-4074-99B9-51805EBAEFF3}" type="sibTrans" cxnId="{6984BC43-B9A2-47D3-8DC5-CA3E10CBCE73}">
      <dgm:prSet/>
      <dgm:spPr/>
      <dgm:t>
        <a:bodyPr/>
        <a:lstStyle/>
        <a:p>
          <a:endParaRPr lang="en-IN" sz="1800" b="0"/>
        </a:p>
      </dgm:t>
    </dgm:pt>
    <dgm:pt modelId="{21A9670B-F45E-4F23-B131-709E82FCE6F8}">
      <dgm:prSet phldrT="[Text]" custT="1"/>
      <dgm:spPr/>
      <dgm:t>
        <a:bodyPr/>
        <a:lstStyle/>
        <a:p>
          <a:r>
            <a:rPr lang="en-US" sz="1800" b="0" dirty="0"/>
            <a:t>Step 3</a:t>
          </a:r>
          <a:endParaRPr lang="en-IN" sz="1800" b="0" dirty="0"/>
        </a:p>
      </dgm:t>
    </dgm:pt>
    <dgm:pt modelId="{188EE235-C804-4584-8592-545D0A67ED01}" type="parTrans" cxnId="{FA5F3E7E-37C2-4DC9-B496-58BB969A9124}">
      <dgm:prSet/>
      <dgm:spPr/>
      <dgm:t>
        <a:bodyPr/>
        <a:lstStyle/>
        <a:p>
          <a:endParaRPr lang="en-IN" sz="1800" b="0"/>
        </a:p>
      </dgm:t>
    </dgm:pt>
    <dgm:pt modelId="{95A68885-CA59-4B79-BBBC-11EB15CB7350}" type="sibTrans" cxnId="{FA5F3E7E-37C2-4DC9-B496-58BB969A9124}">
      <dgm:prSet/>
      <dgm:spPr/>
      <dgm:t>
        <a:bodyPr/>
        <a:lstStyle/>
        <a:p>
          <a:endParaRPr lang="en-IN" sz="1800" b="0"/>
        </a:p>
      </dgm:t>
    </dgm:pt>
    <dgm:pt modelId="{03EBD8F8-8B99-4234-B3B7-EDF8E39388D2}">
      <dgm:prSet phldrT="[Text]" custT="1"/>
      <dgm:spPr/>
      <dgm:t>
        <a:bodyPr/>
        <a:lstStyle/>
        <a:p>
          <a:r>
            <a:rPr lang="en-US" sz="1800" b="0" dirty="0"/>
            <a:t>Create Routes</a:t>
          </a:r>
          <a:endParaRPr lang="en-IN" sz="1800" b="0" dirty="0"/>
        </a:p>
      </dgm:t>
    </dgm:pt>
    <dgm:pt modelId="{89C9130C-B1BE-4938-A862-655AAA0CA335}" type="parTrans" cxnId="{58EDD51E-510D-4121-B2AA-871474A19035}">
      <dgm:prSet/>
      <dgm:spPr/>
      <dgm:t>
        <a:bodyPr/>
        <a:lstStyle/>
        <a:p>
          <a:endParaRPr lang="en-IN" sz="1800" b="0"/>
        </a:p>
      </dgm:t>
    </dgm:pt>
    <dgm:pt modelId="{9F3EA4C1-E994-42F2-9D22-055A0587356F}" type="sibTrans" cxnId="{58EDD51E-510D-4121-B2AA-871474A19035}">
      <dgm:prSet/>
      <dgm:spPr/>
      <dgm:t>
        <a:bodyPr/>
        <a:lstStyle/>
        <a:p>
          <a:endParaRPr lang="en-IN" sz="1800" b="0"/>
        </a:p>
      </dgm:t>
    </dgm:pt>
    <dgm:pt modelId="{EA6C9779-88BA-4ADB-8CFA-8D49669A10A2}" type="pres">
      <dgm:prSet presAssocID="{CCFF1B1D-3B27-445E-AA60-E481B92FFCD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39C978-F11F-4A8D-A1B3-EA7A00FD1EDC}" type="pres">
      <dgm:prSet presAssocID="{F1F7D814-3799-44C8-ADF3-58864B042B6E}" presName="composite" presStyleCnt="0"/>
      <dgm:spPr/>
    </dgm:pt>
    <dgm:pt modelId="{C1D4D5C5-E0C4-4764-8424-D5828A9246A1}" type="pres">
      <dgm:prSet presAssocID="{F1F7D814-3799-44C8-ADF3-58864B042B6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7EF67B-1983-40B9-8CEB-41762329552B}" type="pres">
      <dgm:prSet presAssocID="{F1F7D814-3799-44C8-ADF3-58864B042B6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FECAA-2C9C-4AA6-A4FD-581F9F040A07}" type="pres">
      <dgm:prSet presAssocID="{04DE38E3-0335-4B98-91AE-C7F44D4321DA}" presName="sp" presStyleCnt="0"/>
      <dgm:spPr/>
    </dgm:pt>
    <dgm:pt modelId="{2ACDCB69-BE44-4C03-BDB6-23DFA61A9EBF}" type="pres">
      <dgm:prSet presAssocID="{68FD4D64-2D90-440D-86B5-905EE87FC430}" presName="composite" presStyleCnt="0"/>
      <dgm:spPr/>
    </dgm:pt>
    <dgm:pt modelId="{B371A0C1-DBA5-4473-BB97-0C4E581F08A4}" type="pres">
      <dgm:prSet presAssocID="{68FD4D64-2D90-440D-86B5-905EE87FC430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72F991-946D-4E93-AECF-5D2C6CDE6481}" type="pres">
      <dgm:prSet presAssocID="{68FD4D64-2D90-440D-86B5-905EE87FC430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577F12-4305-42E2-A71D-6584A316B129}" type="pres">
      <dgm:prSet presAssocID="{8E32D659-50DC-4C65-A6BB-CA5A78CDF7AE}" presName="sp" presStyleCnt="0"/>
      <dgm:spPr/>
    </dgm:pt>
    <dgm:pt modelId="{37C86C9D-DCD7-4D0F-A6F7-931A6C7C9F89}" type="pres">
      <dgm:prSet presAssocID="{21A9670B-F45E-4F23-B131-709E82FCE6F8}" presName="composite" presStyleCnt="0"/>
      <dgm:spPr/>
    </dgm:pt>
    <dgm:pt modelId="{178CB141-2A9C-4D0E-8368-FFEB5EA330DF}" type="pres">
      <dgm:prSet presAssocID="{21A9670B-F45E-4F23-B131-709E82FCE6F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672A3C-36F8-4AAE-8B50-0C6B216554B2}" type="pres">
      <dgm:prSet presAssocID="{21A9670B-F45E-4F23-B131-709E82FCE6F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559233-F243-41A6-9237-421BF17808CA}" type="presOf" srcId="{A89667B7-5962-47A8-830E-CC31592F8BF9}" destId="{C67EF67B-1983-40B9-8CEB-41762329552B}" srcOrd="0" destOrd="0" presId="urn:microsoft.com/office/officeart/2005/8/layout/chevron2"/>
    <dgm:cxn modelId="{5EB25D19-B7AA-4BF1-8F8E-9D657FF140FE}" srcId="{F1F7D814-3799-44C8-ADF3-58864B042B6E}" destId="{A89667B7-5962-47A8-830E-CC31592F8BF9}" srcOrd="0" destOrd="0" parTransId="{8485B825-7B07-4B06-AC1F-CB558DC79065}" sibTransId="{139A3563-A6F9-43B2-BA23-CB893E902BEA}"/>
    <dgm:cxn modelId="{AEF4D783-8D1A-48CF-B88E-218EC5B4B07A}" type="presOf" srcId="{CCFF1B1D-3B27-445E-AA60-E481B92FFCDB}" destId="{EA6C9779-88BA-4ADB-8CFA-8D49669A10A2}" srcOrd="0" destOrd="0" presId="urn:microsoft.com/office/officeart/2005/8/layout/chevron2"/>
    <dgm:cxn modelId="{FA5F3E7E-37C2-4DC9-B496-58BB969A9124}" srcId="{CCFF1B1D-3B27-445E-AA60-E481B92FFCDB}" destId="{21A9670B-F45E-4F23-B131-709E82FCE6F8}" srcOrd="2" destOrd="0" parTransId="{188EE235-C804-4584-8592-545D0A67ED01}" sibTransId="{95A68885-CA59-4B79-BBBC-11EB15CB7350}"/>
    <dgm:cxn modelId="{EA1A43F2-CA59-4C8C-984C-6A44AB2C0D37}" srcId="{CCFF1B1D-3B27-445E-AA60-E481B92FFCDB}" destId="{F1F7D814-3799-44C8-ADF3-58864B042B6E}" srcOrd="0" destOrd="0" parTransId="{E72B8407-0FC5-4017-8BBF-3E265F653749}" sibTransId="{04DE38E3-0335-4B98-91AE-C7F44D4321DA}"/>
    <dgm:cxn modelId="{572A8EBB-6211-4DDD-AFB5-AD2FF2591DFA}" type="presOf" srcId="{03EBD8F8-8B99-4234-B3B7-EDF8E39388D2}" destId="{F8672A3C-36F8-4AAE-8B50-0C6B216554B2}" srcOrd="0" destOrd="0" presId="urn:microsoft.com/office/officeart/2005/8/layout/chevron2"/>
    <dgm:cxn modelId="{58EDD51E-510D-4121-B2AA-871474A19035}" srcId="{21A9670B-F45E-4F23-B131-709E82FCE6F8}" destId="{03EBD8F8-8B99-4234-B3B7-EDF8E39388D2}" srcOrd="0" destOrd="0" parTransId="{89C9130C-B1BE-4938-A862-655AAA0CA335}" sibTransId="{9F3EA4C1-E994-42F2-9D22-055A0587356F}"/>
    <dgm:cxn modelId="{6984BC43-B9A2-47D3-8DC5-CA3E10CBCE73}" srcId="{68FD4D64-2D90-440D-86B5-905EE87FC430}" destId="{CCE7CF4B-3396-44A3-A2CB-18281A69148D}" srcOrd="0" destOrd="0" parTransId="{6CD13511-E671-4481-8FB9-73501CEA0E1F}" sibTransId="{8A183FDB-6246-4074-99B9-51805EBAEFF3}"/>
    <dgm:cxn modelId="{F4F7ABA9-239E-46B9-8730-CD5A6B1F4B7F}" type="presOf" srcId="{F1F7D814-3799-44C8-ADF3-58864B042B6E}" destId="{C1D4D5C5-E0C4-4764-8424-D5828A9246A1}" srcOrd="0" destOrd="0" presId="urn:microsoft.com/office/officeart/2005/8/layout/chevron2"/>
    <dgm:cxn modelId="{29EF3C4C-49A7-4644-AEA0-591DE38E021A}" srcId="{CCFF1B1D-3B27-445E-AA60-E481B92FFCDB}" destId="{68FD4D64-2D90-440D-86B5-905EE87FC430}" srcOrd="1" destOrd="0" parTransId="{393B6B14-7BA8-4E94-94E8-FCCA915F14DF}" sibTransId="{8E32D659-50DC-4C65-A6BB-CA5A78CDF7AE}"/>
    <dgm:cxn modelId="{112535CF-49E6-469F-822F-3936D75E98A6}" type="presOf" srcId="{68FD4D64-2D90-440D-86B5-905EE87FC430}" destId="{B371A0C1-DBA5-4473-BB97-0C4E581F08A4}" srcOrd="0" destOrd="0" presId="urn:microsoft.com/office/officeart/2005/8/layout/chevron2"/>
    <dgm:cxn modelId="{E9655A4D-FF0D-4426-871D-48F16B0A4E29}" type="presOf" srcId="{21A9670B-F45E-4F23-B131-709E82FCE6F8}" destId="{178CB141-2A9C-4D0E-8368-FFEB5EA330DF}" srcOrd="0" destOrd="0" presId="urn:microsoft.com/office/officeart/2005/8/layout/chevron2"/>
    <dgm:cxn modelId="{CBA141C8-91D7-41CE-8746-9E6A0BA18877}" type="presOf" srcId="{CCE7CF4B-3396-44A3-A2CB-18281A69148D}" destId="{0D72F991-946D-4E93-AECF-5D2C6CDE6481}" srcOrd="0" destOrd="0" presId="urn:microsoft.com/office/officeart/2005/8/layout/chevron2"/>
    <dgm:cxn modelId="{5D88E90A-D3B6-468D-912C-B8EE4B7C87BE}" type="presParOf" srcId="{EA6C9779-88BA-4ADB-8CFA-8D49669A10A2}" destId="{0639C978-F11F-4A8D-A1B3-EA7A00FD1EDC}" srcOrd="0" destOrd="0" presId="urn:microsoft.com/office/officeart/2005/8/layout/chevron2"/>
    <dgm:cxn modelId="{D878D67B-D119-4ED0-9A39-D450DF6BF0C7}" type="presParOf" srcId="{0639C978-F11F-4A8D-A1B3-EA7A00FD1EDC}" destId="{C1D4D5C5-E0C4-4764-8424-D5828A9246A1}" srcOrd="0" destOrd="0" presId="urn:microsoft.com/office/officeart/2005/8/layout/chevron2"/>
    <dgm:cxn modelId="{91B09E56-1F96-4949-932B-C20A9C72B957}" type="presParOf" srcId="{0639C978-F11F-4A8D-A1B3-EA7A00FD1EDC}" destId="{C67EF67B-1983-40B9-8CEB-41762329552B}" srcOrd="1" destOrd="0" presId="urn:microsoft.com/office/officeart/2005/8/layout/chevron2"/>
    <dgm:cxn modelId="{472BD376-DE2F-4064-ABAC-53C51E89EDF7}" type="presParOf" srcId="{EA6C9779-88BA-4ADB-8CFA-8D49669A10A2}" destId="{89FFECAA-2C9C-4AA6-A4FD-581F9F040A07}" srcOrd="1" destOrd="0" presId="urn:microsoft.com/office/officeart/2005/8/layout/chevron2"/>
    <dgm:cxn modelId="{C6B9CBD7-706B-4AA7-A201-DB5030B04C8C}" type="presParOf" srcId="{EA6C9779-88BA-4ADB-8CFA-8D49669A10A2}" destId="{2ACDCB69-BE44-4C03-BDB6-23DFA61A9EBF}" srcOrd="2" destOrd="0" presId="urn:microsoft.com/office/officeart/2005/8/layout/chevron2"/>
    <dgm:cxn modelId="{9E9A8980-1B0F-484F-9B39-A7D73AFFDADD}" type="presParOf" srcId="{2ACDCB69-BE44-4C03-BDB6-23DFA61A9EBF}" destId="{B371A0C1-DBA5-4473-BB97-0C4E581F08A4}" srcOrd="0" destOrd="0" presId="urn:microsoft.com/office/officeart/2005/8/layout/chevron2"/>
    <dgm:cxn modelId="{939B0247-9866-4A7F-BC63-D49D33E9B707}" type="presParOf" srcId="{2ACDCB69-BE44-4C03-BDB6-23DFA61A9EBF}" destId="{0D72F991-946D-4E93-AECF-5D2C6CDE6481}" srcOrd="1" destOrd="0" presId="urn:microsoft.com/office/officeart/2005/8/layout/chevron2"/>
    <dgm:cxn modelId="{EC37B804-6B5F-48DA-8E64-E0C02713B9DF}" type="presParOf" srcId="{EA6C9779-88BA-4ADB-8CFA-8D49669A10A2}" destId="{40577F12-4305-42E2-A71D-6584A316B129}" srcOrd="3" destOrd="0" presId="urn:microsoft.com/office/officeart/2005/8/layout/chevron2"/>
    <dgm:cxn modelId="{CB46617A-834A-41AE-987B-76D865E6693A}" type="presParOf" srcId="{EA6C9779-88BA-4ADB-8CFA-8D49669A10A2}" destId="{37C86C9D-DCD7-4D0F-A6F7-931A6C7C9F89}" srcOrd="4" destOrd="0" presId="urn:microsoft.com/office/officeart/2005/8/layout/chevron2"/>
    <dgm:cxn modelId="{6D24459B-0E3A-44E5-9E18-B74C4A99882D}" type="presParOf" srcId="{37C86C9D-DCD7-4D0F-A6F7-931A6C7C9F89}" destId="{178CB141-2A9C-4D0E-8368-FFEB5EA330DF}" srcOrd="0" destOrd="0" presId="urn:microsoft.com/office/officeart/2005/8/layout/chevron2"/>
    <dgm:cxn modelId="{2C30BEBF-A019-404D-993C-7BA367AC81AC}" type="presParOf" srcId="{37C86C9D-DCD7-4D0F-A6F7-931A6C7C9F89}" destId="{F8672A3C-36F8-4AAE-8B50-0C6B216554B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17E8B08-38A3-4C50-A89B-9F19CEDE4F6D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41B4D-713F-4DD0-843C-07FB84829EB8}">
      <dgm:prSet custT="1"/>
      <dgm:spPr/>
      <dgm:t>
        <a:bodyPr anchor="ctr"/>
        <a:lstStyle/>
        <a:p>
          <a:pPr algn="l"/>
          <a:r>
            <a:rPr lang="en-US" sz="1800" b="1" i="0" baseline="0" dirty="0"/>
            <a:t>  1. </a:t>
          </a:r>
          <a:r>
            <a:rPr lang="en-US" sz="1800" b="1" i="0" baseline="0" dirty="0" err="1"/>
            <a:t>useState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0D865FCE-3C93-4856-9862-2761595A4250}" type="parTrans" cxnId="{65935909-0014-4DF4-A951-B368BA9D878D}">
      <dgm:prSet/>
      <dgm:spPr/>
      <dgm:t>
        <a:bodyPr/>
        <a:lstStyle/>
        <a:p>
          <a:endParaRPr lang="en-IN" sz="1800"/>
        </a:p>
      </dgm:t>
    </dgm:pt>
    <dgm:pt modelId="{E24F4DEE-4546-4DA6-B7D5-76F3DD0CF0DE}" type="sibTrans" cxnId="{65935909-0014-4DF4-A951-B368BA9D878D}">
      <dgm:prSet/>
      <dgm:spPr/>
      <dgm:t>
        <a:bodyPr/>
        <a:lstStyle/>
        <a:p>
          <a:endParaRPr lang="en-IN" sz="1800"/>
        </a:p>
      </dgm:t>
    </dgm:pt>
    <dgm:pt modelId="{F5842985-57DA-410E-A389-F81860CD789A}">
      <dgm:prSet custT="1"/>
      <dgm:spPr/>
      <dgm:t>
        <a:bodyPr anchor="ctr"/>
        <a:lstStyle/>
        <a:p>
          <a:r>
            <a:rPr lang="en-IN" sz="1800" b="0" i="0" dirty="0"/>
            <a:t>State</a:t>
          </a:r>
          <a:endParaRPr lang="en-IN" sz="1800" dirty="0"/>
        </a:p>
      </dgm:t>
    </dgm:pt>
    <dgm:pt modelId="{B01F3D4F-412C-4ED7-8B08-4DF9848E0955}" type="parTrans" cxnId="{F8B5F7D2-6A57-4204-B865-4321C086D67F}">
      <dgm:prSet/>
      <dgm:spPr/>
      <dgm:t>
        <a:bodyPr/>
        <a:lstStyle/>
        <a:p>
          <a:endParaRPr lang="en-IN" sz="1800"/>
        </a:p>
      </dgm:t>
    </dgm:pt>
    <dgm:pt modelId="{3D0442F9-EE6D-4E18-A407-62132D34525A}" type="sibTrans" cxnId="{F8B5F7D2-6A57-4204-B865-4321C086D67F}">
      <dgm:prSet/>
      <dgm:spPr/>
      <dgm:t>
        <a:bodyPr/>
        <a:lstStyle/>
        <a:p>
          <a:endParaRPr lang="en-IN" sz="1800"/>
        </a:p>
      </dgm:t>
    </dgm:pt>
    <dgm:pt modelId="{0004CFA5-C77C-468C-840F-63D34BE76A05}">
      <dgm:prSet custT="1"/>
      <dgm:spPr/>
      <dgm:t>
        <a:bodyPr anchor="ctr"/>
        <a:lstStyle/>
        <a:p>
          <a:pPr algn="l"/>
          <a:r>
            <a:rPr lang="en-US" sz="1800" b="1" i="0" baseline="0" dirty="0"/>
            <a:t>  2. </a:t>
          </a:r>
          <a:r>
            <a:rPr lang="en-US" sz="1800" b="1" i="0" baseline="0" dirty="0" err="1"/>
            <a:t>useEffect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261B3A7A-40F9-4D28-A4D5-F01D3CECA30B}" type="parTrans" cxnId="{3C344038-1AB7-4089-9233-0EDA1112C36D}">
      <dgm:prSet/>
      <dgm:spPr/>
      <dgm:t>
        <a:bodyPr/>
        <a:lstStyle/>
        <a:p>
          <a:endParaRPr lang="en-IN" sz="1800"/>
        </a:p>
      </dgm:t>
    </dgm:pt>
    <dgm:pt modelId="{8F629AEF-23A9-4A81-98F0-12194D2CEF03}" type="sibTrans" cxnId="{3C344038-1AB7-4089-9233-0EDA1112C36D}">
      <dgm:prSet/>
      <dgm:spPr/>
      <dgm:t>
        <a:bodyPr/>
        <a:lstStyle/>
        <a:p>
          <a:endParaRPr lang="en-IN" sz="1800"/>
        </a:p>
      </dgm:t>
    </dgm:pt>
    <dgm:pt modelId="{E018EA02-2A37-45A6-92F5-E348C05CAA8D}">
      <dgm:prSet custT="1"/>
      <dgm:spPr/>
      <dgm:t>
        <a:bodyPr anchor="ctr"/>
        <a:lstStyle/>
        <a:p>
          <a:r>
            <a:rPr lang="en-IN" sz="1800" b="0" i="0" dirty="0"/>
            <a:t>Side effects</a:t>
          </a:r>
          <a:endParaRPr lang="en-IN" sz="1800" dirty="0"/>
        </a:p>
      </dgm:t>
    </dgm:pt>
    <dgm:pt modelId="{4FD9EB6D-D011-444E-9D14-E4F90721BCEC}" type="parTrans" cxnId="{9FC6A45A-2FEB-4A8D-8C9E-6466C33C0D47}">
      <dgm:prSet/>
      <dgm:spPr/>
      <dgm:t>
        <a:bodyPr/>
        <a:lstStyle/>
        <a:p>
          <a:endParaRPr lang="en-IN" sz="1800"/>
        </a:p>
      </dgm:t>
    </dgm:pt>
    <dgm:pt modelId="{21158BC3-4175-4F85-98E6-BD4F4A411179}" type="sibTrans" cxnId="{9FC6A45A-2FEB-4A8D-8C9E-6466C33C0D47}">
      <dgm:prSet/>
      <dgm:spPr/>
      <dgm:t>
        <a:bodyPr/>
        <a:lstStyle/>
        <a:p>
          <a:endParaRPr lang="en-IN" sz="1800"/>
        </a:p>
      </dgm:t>
    </dgm:pt>
    <dgm:pt modelId="{BD198B9A-E3EF-4F37-B9C2-A1F8A957063B}">
      <dgm:prSet custT="1"/>
      <dgm:spPr/>
      <dgm:t>
        <a:bodyPr anchor="ctr"/>
        <a:lstStyle/>
        <a:p>
          <a:pPr algn="l"/>
          <a:r>
            <a:rPr lang="en-US" sz="1800" b="1" i="0" baseline="0" dirty="0"/>
            <a:t>  3. </a:t>
          </a:r>
          <a:r>
            <a:rPr lang="en-US" sz="1800" b="1" i="0" baseline="0" dirty="0" err="1"/>
            <a:t>useContext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D0889FB-C869-4935-9DB1-E14D19CC5BBD}" type="parTrans" cxnId="{DD8D0C0E-DFEB-4BDC-A628-15A0BAF11A56}">
      <dgm:prSet/>
      <dgm:spPr/>
      <dgm:t>
        <a:bodyPr/>
        <a:lstStyle/>
        <a:p>
          <a:endParaRPr lang="en-IN" sz="1800"/>
        </a:p>
      </dgm:t>
    </dgm:pt>
    <dgm:pt modelId="{5B4AF4F1-11E6-47EA-9DC6-6D987FA200D9}" type="sibTrans" cxnId="{DD8D0C0E-DFEB-4BDC-A628-15A0BAF11A56}">
      <dgm:prSet/>
      <dgm:spPr/>
      <dgm:t>
        <a:bodyPr/>
        <a:lstStyle/>
        <a:p>
          <a:endParaRPr lang="en-IN" sz="1800"/>
        </a:p>
      </dgm:t>
    </dgm:pt>
    <dgm:pt modelId="{A2B5479A-E603-4706-B6C3-680F31C132E1}">
      <dgm:prSet custT="1"/>
      <dgm:spPr/>
      <dgm:t>
        <a:bodyPr anchor="ctr"/>
        <a:lstStyle/>
        <a:p>
          <a:r>
            <a:rPr lang="en-IN" sz="1800" b="0" i="0" dirty="0"/>
            <a:t>Context</a:t>
          </a:r>
          <a:endParaRPr lang="en-IN" sz="1800" dirty="0"/>
        </a:p>
      </dgm:t>
    </dgm:pt>
    <dgm:pt modelId="{430132DE-63B6-4489-AB37-EFEE4433D3B2}" type="parTrans" cxnId="{97CB5BBF-C9A5-40F4-A3FE-A8F0B41B0F38}">
      <dgm:prSet/>
      <dgm:spPr/>
      <dgm:t>
        <a:bodyPr/>
        <a:lstStyle/>
        <a:p>
          <a:endParaRPr lang="en-IN" sz="1800"/>
        </a:p>
      </dgm:t>
    </dgm:pt>
    <dgm:pt modelId="{1CC7BCB8-0EA0-4DD5-94D0-31A99F0CE66B}" type="sibTrans" cxnId="{97CB5BBF-C9A5-40F4-A3FE-A8F0B41B0F38}">
      <dgm:prSet/>
      <dgm:spPr/>
      <dgm:t>
        <a:bodyPr/>
        <a:lstStyle/>
        <a:p>
          <a:endParaRPr lang="en-IN" sz="1800"/>
        </a:p>
      </dgm:t>
    </dgm:pt>
    <dgm:pt modelId="{C8379786-1826-4885-AC64-ED6FEC754A5C}">
      <dgm:prSet custT="1"/>
      <dgm:spPr/>
      <dgm:t>
        <a:bodyPr anchor="ctr"/>
        <a:lstStyle/>
        <a:p>
          <a:pPr algn="l"/>
          <a:r>
            <a:rPr lang="en-US" sz="1800" b="1" i="0" baseline="0" dirty="0"/>
            <a:t>  4. </a:t>
          </a:r>
          <a:r>
            <a:rPr lang="en-US" sz="1800" b="1" i="0" baseline="0" dirty="0" err="1"/>
            <a:t>useReducer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D9EEEAFD-F794-4CE8-995F-552EFA05BEDA}" type="parTrans" cxnId="{33EDDD9E-A64C-4323-BF2F-4CE691ADD351}">
      <dgm:prSet/>
      <dgm:spPr/>
      <dgm:t>
        <a:bodyPr/>
        <a:lstStyle/>
        <a:p>
          <a:endParaRPr lang="en-IN" sz="1800"/>
        </a:p>
      </dgm:t>
    </dgm:pt>
    <dgm:pt modelId="{C8413891-20BC-498D-925C-AF441BB9E9D0}" type="sibTrans" cxnId="{33EDDD9E-A64C-4323-BF2F-4CE691ADD351}">
      <dgm:prSet/>
      <dgm:spPr/>
      <dgm:t>
        <a:bodyPr/>
        <a:lstStyle/>
        <a:p>
          <a:endParaRPr lang="en-IN" sz="1800"/>
        </a:p>
      </dgm:t>
    </dgm:pt>
    <dgm:pt modelId="{BF5E3938-B895-425A-82AD-92420FA2D474}">
      <dgm:prSet custT="1"/>
      <dgm:spPr/>
      <dgm:t>
        <a:bodyPr anchor="ctr"/>
        <a:lstStyle/>
        <a:p>
          <a:r>
            <a:rPr lang="en-IN" sz="1800" b="0" i="0" dirty="0"/>
            <a:t>Complex state</a:t>
          </a:r>
          <a:endParaRPr lang="en-IN" sz="1800" dirty="0"/>
        </a:p>
      </dgm:t>
    </dgm:pt>
    <dgm:pt modelId="{F997349D-8197-4985-AEA7-D163E2D96505}" type="parTrans" cxnId="{09539107-1CDF-4CCB-B781-7745D2649807}">
      <dgm:prSet/>
      <dgm:spPr/>
      <dgm:t>
        <a:bodyPr/>
        <a:lstStyle/>
        <a:p>
          <a:endParaRPr lang="en-IN" sz="1800"/>
        </a:p>
      </dgm:t>
    </dgm:pt>
    <dgm:pt modelId="{FD12A884-20EA-48A9-A327-51275B95809C}" type="sibTrans" cxnId="{09539107-1CDF-4CCB-B781-7745D2649807}">
      <dgm:prSet/>
      <dgm:spPr/>
      <dgm:t>
        <a:bodyPr/>
        <a:lstStyle/>
        <a:p>
          <a:endParaRPr lang="en-IN" sz="1800"/>
        </a:p>
      </dgm:t>
    </dgm:pt>
    <dgm:pt modelId="{6D4CD6E2-232E-4A42-9251-30306E9B171F}">
      <dgm:prSet custT="1"/>
      <dgm:spPr/>
      <dgm:t>
        <a:bodyPr anchor="ctr"/>
        <a:lstStyle/>
        <a:p>
          <a:pPr algn="l"/>
          <a:r>
            <a:rPr lang="en-US" sz="1800" b="1" i="0" baseline="0" dirty="0"/>
            <a:t>  5. </a:t>
          </a:r>
          <a:r>
            <a:rPr lang="en-US" sz="1800" b="1" i="0" baseline="0" dirty="0" err="1"/>
            <a:t>useCallback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8D0D7252-CC79-4639-8D7D-0893187149D4}" type="parTrans" cxnId="{F7492C82-2648-4D00-A9D9-AB87CA041FB5}">
      <dgm:prSet/>
      <dgm:spPr/>
      <dgm:t>
        <a:bodyPr/>
        <a:lstStyle/>
        <a:p>
          <a:endParaRPr lang="en-IN" sz="1800"/>
        </a:p>
      </dgm:t>
    </dgm:pt>
    <dgm:pt modelId="{1519972F-B632-4A03-9638-8A75CC3278B6}" type="sibTrans" cxnId="{F7492C82-2648-4D00-A9D9-AB87CA041FB5}">
      <dgm:prSet/>
      <dgm:spPr/>
      <dgm:t>
        <a:bodyPr/>
        <a:lstStyle/>
        <a:p>
          <a:endParaRPr lang="en-IN" sz="1800"/>
        </a:p>
      </dgm:t>
    </dgm:pt>
    <dgm:pt modelId="{DD8496EF-75DA-4B09-A80A-9AD5CC11DF47}">
      <dgm:prSet custT="1"/>
      <dgm:spPr/>
      <dgm:t>
        <a:bodyPr anchor="ctr"/>
        <a:lstStyle/>
        <a:p>
          <a:r>
            <a:rPr lang="en-IN" sz="1800" b="0" i="0" dirty="0" err="1"/>
            <a:t>Memoization</a:t>
          </a:r>
          <a:endParaRPr lang="en-IN" sz="1800" dirty="0"/>
        </a:p>
      </dgm:t>
    </dgm:pt>
    <dgm:pt modelId="{BF1128CE-F4CB-4859-AF05-4AF1A8589738}" type="parTrans" cxnId="{FC41ECBA-1B98-47E1-AF27-96314D4EECFE}">
      <dgm:prSet/>
      <dgm:spPr/>
      <dgm:t>
        <a:bodyPr/>
        <a:lstStyle/>
        <a:p>
          <a:endParaRPr lang="en-IN" sz="1800"/>
        </a:p>
      </dgm:t>
    </dgm:pt>
    <dgm:pt modelId="{E747ABA9-9EE3-4A00-A069-493FF13E0391}" type="sibTrans" cxnId="{FC41ECBA-1B98-47E1-AF27-96314D4EECFE}">
      <dgm:prSet/>
      <dgm:spPr/>
      <dgm:t>
        <a:bodyPr/>
        <a:lstStyle/>
        <a:p>
          <a:endParaRPr lang="en-IN" sz="1800"/>
        </a:p>
      </dgm:t>
    </dgm:pt>
    <dgm:pt modelId="{1C65A9DA-438C-46C6-A320-AB81C7F26EE4}">
      <dgm:prSet custT="1"/>
      <dgm:spPr/>
      <dgm:t>
        <a:bodyPr anchor="ctr"/>
        <a:lstStyle/>
        <a:p>
          <a:pPr algn="l"/>
          <a:r>
            <a:rPr lang="en-US" sz="1800" b="1" i="0" baseline="0" dirty="0"/>
            <a:t>  6. </a:t>
          </a:r>
          <a:r>
            <a:rPr lang="en-US" sz="1800" b="1" i="0" baseline="0" dirty="0" err="1"/>
            <a:t>useMemo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9C119365-57AC-42C3-96E3-F035E8C6A714}" type="parTrans" cxnId="{88841775-2B67-4517-A404-DCBA9208E129}">
      <dgm:prSet/>
      <dgm:spPr/>
      <dgm:t>
        <a:bodyPr/>
        <a:lstStyle/>
        <a:p>
          <a:endParaRPr lang="en-IN" sz="1800"/>
        </a:p>
      </dgm:t>
    </dgm:pt>
    <dgm:pt modelId="{EBE64898-A559-494C-8807-DC3FF380F276}" type="sibTrans" cxnId="{88841775-2B67-4517-A404-DCBA9208E129}">
      <dgm:prSet/>
      <dgm:spPr/>
      <dgm:t>
        <a:bodyPr/>
        <a:lstStyle/>
        <a:p>
          <a:endParaRPr lang="en-IN" sz="1800"/>
        </a:p>
      </dgm:t>
    </dgm:pt>
    <dgm:pt modelId="{ADE4CD1B-16EC-41F2-871E-C795D4701FAC}">
      <dgm:prSet custT="1"/>
      <dgm:spPr/>
      <dgm:t>
        <a:bodyPr anchor="ctr"/>
        <a:lstStyle/>
        <a:p>
          <a:r>
            <a:rPr lang="en-IN" sz="1800" b="0" i="0" dirty="0"/>
            <a:t>Performance</a:t>
          </a:r>
          <a:endParaRPr lang="en-IN" sz="1800" dirty="0"/>
        </a:p>
      </dgm:t>
    </dgm:pt>
    <dgm:pt modelId="{E68755CF-07A0-420A-AA13-BAEA90EDA105}" type="parTrans" cxnId="{DDC0705D-F7F1-4D78-992A-94C26F88205E}">
      <dgm:prSet/>
      <dgm:spPr/>
      <dgm:t>
        <a:bodyPr/>
        <a:lstStyle/>
        <a:p>
          <a:endParaRPr lang="en-IN" sz="1800"/>
        </a:p>
      </dgm:t>
    </dgm:pt>
    <dgm:pt modelId="{A6E81A62-F688-46F4-BF70-A91AD69C7374}" type="sibTrans" cxnId="{DDC0705D-F7F1-4D78-992A-94C26F88205E}">
      <dgm:prSet/>
      <dgm:spPr/>
      <dgm:t>
        <a:bodyPr/>
        <a:lstStyle/>
        <a:p>
          <a:endParaRPr lang="en-IN" sz="1800"/>
        </a:p>
      </dgm:t>
    </dgm:pt>
    <dgm:pt modelId="{3E181BE3-D56B-43D9-8170-16B78E871D5C}">
      <dgm:prSet custT="1"/>
      <dgm:spPr/>
      <dgm:t>
        <a:bodyPr anchor="ctr"/>
        <a:lstStyle/>
        <a:p>
          <a:pPr algn="l"/>
          <a:r>
            <a:rPr lang="en-US" sz="1800" b="1" i="0" baseline="0" dirty="0"/>
            <a:t>  7. </a:t>
          </a:r>
          <a:r>
            <a:rPr lang="en-US" sz="1800" b="1" i="0" baseline="0" dirty="0" err="1"/>
            <a:t>useRef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5E4AAB3-D9E1-4ED0-B17F-F6D2CF348674}" type="parTrans" cxnId="{28EB90C3-092B-4961-9C5F-1A9DED80FB45}">
      <dgm:prSet/>
      <dgm:spPr/>
      <dgm:t>
        <a:bodyPr/>
        <a:lstStyle/>
        <a:p>
          <a:endParaRPr lang="en-IN" sz="1800"/>
        </a:p>
      </dgm:t>
    </dgm:pt>
    <dgm:pt modelId="{AC764B72-5546-4046-8DCC-E003F485C3F6}" type="sibTrans" cxnId="{28EB90C3-092B-4961-9C5F-1A9DED80FB45}">
      <dgm:prSet/>
      <dgm:spPr/>
      <dgm:t>
        <a:bodyPr/>
        <a:lstStyle/>
        <a:p>
          <a:endParaRPr lang="en-IN" sz="1800"/>
        </a:p>
      </dgm:t>
    </dgm:pt>
    <dgm:pt modelId="{08D41F41-BEDD-4114-BFD0-F172F9FC15B0}">
      <dgm:prSet custT="1"/>
      <dgm:spPr/>
      <dgm:t>
        <a:bodyPr anchor="ctr"/>
        <a:lstStyle/>
        <a:p>
          <a:r>
            <a:rPr lang="en-IN" sz="1800" b="0" i="0" dirty="0"/>
            <a:t>Refs</a:t>
          </a:r>
          <a:endParaRPr lang="en-IN" sz="1800" dirty="0"/>
        </a:p>
      </dgm:t>
    </dgm:pt>
    <dgm:pt modelId="{57D26794-1767-4A48-AF92-484FBD3C2859}" type="parTrans" cxnId="{0842DEC8-C5B3-4364-8B90-A56F6FBBE4A1}">
      <dgm:prSet/>
      <dgm:spPr/>
      <dgm:t>
        <a:bodyPr/>
        <a:lstStyle/>
        <a:p>
          <a:endParaRPr lang="en-IN" sz="1800"/>
        </a:p>
      </dgm:t>
    </dgm:pt>
    <dgm:pt modelId="{F9EFCFD0-5893-49AC-BAF2-74AB729A644E}" type="sibTrans" cxnId="{0842DEC8-C5B3-4364-8B90-A56F6FBBE4A1}">
      <dgm:prSet/>
      <dgm:spPr/>
      <dgm:t>
        <a:bodyPr/>
        <a:lstStyle/>
        <a:p>
          <a:endParaRPr lang="en-IN" sz="1800"/>
        </a:p>
      </dgm:t>
    </dgm:pt>
    <dgm:pt modelId="{737D3718-F5F2-4DA6-A824-AE33C33AAC16}">
      <dgm:prSet custT="1"/>
      <dgm:spPr/>
      <dgm:t>
        <a:bodyPr anchor="ctr"/>
        <a:lstStyle/>
        <a:p>
          <a:r>
            <a:rPr lang="en-US" sz="1800" b="0" i="0" baseline="0" dirty="0"/>
            <a:t>Synchronous Side effects.</a:t>
          </a:r>
          <a:endParaRPr lang="en-IN" sz="1800" dirty="0"/>
        </a:p>
      </dgm:t>
    </dgm:pt>
    <dgm:pt modelId="{CC4E2908-32B5-41A5-AAA7-A63032C3AB2F}" type="parTrans" cxnId="{1DBE196E-573A-468C-AFC1-A21CC2D5A889}">
      <dgm:prSet/>
      <dgm:spPr/>
      <dgm:t>
        <a:bodyPr/>
        <a:lstStyle/>
        <a:p>
          <a:endParaRPr lang="en-IN" sz="1800"/>
        </a:p>
      </dgm:t>
    </dgm:pt>
    <dgm:pt modelId="{3F300C4F-C355-4798-B0D4-9D476480B614}" type="sibTrans" cxnId="{1DBE196E-573A-468C-AFC1-A21CC2D5A889}">
      <dgm:prSet/>
      <dgm:spPr/>
      <dgm:t>
        <a:bodyPr/>
        <a:lstStyle/>
        <a:p>
          <a:endParaRPr lang="en-IN" sz="1800"/>
        </a:p>
      </dgm:t>
    </dgm:pt>
    <dgm:pt modelId="{78357211-E9EE-429F-9839-A3D7397B2333}">
      <dgm:prSet custT="1"/>
      <dgm:spPr/>
      <dgm:t>
        <a:bodyPr anchor="ctr"/>
        <a:lstStyle/>
        <a:p>
          <a:pPr algn="l"/>
          <a:r>
            <a:rPr lang="en-US" sz="1800" b="1" i="0" baseline="0" dirty="0"/>
            <a:t>  8. </a:t>
          </a:r>
          <a:r>
            <a:rPr lang="en-US" sz="1800" b="1" i="0" baseline="0" dirty="0" err="1"/>
            <a:t>useLayoutEffect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F8AF2EF0-0A39-4FDB-93AF-13012578DB51}" type="sibTrans" cxnId="{E3C90371-F666-4E74-8F3A-6894E7643B97}">
      <dgm:prSet/>
      <dgm:spPr/>
      <dgm:t>
        <a:bodyPr/>
        <a:lstStyle/>
        <a:p>
          <a:endParaRPr lang="en-IN" sz="1800"/>
        </a:p>
      </dgm:t>
    </dgm:pt>
    <dgm:pt modelId="{48F38D3F-FF0F-4B99-977B-AF0FCCB8C1CA}" type="parTrans" cxnId="{E3C90371-F666-4E74-8F3A-6894E7643B97}">
      <dgm:prSet/>
      <dgm:spPr/>
      <dgm:t>
        <a:bodyPr/>
        <a:lstStyle/>
        <a:p>
          <a:endParaRPr lang="en-IN" sz="1800"/>
        </a:p>
      </dgm:t>
    </dgm:pt>
    <dgm:pt modelId="{1B6BE09D-CB20-454C-8518-B4F3113D971E}" type="pres">
      <dgm:prSet presAssocID="{A17E8B08-38A3-4C50-A89B-9F19CEDE4F6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BA37696-E1B6-4C9F-A5AA-9FE0B574ED37}" type="pres">
      <dgm:prSet presAssocID="{7E241B4D-713F-4DD0-843C-07FB84829EB8}" presName="composite" presStyleCnt="0"/>
      <dgm:spPr/>
    </dgm:pt>
    <dgm:pt modelId="{C2C25B11-D9FE-4270-976D-FC7F5F47DFEE}" type="pres">
      <dgm:prSet presAssocID="{7E241B4D-713F-4DD0-843C-07FB84829EB8}" presName="FirstChild" presStyleLbl="revTx" presStyleIdx="0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E2902-D95F-4798-A918-58AFD43C45C0}" type="pres">
      <dgm:prSet presAssocID="{7E241B4D-713F-4DD0-843C-07FB84829EB8}" presName="Parent" presStyleLbl="alignNode1" presStyleIdx="0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6FA01-7A78-4FB2-83CB-9BB7D16C73B4}" type="pres">
      <dgm:prSet presAssocID="{7E241B4D-713F-4DD0-843C-07FB84829EB8}" presName="Accent" presStyleLbl="parChTrans1D1" presStyleIdx="0" presStyleCnt="8"/>
      <dgm:spPr/>
    </dgm:pt>
    <dgm:pt modelId="{DF6ABFC9-D450-4D6A-A2CE-5C13B86E307F}" type="pres">
      <dgm:prSet presAssocID="{E24F4DEE-4546-4DA6-B7D5-76F3DD0CF0DE}" presName="sibTrans" presStyleCnt="0"/>
      <dgm:spPr/>
    </dgm:pt>
    <dgm:pt modelId="{E7DBC935-1AB8-4F49-B080-F0BFCB8C5211}" type="pres">
      <dgm:prSet presAssocID="{0004CFA5-C77C-468C-840F-63D34BE76A05}" presName="composite" presStyleCnt="0"/>
      <dgm:spPr/>
    </dgm:pt>
    <dgm:pt modelId="{897291F6-A071-4493-B31E-B2E87A5FF29E}" type="pres">
      <dgm:prSet presAssocID="{0004CFA5-C77C-468C-840F-63D34BE76A05}" presName="FirstChild" presStyleLbl="revTx" presStyleIdx="1" presStyleCnt="8" custScaleX="68769" custLinFactNeighborX="10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C5619-2EA9-40E0-9C48-91B2AF2E7D74}" type="pres">
      <dgm:prSet presAssocID="{0004CFA5-C77C-468C-840F-63D34BE76A05}" presName="Parent" presStyleLbl="alignNode1" presStyleIdx="1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C024D-ABD6-4BF0-BCF8-9D5CAC48E0F5}" type="pres">
      <dgm:prSet presAssocID="{0004CFA5-C77C-468C-840F-63D34BE76A05}" presName="Accent" presStyleLbl="parChTrans1D1" presStyleIdx="1" presStyleCnt="8"/>
      <dgm:spPr/>
    </dgm:pt>
    <dgm:pt modelId="{DB44AF1F-C0D1-46B8-ADCA-829E9128A454}" type="pres">
      <dgm:prSet presAssocID="{8F629AEF-23A9-4A81-98F0-12194D2CEF03}" presName="sibTrans" presStyleCnt="0"/>
      <dgm:spPr/>
    </dgm:pt>
    <dgm:pt modelId="{B3143C06-4D18-43AC-9F60-65140B426989}" type="pres">
      <dgm:prSet presAssocID="{BD198B9A-E3EF-4F37-B9C2-A1F8A957063B}" presName="composite" presStyleCnt="0"/>
      <dgm:spPr/>
    </dgm:pt>
    <dgm:pt modelId="{8614F2E4-1D1C-4DA0-B71D-DA4349A818F1}" type="pres">
      <dgm:prSet presAssocID="{BD198B9A-E3EF-4F37-B9C2-A1F8A957063B}" presName="FirstChild" presStyleLbl="revTx" presStyleIdx="2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6346D-5A0A-43CF-8E31-EE73A02C8D25}" type="pres">
      <dgm:prSet presAssocID="{BD198B9A-E3EF-4F37-B9C2-A1F8A957063B}" presName="Parent" presStyleLbl="alignNode1" presStyleIdx="2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5A2F6-96CA-4E66-995E-9B87D68BBEBA}" type="pres">
      <dgm:prSet presAssocID="{BD198B9A-E3EF-4F37-B9C2-A1F8A957063B}" presName="Accent" presStyleLbl="parChTrans1D1" presStyleIdx="2" presStyleCnt="8"/>
      <dgm:spPr/>
    </dgm:pt>
    <dgm:pt modelId="{963B6216-5ABC-494B-8D0B-837BCA9E4574}" type="pres">
      <dgm:prSet presAssocID="{5B4AF4F1-11E6-47EA-9DC6-6D987FA200D9}" presName="sibTrans" presStyleCnt="0"/>
      <dgm:spPr/>
    </dgm:pt>
    <dgm:pt modelId="{4215EB54-96F2-4A92-B37F-2997B1B71CED}" type="pres">
      <dgm:prSet presAssocID="{C8379786-1826-4885-AC64-ED6FEC754A5C}" presName="composite" presStyleCnt="0"/>
      <dgm:spPr/>
    </dgm:pt>
    <dgm:pt modelId="{09143A37-0E6D-4ED6-A8A6-F3C25602667E}" type="pres">
      <dgm:prSet presAssocID="{C8379786-1826-4885-AC64-ED6FEC754A5C}" presName="FirstChild" presStyleLbl="revTx" presStyleIdx="3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02502-D685-46CB-A470-61EC81155BD6}" type="pres">
      <dgm:prSet presAssocID="{C8379786-1826-4885-AC64-ED6FEC754A5C}" presName="Parent" presStyleLbl="alignNode1" presStyleIdx="3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FA110-B174-47A2-92CF-0212CBDB200B}" type="pres">
      <dgm:prSet presAssocID="{C8379786-1826-4885-AC64-ED6FEC754A5C}" presName="Accent" presStyleLbl="parChTrans1D1" presStyleIdx="3" presStyleCnt="8"/>
      <dgm:spPr/>
    </dgm:pt>
    <dgm:pt modelId="{947BE998-569B-4E61-9D12-567AA89B7616}" type="pres">
      <dgm:prSet presAssocID="{C8413891-20BC-498D-925C-AF441BB9E9D0}" presName="sibTrans" presStyleCnt="0"/>
      <dgm:spPr/>
    </dgm:pt>
    <dgm:pt modelId="{F33F010E-3B1C-4CA9-8112-8FB15649E4A9}" type="pres">
      <dgm:prSet presAssocID="{6D4CD6E2-232E-4A42-9251-30306E9B171F}" presName="composite" presStyleCnt="0"/>
      <dgm:spPr/>
    </dgm:pt>
    <dgm:pt modelId="{C8E12EE7-1CC2-49FF-B19A-82EC579D3102}" type="pres">
      <dgm:prSet presAssocID="{6D4CD6E2-232E-4A42-9251-30306E9B171F}" presName="FirstChild" presStyleLbl="revTx" presStyleIdx="4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AB500-DCAA-49CC-9C30-95C96B94B1CC}" type="pres">
      <dgm:prSet presAssocID="{6D4CD6E2-232E-4A42-9251-30306E9B171F}" presName="Parent" presStyleLbl="alignNode1" presStyleIdx="4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B4E56-C108-4D2E-A37A-9D405DFC8F53}" type="pres">
      <dgm:prSet presAssocID="{6D4CD6E2-232E-4A42-9251-30306E9B171F}" presName="Accent" presStyleLbl="parChTrans1D1" presStyleIdx="4" presStyleCnt="8"/>
      <dgm:spPr/>
    </dgm:pt>
    <dgm:pt modelId="{9417BB18-4315-42D3-A2EF-7E89BD0F712B}" type="pres">
      <dgm:prSet presAssocID="{1519972F-B632-4A03-9638-8A75CC3278B6}" presName="sibTrans" presStyleCnt="0"/>
      <dgm:spPr/>
    </dgm:pt>
    <dgm:pt modelId="{7F67511A-86CB-42D7-A6D4-9AAF9BC6AF09}" type="pres">
      <dgm:prSet presAssocID="{1C65A9DA-438C-46C6-A320-AB81C7F26EE4}" presName="composite" presStyleCnt="0"/>
      <dgm:spPr/>
    </dgm:pt>
    <dgm:pt modelId="{19B4762E-56DF-4ED4-A102-B1B3BEA19E90}" type="pres">
      <dgm:prSet presAssocID="{1C65A9DA-438C-46C6-A320-AB81C7F26EE4}" presName="FirstChild" presStyleLbl="revTx" presStyleIdx="5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98C12-EE8B-454F-A9E6-2982060AEAF7}" type="pres">
      <dgm:prSet presAssocID="{1C65A9DA-438C-46C6-A320-AB81C7F26EE4}" presName="Parent" presStyleLbl="alignNode1" presStyleIdx="5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81541-FE03-401E-B828-8F9AFF9A69CE}" type="pres">
      <dgm:prSet presAssocID="{1C65A9DA-438C-46C6-A320-AB81C7F26EE4}" presName="Accent" presStyleLbl="parChTrans1D1" presStyleIdx="5" presStyleCnt="8"/>
      <dgm:spPr/>
    </dgm:pt>
    <dgm:pt modelId="{A195F6EF-CF7C-485B-A814-FC2D00F5562D}" type="pres">
      <dgm:prSet presAssocID="{EBE64898-A559-494C-8807-DC3FF380F276}" presName="sibTrans" presStyleCnt="0"/>
      <dgm:spPr/>
    </dgm:pt>
    <dgm:pt modelId="{B0768398-E1F5-4F22-9688-C983E16F877C}" type="pres">
      <dgm:prSet presAssocID="{3E181BE3-D56B-43D9-8170-16B78E871D5C}" presName="composite" presStyleCnt="0"/>
      <dgm:spPr/>
    </dgm:pt>
    <dgm:pt modelId="{810DB267-944D-43B8-BFF5-849ECF8AF474}" type="pres">
      <dgm:prSet presAssocID="{3E181BE3-D56B-43D9-8170-16B78E871D5C}" presName="FirstChild" presStyleLbl="revTx" presStyleIdx="6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CA40CB-1C6D-4832-B220-39ECD9A87846}" type="pres">
      <dgm:prSet presAssocID="{3E181BE3-D56B-43D9-8170-16B78E871D5C}" presName="Parent" presStyleLbl="alignNode1" presStyleIdx="6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F35C8-5E0B-48DC-A5F7-91FF4D917CF2}" type="pres">
      <dgm:prSet presAssocID="{3E181BE3-D56B-43D9-8170-16B78E871D5C}" presName="Accent" presStyleLbl="parChTrans1D1" presStyleIdx="6" presStyleCnt="8"/>
      <dgm:spPr/>
    </dgm:pt>
    <dgm:pt modelId="{ECB91E27-5D33-4B6B-8ABD-F41848720EBF}" type="pres">
      <dgm:prSet presAssocID="{AC764B72-5546-4046-8DCC-E003F485C3F6}" presName="sibTrans" presStyleCnt="0"/>
      <dgm:spPr/>
    </dgm:pt>
    <dgm:pt modelId="{8A6E4E04-D680-471F-95AA-FDEB9FC46559}" type="pres">
      <dgm:prSet presAssocID="{78357211-E9EE-429F-9839-A3D7397B2333}" presName="composite" presStyleCnt="0"/>
      <dgm:spPr/>
    </dgm:pt>
    <dgm:pt modelId="{7E2E7D02-0550-4EA1-80C6-D5F0EDADEA27}" type="pres">
      <dgm:prSet presAssocID="{78357211-E9EE-429F-9839-A3D7397B2333}" presName="FirstChild" presStyleLbl="revTx" presStyleIdx="7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894DF-3F8B-4709-9D4A-E6A7B0F1F4A0}" type="pres">
      <dgm:prSet presAssocID="{78357211-E9EE-429F-9839-A3D7397B2333}" presName="Parent" presStyleLbl="alignNode1" presStyleIdx="7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AF02B-7B50-45C9-9D13-535816C20F16}" type="pres">
      <dgm:prSet presAssocID="{78357211-E9EE-429F-9839-A3D7397B2333}" presName="Accent" presStyleLbl="parChTrans1D1" presStyleIdx="7" presStyleCnt="8"/>
      <dgm:spPr/>
    </dgm:pt>
  </dgm:ptLst>
  <dgm:cxnLst>
    <dgm:cxn modelId="{28EB90C3-092B-4961-9C5F-1A9DED80FB45}" srcId="{A17E8B08-38A3-4C50-A89B-9F19CEDE4F6D}" destId="{3E181BE3-D56B-43D9-8170-16B78E871D5C}" srcOrd="6" destOrd="0" parTransId="{15E4AAB3-D9E1-4ED0-B17F-F6D2CF348674}" sibTransId="{AC764B72-5546-4046-8DCC-E003F485C3F6}"/>
    <dgm:cxn modelId="{A5303216-F49A-4AEC-8D2C-58EDEAB043AF}" type="presOf" srcId="{BF5E3938-B895-425A-82AD-92420FA2D474}" destId="{09143A37-0E6D-4ED6-A8A6-F3C25602667E}" srcOrd="0" destOrd="0" presId="urn:microsoft.com/office/officeart/2011/layout/TabList"/>
    <dgm:cxn modelId="{09539107-1CDF-4CCB-B781-7745D2649807}" srcId="{C8379786-1826-4885-AC64-ED6FEC754A5C}" destId="{BF5E3938-B895-425A-82AD-92420FA2D474}" srcOrd="0" destOrd="0" parTransId="{F997349D-8197-4985-AEA7-D163E2D96505}" sibTransId="{FD12A884-20EA-48A9-A327-51275B95809C}"/>
    <dgm:cxn modelId="{DDC0705D-F7F1-4D78-992A-94C26F88205E}" srcId="{1C65A9DA-438C-46C6-A320-AB81C7F26EE4}" destId="{ADE4CD1B-16EC-41F2-871E-C795D4701FAC}" srcOrd="0" destOrd="0" parTransId="{E68755CF-07A0-420A-AA13-BAEA90EDA105}" sibTransId="{A6E81A62-F688-46F4-BF70-A91AD69C7374}"/>
    <dgm:cxn modelId="{B4901129-59C5-4F10-9B4C-7DFAE122C92D}" type="presOf" srcId="{C8379786-1826-4885-AC64-ED6FEC754A5C}" destId="{AF502502-D685-46CB-A470-61EC81155BD6}" srcOrd="0" destOrd="0" presId="urn:microsoft.com/office/officeart/2011/layout/TabList"/>
    <dgm:cxn modelId="{1DBE196E-573A-468C-AFC1-A21CC2D5A889}" srcId="{78357211-E9EE-429F-9839-A3D7397B2333}" destId="{737D3718-F5F2-4DA6-A824-AE33C33AAC16}" srcOrd="0" destOrd="0" parTransId="{CC4E2908-32B5-41A5-AAA7-A63032C3AB2F}" sibTransId="{3F300C4F-C355-4798-B0D4-9D476480B614}"/>
    <dgm:cxn modelId="{B536CD01-F6F8-46C6-8C25-3E3348D12B68}" type="presOf" srcId="{3E181BE3-D56B-43D9-8170-16B78E871D5C}" destId="{09CA40CB-1C6D-4832-B220-39ECD9A87846}" srcOrd="0" destOrd="0" presId="urn:microsoft.com/office/officeart/2011/layout/TabList"/>
    <dgm:cxn modelId="{6118A056-97EF-488F-8168-9240A1325473}" type="presOf" srcId="{BD198B9A-E3EF-4F37-B9C2-A1F8A957063B}" destId="{DAA6346D-5A0A-43CF-8E31-EE73A02C8D25}" srcOrd="0" destOrd="0" presId="urn:microsoft.com/office/officeart/2011/layout/TabList"/>
    <dgm:cxn modelId="{8B9549CF-4D6A-4862-9EA8-3F1E88FB702B}" type="presOf" srcId="{ADE4CD1B-16EC-41F2-871E-C795D4701FAC}" destId="{19B4762E-56DF-4ED4-A102-B1B3BEA19E90}" srcOrd="0" destOrd="0" presId="urn:microsoft.com/office/officeart/2011/layout/TabList"/>
    <dgm:cxn modelId="{88841775-2B67-4517-A404-DCBA9208E129}" srcId="{A17E8B08-38A3-4C50-A89B-9F19CEDE4F6D}" destId="{1C65A9DA-438C-46C6-A320-AB81C7F26EE4}" srcOrd="5" destOrd="0" parTransId="{9C119365-57AC-42C3-96E3-F035E8C6A714}" sibTransId="{EBE64898-A559-494C-8807-DC3FF380F276}"/>
    <dgm:cxn modelId="{131D6AB8-27E2-486D-9684-135A689B78FA}" type="presOf" srcId="{7E241B4D-713F-4DD0-843C-07FB84829EB8}" destId="{DF1E2902-D95F-4798-A918-58AFD43C45C0}" srcOrd="0" destOrd="0" presId="urn:microsoft.com/office/officeart/2011/layout/TabList"/>
    <dgm:cxn modelId="{DD8D0C0E-DFEB-4BDC-A628-15A0BAF11A56}" srcId="{A17E8B08-38A3-4C50-A89B-9F19CEDE4F6D}" destId="{BD198B9A-E3EF-4F37-B9C2-A1F8A957063B}" srcOrd="2" destOrd="0" parTransId="{1D0889FB-C869-4935-9DB1-E14D19CC5BBD}" sibTransId="{5B4AF4F1-11E6-47EA-9DC6-6D987FA200D9}"/>
    <dgm:cxn modelId="{97CB5BBF-C9A5-40F4-A3FE-A8F0B41B0F38}" srcId="{BD198B9A-E3EF-4F37-B9C2-A1F8A957063B}" destId="{A2B5479A-E603-4706-B6C3-680F31C132E1}" srcOrd="0" destOrd="0" parTransId="{430132DE-63B6-4489-AB37-EFEE4433D3B2}" sibTransId="{1CC7BCB8-0EA0-4DD5-94D0-31A99F0CE66B}"/>
    <dgm:cxn modelId="{E3C90371-F666-4E74-8F3A-6894E7643B97}" srcId="{A17E8B08-38A3-4C50-A89B-9F19CEDE4F6D}" destId="{78357211-E9EE-429F-9839-A3D7397B2333}" srcOrd="7" destOrd="0" parTransId="{48F38D3F-FF0F-4B99-977B-AF0FCCB8C1CA}" sibTransId="{F8AF2EF0-0A39-4FDB-93AF-13012578DB51}"/>
    <dgm:cxn modelId="{802C4801-0780-4919-93FF-FE77137C74E6}" type="presOf" srcId="{1C65A9DA-438C-46C6-A320-AB81C7F26EE4}" destId="{D8F98C12-EE8B-454F-A9E6-2982060AEAF7}" srcOrd="0" destOrd="0" presId="urn:microsoft.com/office/officeart/2011/layout/TabList"/>
    <dgm:cxn modelId="{0842DEC8-C5B3-4364-8B90-A56F6FBBE4A1}" srcId="{3E181BE3-D56B-43D9-8170-16B78E871D5C}" destId="{08D41F41-BEDD-4114-BFD0-F172F9FC15B0}" srcOrd="0" destOrd="0" parTransId="{57D26794-1767-4A48-AF92-484FBD3C2859}" sibTransId="{F9EFCFD0-5893-49AC-BAF2-74AB729A644E}"/>
    <dgm:cxn modelId="{33EDDD9E-A64C-4323-BF2F-4CE691ADD351}" srcId="{A17E8B08-38A3-4C50-A89B-9F19CEDE4F6D}" destId="{C8379786-1826-4885-AC64-ED6FEC754A5C}" srcOrd="3" destOrd="0" parTransId="{D9EEEAFD-F794-4CE8-995F-552EFA05BEDA}" sibTransId="{C8413891-20BC-498D-925C-AF441BB9E9D0}"/>
    <dgm:cxn modelId="{15B95820-8A6B-4B2E-9250-194BF3E2232D}" type="presOf" srcId="{E018EA02-2A37-45A6-92F5-E348C05CAA8D}" destId="{897291F6-A071-4493-B31E-B2E87A5FF29E}" srcOrd="0" destOrd="0" presId="urn:microsoft.com/office/officeart/2011/layout/TabList"/>
    <dgm:cxn modelId="{1704B2E6-1DE4-4915-BC6E-D61DF93285ED}" type="presOf" srcId="{08D41F41-BEDD-4114-BFD0-F172F9FC15B0}" destId="{810DB267-944D-43B8-BFF5-849ECF8AF474}" srcOrd="0" destOrd="0" presId="urn:microsoft.com/office/officeart/2011/layout/TabList"/>
    <dgm:cxn modelId="{0FFD4EBD-59D6-496E-9C73-C2F135C6F69B}" type="presOf" srcId="{F5842985-57DA-410E-A389-F81860CD789A}" destId="{C2C25B11-D9FE-4270-976D-FC7F5F47DFEE}" srcOrd="0" destOrd="0" presId="urn:microsoft.com/office/officeart/2011/layout/TabList"/>
    <dgm:cxn modelId="{9194F414-473E-4BED-862E-ACD934FD0612}" type="presOf" srcId="{78357211-E9EE-429F-9839-A3D7397B2333}" destId="{5C7894DF-3F8B-4709-9D4A-E6A7B0F1F4A0}" srcOrd="0" destOrd="0" presId="urn:microsoft.com/office/officeart/2011/layout/TabList"/>
    <dgm:cxn modelId="{F7492C82-2648-4D00-A9D9-AB87CA041FB5}" srcId="{A17E8B08-38A3-4C50-A89B-9F19CEDE4F6D}" destId="{6D4CD6E2-232E-4A42-9251-30306E9B171F}" srcOrd="4" destOrd="0" parTransId="{8D0D7252-CC79-4639-8D7D-0893187149D4}" sibTransId="{1519972F-B632-4A03-9638-8A75CC3278B6}"/>
    <dgm:cxn modelId="{8D703B68-8908-418E-8FE0-B37E691BBE53}" type="presOf" srcId="{737D3718-F5F2-4DA6-A824-AE33C33AAC16}" destId="{7E2E7D02-0550-4EA1-80C6-D5F0EDADEA27}" srcOrd="0" destOrd="0" presId="urn:microsoft.com/office/officeart/2011/layout/TabList"/>
    <dgm:cxn modelId="{FC41ECBA-1B98-47E1-AF27-96314D4EECFE}" srcId="{6D4CD6E2-232E-4A42-9251-30306E9B171F}" destId="{DD8496EF-75DA-4B09-A80A-9AD5CC11DF47}" srcOrd="0" destOrd="0" parTransId="{BF1128CE-F4CB-4859-AF05-4AF1A8589738}" sibTransId="{E747ABA9-9EE3-4A00-A069-493FF13E0391}"/>
    <dgm:cxn modelId="{3C344038-1AB7-4089-9233-0EDA1112C36D}" srcId="{A17E8B08-38A3-4C50-A89B-9F19CEDE4F6D}" destId="{0004CFA5-C77C-468C-840F-63D34BE76A05}" srcOrd="1" destOrd="0" parTransId="{261B3A7A-40F9-4D28-A4D5-F01D3CECA30B}" sibTransId="{8F629AEF-23A9-4A81-98F0-12194D2CEF03}"/>
    <dgm:cxn modelId="{D1E2B708-D805-4536-9716-2896602FAF9B}" type="presOf" srcId="{A17E8B08-38A3-4C50-A89B-9F19CEDE4F6D}" destId="{1B6BE09D-CB20-454C-8518-B4F3113D971E}" srcOrd="0" destOrd="0" presId="urn:microsoft.com/office/officeart/2011/layout/TabList"/>
    <dgm:cxn modelId="{EF506C7C-61C1-401B-8CFA-54D44E4F7DD4}" type="presOf" srcId="{DD8496EF-75DA-4B09-A80A-9AD5CC11DF47}" destId="{C8E12EE7-1CC2-49FF-B19A-82EC579D3102}" srcOrd="0" destOrd="0" presId="urn:microsoft.com/office/officeart/2011/layout/TabList"/>
    <dgm:cxn modelId="{67867D87-9608-426A-A16C-57DAFA373717}" type="presOf" srcId="{6D4CD6E2-232E-4A42-9251-30306E9B171F}" destId="{520AB500-DCAA-49CC-9C30-95C96B94B1CC}" srcOrd="0" destOrd="0" presId="urn:microsoft.com/office/officeart/2011/layout/TabList"/>
    <dgm:cxn modelId="{9FC6A45A-2FEB-4A8D-8C9E-6466C33C0D47}" srcId="{0004CFA5-C77C-468C-840F-63D34BE76A05}" destId="{E018EA02-2A37-45A6-92F5-E348C05CAA8D}" srcOrd="0" destOrd="0" parTransId="{4FD9EB6D-D011-444E-9D14-E4F90721BCEC}" sibTransId="{21158BC3-4175-4F85-98E6-BD4F4A411179}"/>
    <dgm:cxn modelId="{F8B5F7D2-6A57-4204-B865-4321C086D67F}" srcId="{7E241B4D-713F-4DD0-843C-07FB84829EB8}" destId="{F5842985-57DA-410E-A389-F81860CD789A}" srcOrd="0" destOrd="0" parTransId="{B01F3D4F-412C-4ED7-8B08-4DF9848E0955}" sibTransId="{3D0442F9-EE6D-4E18-A407-62132D34525A}"/>
    <dgm:cxn modelId="{7F23C091-B5E5-43E8-B269-9F63D1CECF6A}" type="presOf" srcId="{0004CFA5-C77C-468C-840F-63D34BE76A05}" destId="{85AC5619-2EA9-40E0-9C48-91B2AF2E7D74}" srcOrd="0" destOrd="0" presId="urn:microsoft.com/office/officeart/2011/layout/TabList"/>
    <dgm:cxn modelId="{CB7AC3B3-3BE4-4811-8D8B-E3B283A3E5EC}" type="presOf" srcId="{A2B5479A-E603-4706-B6C3-680F31C132E1}" destId="{8614F2E4-1D1C-4DA0-B71D-DA4349A818F1}" srcOrd="0" destOrd="0" presId="urn:microsoft.com/office/officeart/2011/layout/TabList"/>
    <dgm:cxn modelId="{65935909-0014-4DF4-A951-B368BA9D878D}" srcId="{A17E8B08-38A3-4C50-A89B-9F19CEDE4F6D}" destId="{7E241B4D-713F-4DD0-843C-07FB84829EB8}" srcOrd="0" destOrd="0" parTransId="{0D865FCE-3C93-4856-9862-2761595A4250}" sibTransId="{E24F4DEE-4546-4DA6-B7D5-76F3DD0CF0DE}"/>
    <dgm:cxn modelId="{C5B644AC-5059-4E91-A218-61C46A0553B0}" type="presParOf" srcId="{1B6BE09D-CB20-454C-8518-B4F3113D971E}" destId="{7BA37696-E1B6-4C9F-A5AA-9FE0B574ED37}" srcOrd="0" destOrd="0" presId="urn:microsoft.com/office/officeart/2011/layout/TabList"/>
    <dgm:cxn modelId="{CBA460D5-43C6-45B2-AFF5-FAFED2F06C80}" type="presParOf" srcId="{7BA37696-E1B6-4C9F-A5AA-9FE0B574ED37}" destId="{C2C25B11-D9FE-4270-976D-FC7F5F47DFEE}" srcOrd="0" destOrd="0" presId="urn:microsoft.com/office/officeart/2011/layout/TabList"/>
    <dgm:cxn modelId="{D0D3CAB9-B87C-4C74-95DF-4E0F7EE96CE9}" type="presParOf" srcId="{7BA37696-E1B6-4C9F-A5AA-9FE0B574ED37}" destId="{DF1E2902-D95F-4798-A918-58AFD43C45C0}" srcOrd="1" destOrd="0" presId="urn:microsoft.com/office/officeart/2011/layout/TabList"/>
    <dgm:cxn modelId="{89EC12B2-9D6F-4FED-8642-22F8D90433C6}" type="presParOf" srcId="{7BA37696-E1B6-4C9F-A5AA-9FE0B574ED37}" destId="{C6E6FA01-7A78-4FB2-83CB-9BB7D16C73B4}" srcOrd="2" destOrd="0" presId="urn:microsoft.com/office/officeart/2011/layout/TabList"/>
    <dgm:cxn modelId="{98569CB2-149B-4D9D-8352-76A020F5AF13}" type="presParOf" srcId="{1B6BE09D-CB20-454C-8518-B4F3113D971E}" destId="{DF6ABFC9-D450-4D6A-A2CE-5C13B86E307F}" srcOrd="1" destOrd="0" presId="urn:microsoft.com/office/officeart/2011/layout/TabList"/>
    <dgm:cxn modelId="{1A610B6B-3762-43E6-8449-F652AAC1D029}" type="presParOf" srcId="{1B6BE09D-CB20-454C-8518-B4F3113D971E}" destId="{E7DBC935-1AB8-4F49-B080-F0BFCB8C5211}" srcOrd="2" destOrd="0" presId="urn:microsoft.com/office/officeart/2011/layout/TabList"/>
    <dgm:cxn modelId="{9CBA86D6-92F9-4102-8A33-36BFBB990515}" type="presParOf" srcId="{E7DBC935-1AB8-4F49-B080-F0BFCB8C5211}" destId="{897291F6-A071-4493-B31E-B2E87A5FF29E}" srcOrd="0" destOrd="0" presId="urn:microsoft.com/office/officeart/2011/layout/TabList"/>
    <dgm:cxn modelId="{D23EE975-EBD8-4A2C-99CF-FCCF657F2FA0}" type="presParOf" srcId="{E7DBC935-1AB8-4F49-B080-F0BFCB8C5211}" destId="{85AC5619-2EA9-40E0-9C48-91B2AF2E7D74}" srcOrd="1" destOrd="0" presId="urn:microsoft.com/office/officeart/2011/layout/TabList"/>
    <dgm:cxn modelId="{238EB061-AF19-478F-81F2-92F84EF3AC9D}" type="presParOf" srcId="{E7DBC935-1AB8-4F49-B080-F0BFCB8C5211}" destId="{820C024D-ABD6-4BF0-BCF8-9D5CAC48E0F5}" srcOrd="2" destOrd="0" presId="urn:microsoft.com/office/officeart/2011/layout/TabList"/>
    <dgm:cxn modelId="{A8552010-26CE-484F-A5A2-F50B911C531C}" type="presParOf" srcId="{1B6BE09D-CB20-454C-8518-B4F3113D971E}" destId="{DB44AF1F-C0D1-46B8-ADCA-829E9128A454}" srcOrd="3" destOrd="0" presId="urn:microsoft.com/office/officeart/2011/layout/TabList"/>
    <dgm:cxn modelId="{1F7EFA30-8E1E-449D-8AE1-AE37BC4C70BA}" type="presParOf" srcId="{1B6BE09D-CB20-454C-8518-B4F3113D971E}" destId="{B3143C06-4D18-43AC-9F60-65140B426989}" srcOrd="4" destOrd="0" presId="urn:microsoft.com/office/officeart/2011/layout/TabList"/>
    <dgm:cxn modelId="{A1258DE2-00CB-437A-8F4C-5899013A5AC6}" type="presParOf" srcId="{B3143C06-4D18-43AC-9F60-65140B426989}" destId="{8614F2E4-1D1C-4DA0-B71D-DA4349A818F1}" srcOrd="0" destOrd="0" presId="urn:microsoft.com/office/officeart/2011/layout/TabList"/>
    <dgm:cxn modelId="{6865CE63-7BFF-4253-824C-893BA1FCA627}" type="presParOf" srcId="{B3143C06-4D18-43AC-9F60-65140B426989}" destId="{DAA6346D-5A0A-43CF-8E31-EE73A02C8D25}" srcOrd="1" destOrd="0" presId="urn:microsoft.com/office/officeart/2011/layout/TabList"/>
    <dgm:cxn modelId="{D60B0C70-70FF-45D4-A795-D631DF102EA2}" type="presParOf" srcId="{B3143C06-4D18-43AC-9F60-65140B426989}" destId="{08A5A2F6-96CA-4E66-995E-9B87D68BBEBA}" srcOrd="2" destOrd="0" presId="urn:microsoft.com/office/officeart/2011/layout/TabList"/>
    <dgm:cxn modelId="{6F78B671-3D66-4308-9C5F-80EB1516B472}" type="presParOf" srcId="{1B6BE09D-CB20-454C-8518-B4F3113D971E}" destId="{963B6216-5ABC-494B-8D0B-837BCA9E4574}" srcOrd="5" destOrd="0" presId="urn:microsoft.com/office/officeart/2011/layout/TabList"/>
    <dgm:cxn modelId="{E71C925F-622F-49B1-B724-0046B65FED2C}" type="presParOf" srcId="{1B6BE09D-CB20-454C-8518-B4F3113D971E}" destId="{4215EB54-96F2-4A92-B37F-2997B1B71CED}" srcOrd="6" destOrd="0" presId="urn:microsoft.com/office/officeart/2011/layout/TabList"/>
    <dgm:cxn modelId="{F38345CC-CD8A-4631-A42C-34CE3EB3A1A4}" type="presParOf" srcId="{4215EB54-96F2-4A92-B37F-2997B1B71CED}" destId="{09143A37-0E6D-4ED6-A8A6-F3C25602667E}" srcOrd="0" destOrd="0" presId="urn:microsoft.com/office/officeart/2011/layout/TabList"/>
    <dgm:cxn modelId="{EA950DB5-BF4D-43EC-9719-21BB01BCF7AF}" type="presParOf" srcId="{4215EB54-96F2-4A92-B37F-2997B1B71CED}" destId="{AF502502-D685-46CB-A470-61EC81155BD6}" srcOrd="1" destOrd="0" presId="urn:microsoft.com/office/officeart/2011/layout/TabList"/>
    <dgm:cxn modelId="{69F68C98-33C5-4C7B-BDD3-EA03CEC1CC1A}" type="presParOf" srcId="{4215EB54-96F2-4A92-B37F-2997B1B71CED}" destId="{60BFA110-B174-47A2-92CF-0212CBDB200B}" srcOrd="2" destOrd="0" presId="urn:microsoft.com/office/officeart/2011/layout/TabList"/>
    <dgm:cxn modelId="{0684B581-5B5A-4CAA-8DA6-BA2E3E55AF7E}" type="presParOf" srcId="{1B6BE09D-CB20-454C-8518-B4F3113D971E}" destId="{947BE998-569B-4E61-9D12-567AA89B7616}" srcOrd="7" destOrd="0" presId="urn:microsoft.com/office/officeart/2011/layout/TabList"/>
    <dgm:cxn modelId="{A45CABDB-0511-46C1-AB01-310CFD666705}" type="presParOf" srcId="{1B6BE09D-CB20-454C-8518-B4F3113D971E}" destId="{F33F010E-3B1C-4CA9-8112-8FB15649E4A9}" srcOrd="8" destOrd="0" presId="urn:microsoft.com/office/officeart/2011/layout/TabList"/>
    <dgm:cxn modelId="{875882CC-1872-4380-9450-B6EC318D71C1}" type="presParOf" srcId="{F33F010E-3B1C-4CA9-8112-8FB15649E4A9}" destId="{C8E12EE7-1CC2-49FF-B19A-82EC579D3102}" srcOrd="0" destOrd="0" presId="urn:microsoft.com/office/officeart/2011/layout/TabList"/>
    <dgm:cxn modelId="{D8300810-106F-46DF-99EA-E35BAB1F403F}" type="presParOf" srcId="{F33F010E-3B1C-4CA9-8112-8FB15649E4A9}" destId="{520AB500-DCAA-49CC-9C30-95C96B94B1CC}" srcOrd="1" destOrd="0" presId="urn:microsoft.com/office/officeart/2011/layout/TabList"/>
    <dgm:cxn modelId="{60CF7B57-2E2C-4014-85AA-04A10F1ED0BB}" type="presParOf" srcId="{F33F010E-3B1C-4CA9-8112-8FB15649E4A9}" destId="{B31B4E56-C108-4D2E-A37A-9D405DFC8F53}" srcOrd="2" destOrd="0" presId="urn:microsoft.com/office/officeart/2011/layout/TabList"/>
    <dgm:cxn modelId="{7E31F153-8CD5-42CB-8BA5-859D83C1FBEC}" type="presParOf" srcId="{1B6BE09D-CB20-454C-8518-B4F3113D971E}" destId="{9417BB18-4315-42D3-A2EF-7E89BD0F712B}" srcOrd="9" destOrd="0" presId="urn:microsoft.com/office/officeart/2011/layout/TabList"/>
    <dgm:cxn modelId="{7D0C3F47-E803-4ED5-88D1-9C6C871D5FF5}" type="presParOf" srcId="{1B6BE09D-CB20-454C-8518-B4F3113D971E}" destId="{7F67511A-86CB-42D7-A6D4-9AAF9BC6AF09}" srcOrd="10" destOrd="0" presId="urn:microsoft.com/office/officeart/2011/layout/TabList"/>
    <dgm:cxn modelId="{34DC2EA5-03EA-40D5-85BA-3689A2D55F05}" type="presParOf" srcId="{7F67511A-86CB-42D7-A6D4-9AAF9BC6AF09}" destId="{19B4762E-56DF-4ED4-A102-B1B3BEA19E90}" srcOrd="0" destOrd="0" presId="urn:microsoft.com/office/officeart/2011/layout/TabList"/>
    <dgm:cxn modelId="{EB696F14-5150-4C0A-9CC1-A0D8BB4C4305}" type="presParOf" srcId="{7F67511A-86CB-42D7-A6D4-9AAF9BC6AF09}" destId="{D8F98C12-EE8B-454F-A9E6-2982060AEAF7}" srcOrd="1" destOrd="0" presId="urn:microsoft.com/office/officeart/2011/layout/TabList"/>
    <dgm:cxn modelId="{D7CFF0FB-63F1-4662-8D5E-8BEBD11F7B4F}" type="presParOf" srcId="{7F67511A-86CB-42D7-A6D4-9AAF9BC6AF09}" destId="{3DF81541-FE03-401E-B828-8F9AFF9A69CE}" srcOrd="2" destOrd="0" presId="urn:microsoft.com/office/officeart/2011/layout/TabList"/>
    <dgm:cxn modelId="{5CD3C6CD-9BEC-4283-AFA8-9C96C24F6262}" type="presParOf" srcId="{1B6BE09D-CB20-454C-8518-B4F3113D971E}" destId="{A195F6EF-CF7C-485B-A814-FC2D00F5562D}" srcOrd="11" destOrd="0" presId="urn:microsoft.com/office/officeart/2011/layout/TabList"/>
    <dgm:cxn modelId="{91B5FF0A-FCD7-4934-8BA0-AF63270DB40E}" type="presParOf" srcId="{1B6BE09D-CB20-454C-8518-B4F3113D971E}" destId="{B0768398-E1F5-4F22-9688-C983E16F877C}" srcOrd="12" destOrd="0" presId="urn:microsoft.com/office/officeart/2011/layout/TabList"/>
    <dgm:cxn modelId="{F49A67D3-AF1C-41BF-9335-5806B9959DF2}" type="presParOf" srcId="{B0768398-E1F5-4F22-9688-C983E16F877C}" destId="{810DB267-944D-43B8-BFF5-849ECF8AF474}" srcOrd="0" destOrd="0" presId="urn:microsoft.com/office/officeart/2011/layout/TabList"/>
    <dgm:cxn modelId="{67ED66AC-E5AA-49B1-BD93-72343BB41281}" type="presParOf" srcId="{B0768398-E1F5-4F22-9688-C983E16F877C}" destId="{09CA40CB-1C6D-4832-B220-39ECD9A87846}" srcOrd="1" destOrd="0" presId="urn:microsoft.com/office/officeart/2011/layout/TabList"/>
    <dgm:cxn modelId="{99B0E152-EB9D-47B9-9AC9-1BD25C187E7D}" type="presParOf" srcId="{B0768398-E1F5-4F22-9688-C983E16F877C}" destId="{FC4F35C8-5E0B-48DC-A5F7-91FF4D917CF2}" srcOrd="2" destOrd="0" presId="urn:microsoft.com/office/officeart/2011/layout/TabList"/>
    <dgm:cxn modelId="{0B424783-207F-459C-94D2-3FA6087B7A0A}" type="presParOf" srcId="{1B6BE09D-CB20-454C-8518-B4F3113D971E}" destId="{ECB91E27-5D33-4B6B-8ABD-F41848720EBF}" srcOrd="13" destOrd="0" presId="urn:microsoft.com/office/officeart/2011/layout/TabList"/>
    <dgm:cxn modelId="{85E48EA9-FD36-49D6-9326-DF703F4B1AA0}" type="presParOf" srcId="{1B6BE09D-CB20-454C-8518-B4F3113D971E}" destId="{8A6E4E04-D680-471F-95AA-FDEB9FC46559}" srcOrd="14" destOrd="0" presId="urn:microsoft.com/office/officeart/2011/layout/TabList"/>
    <dgm:cxn modelId="{EE68FDC6-ADBE-4796-9F82-6B49F0F11D52}" type="presParOf" srcId="{8A6E4E04-D680-471F-95AA-FDEB9FC46559}" destId="{7E2E7D02-0550-4EA1-80C6-D5F0EDADEA27}" srcOrd="0" destOrd="0" presId="urn:microsoft.com/office/officeart/2011/layout/TabList"/>
    <dgm:cxn modelId="{FA34D454-4BE1-479D-8218-45CF2172888B}" type="presParOf" srcId="{8A6E4E04-D680-471F-95AA-FDEB9FC46559}" destId="{5C7894DF-3F8B-4709-9D4A-E6A7B0F1F4A0}" srcOrd="1" destOrd="0" presId="urn:microsoft.com/office/officeart/2011/layout/TabList"/>
    <dgm:cxn modelId="{51042510-A34D-4AD0-B816-7042E512943D}" type="presParOf" srcId="{8A6E4E04-D680-471F-95AA-FDEB9FC46559}" destId="{9B4AF02B-7B50-45C9-9D13-535816C20F1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A5173C4-CA60-4CC5-BEE8-76EAAE6B546D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26D6DA4-2A76-4AF2-8E43-63E90B366EE7}">
      <dgm:prSet phldrT="[Text]" custT="1"/>
      <dgm:spPr/>
      <dgm:t>
        <a:bodyPr/>
        <a:lstStyle/>
        <a:p>
          <a:r>
            <a:rPr lang="en-IN" sz="1600" b="1" i="0" dirty="0"/>
            <a:t>1. Theme Switching (Dark/ Light)</a:t>
          </a:r>
          <a:endParaRPr lang="en-IN" sz="1600" dirty="0"/>
        </a:p>
      </dgm:t>
    </dgm:pt>
    <dgm:pt modelId="{EFCA7ACA-9CD5-471D-A147-8054495DF866}" type="parTrans" cxnId="{20BC6A63-D53F-4A49-AF1F-C114715EE78D}">
      <dgm:prSet/>
      <dgm:spPr/>
      <dgm:t>
        <a:bodyPr/>
        <a:lstStyle/>
        <a:p>
          <a:endParaRPr lang="en-IN" sz="1600"/>
        </a:p>
      </dgm:t>
    </dgm:pt>
    <dgm:pt modelId="{CBD02EA2-7733-42D2-A4B8-CCCA658A25B3}" type="sibTrans" cxnId="{20BC6A63-D53F-4A49-AF1F-C114715EE78D}">
      <dgm:prSet/>
      <dgm:spPr/>
      <dgm:t>
        <a:bodyPr/>
        <a:lstStyle/>
        <a:p>
          <a:endParaRPr lang="en-IN" sz="1600"/>
        </a:p>
      </dgm:t>
    </dgm:pt>
    <dgm:pt modelId="{0B31F1B2-725C-468F-BA1B-C287B85D1296}">
      <dgm:prSet phldrT="[Text]" custT="1"/>
      <dgm:spPr/>
      <dgm:t>
        <a:bodyPr/>
        <a:lstStyle/>
        <a:p>
          <a:r>
            <a:rPr lang="en-IN" sz="1600" b="1" i="0" dirty="0"/>
            <a:t>2. Localization (language selection) </a:t>
          </a:r>
          <a:endParaRPr lang="en-IN" sz="1600" dirty="0"/>
        </a:p>
      </dgm:t>
    </dgm:pt>
    <dgm:pt modelId="{87D6BC9F-6242-42D3-AE1F-069A558A7FB0}" type="parTrans" cxnId="{8B29A410-3AF7-45B2-BD9C-AC4E0CA34D77}">
      <dgm:prSet/>
      <dgm:spPr/>
      <dgm:t>
        <a:bodyPr/>
        <a:lstStyle/>
        <a:p>
          <a:endParaRPr lang="en-IN" sz="1600"/>
        </a:p>
      </dgm:t>
    </dgm:pt>
    <dgm:pt modelId="{69D4475B-D304-432B-87C2-3C756A9FCF7A}" type="sibTrans" cxnId="{8B29A410-3AF7-45B2-BD9C-AC4E0CA34D77}">
      <dgm:prSet/>
      <dgm:spPr/>
      <dgm:t>
        <a:bodyPr/>
        <a:lstStyle/>
        <a:p>
          <a:endParaRPr lang="en-IN" sz="1600"/>
        </a:p>
      </dgm:t>
    </dgm:pt>
    <dgm:pt modelId="{3608785B-44A7-41EC-97BE-801F16BD206E}">
      <dgm:prSet phldrT="[Text]" custT="1"/>
      <dgm:spPr/>
      <dgm:t>
        <a:bodyPr/>
        <a:lstStyle/>
        <a:p>
          <a:r>
            <a:rPr lang="en-IN" sz="1600" b="1" i="0" dirty="0"/>
            <a:t>3. Centralize Configuration Settings</a:t>
          </a:r>
          <a:endParaRPr lang="en-IN" sz="1600" dirty="0"/>
        </a:p>
      </dgm:t>
    </dgm:pt>
    <dgm:pt modelId="{F34CDB89-8B5E-4529-9DB2-AA666F9D5B56}" type="parTrans" cxnId="{DF6CD7A9-76B7-409D-B350-493D2EAB35A2}">
      <dgm:prSet/>
      <dgm:spPr/>
      <dgm:t>
        <a:bodyPr/>
        <a:lstStyle/>
        <a:p>
          <a:endParaRPr lang="en-IN" sz="1600"/>
        </a:p>
      </dgm:t>
    </dgm:pt>
    <dgm:pt modelId="{35177439-3B27-45F6-B734-A5D30C48CC5E}" type="sibTrans" cxnId="{DF6CD7A9-76B7-409D-B350-493D2EAB35A2}">
      <dgm:prSet/>
      <dgm:spPr/>
      <dgm:t>
        <a:bodyPr/>
        <a:lstStyle/>
        <a:p>
          <a:endParaRPr lang="en-IN" sz="1600"/>
        </a:p>
      </dgm:t>
    </dgm:pt>
    <dgm:pt modelId="{FA2FEAC0-375F-4FB9-BE2A-E011CA0D75B6}">
      <dgm:prSet phldrT="[Text]" custT="1"/>
      <dgm:spPr/>
      <dgm:t>
        <a:bodyPr/>
        <a:lstStyle/>
        <a:p>
          <a:r>
            <a:rPr lang="en-US" sz="1600" dirty="0"/>
            <a:t>You can centralize and pass the theme selection of the application from the parent to all the deep child components.</a:t>
          </a:r>
          <a:endParaRPr lang="en-IN" sz="1600" dirty="0"/>
        </a:p>
      </dgm:t>
    </dgm:pt>
    <dgm:pt modelId="{01A364E7-F018-412C-8409-11704736C784}" type="parTrans" cxnId="{B46F8227-B03D-4F86-B307-1531382C6CCA}">
      <dgm:prSet/>
      <dgm:spPr/>
      <dgm:t>
        <a:bodyPr/>
        <a:lstStyle/>
        <a:p>
          <a:endParaRPr lang="en-IN" sz="1600"/>
        </a:p>
      </dgm:t>
    </dgm:pt>
    <dgm:pt modelId="{D5907F0D-5C01-4A6C-9DA6-C6E664B765A6}" type="sibTrans" cxnId="{B46F8227-B03D-4F86-B307-1531382C6CCA}">
      <dgm:prSet/>
      <dgm:spPr/>
      <dgm:t>
        <a:bodyPr/>
        <a:lstStyle/>
        <a:p>
          <a:endParaRPr lang="en-IN" sz="1600"/>
        </a:p>
      </dgm:t>
    </dgm:pt>
    <dgm:pt modelId="{22C740AA-172B-4EF4-9BDB-BB8752981766}">
      <dgm:prSet phldrT="[Text]" custT="1"/>
      <dgm:spPr/>
      <dgm:t>
        <a:bodyPr/>
        <a:lstStyle/>
        <a:p>
          <a:r>
            <a:rPr lang="en-US" sz="1600" dirty="0"/>
            <a:t>You can centralize and pass the language selection of the application from the parent to all the child components.</a:t>
          </a:r>
          <a:endParaRPr lang="en-IN" sz="1600" dirty="0"/>
        </a:p>
      </dgm:t>
    </dgm:pt>
    <dgm:pt modelId="{A16C9710-5F92-4EB2-AA28-494FE2420137}" type="parTrans" cxnId="{C3AC1190-C716-433F-90F0-4192406A1A69}">
      <dgm:prSet/>
      <dgm:spPr/>
      <dgm:t>
        <a:bodyPr/>
        <a:lstStyle/>
        <a:p>
          <a:endParaRPr lang="en-IN" sz="1600"/>
        </a:p>
      </dgm:t>
    </dgm:pt>
    <dgm:pt modelId="{273633E0-5252-4590-B929-56CB7BEC8284}" type="sibTrans" cxnId="{C3AC1190-C716-433F-90F0-4192406A1A69}">
      <dgm:prSet/>
      <dgm:spPr/>
      <dgm:t>
        <a:bodyPr/>
        <a:lstStyle/>
        <a:p>
          <a:endParaRPr lang="en-IN" sz="1600"/>
        </a:p>
      </dgm:t>
    </dgm:pt>
    <dgm:pt modelId="{ED672390-8194-43E2-BBE7-F4611FD35640}">
      <dgm:prSet phldrT="[Text]" custT="1"/>
      <dgm:spPr/>
      <dgm:t>
        <a:bodyPr/>
        <a:lstStyle/>
        <a:p>
          <a:r>
            <a:rPr lang="en-IN" sz="1600" b="1" i="0" dirty="0"/>
            <a:t>4. User Preferences</a:t>
          </a:r>
          <a:endParaRPr lang="en-IN" sz="1600" dirty="0"/>
        </a:p>
      </dgm:t>
    </dgm:pt>
    <dgm:pt modelId="{B57B3F81-6081-4B13-961E-F7158CC97575}" type="parTrans" cxnId="{2D2DB256-04EA-4AED-9C8D-523B53212439}">
      <dgm:prSet/>
      <dgm:spPr/>
      <dgm:t>
        <a:bodyPr/>
        <a:lstStyle/>
        <a:p>
          <a:endParaRPr lang="en-IN" sz="1600"/>
        </a:p>
      </dgm:t>
    </dgm:pt>
    <dgm:pt modelId="{0B9DD627-AD64-42BE-9B74-B505C66029EE}" type="sibTrans" cxnId="{2D2DB256-04EA-4AED-9C8D-523B53212439}">
      <dgm:prSet/>
      <dgm:spPr/>
      <dgm:t>
        <a:bodyPr/>
        <a:lstStyle/>
        <a:p>
          <a:endParaRPr lang="en-IN" sz="1600"/>
        </a:p>
      </dgm:t>
    </dgm:pt>
    <dgm:pt modelId="{789530EA-6BFE-4EC2-ACEB-68FAD4142779}">
      <dgm:prSet phldrT="[Text]" custT="1"/>
      <dgm:spPr/>
      <dgm:t>
        <a:bodyPr/>
        <a:lstStyle/>
        <a:p>
          <a:r>
            <a:rPr lang="en-US" sz="1600" dirty="0"/>
            <a:t>Common configuration settings like </a:t>
          </a:r>
          <a:r>
            <a:rPr lang="en-IN" sz="1600" b="0" i="0" dirty="0"/>
            <a:t>API endpoints can be centralized and change in the parent component will pass the setting to all its child components</a:t>
          </a:r>
          <a:endParaRPr lang="en-IN" sz="1600" dirty="0"/>
        </a:p>
      </dgm:t>
    </dgm:pt>
    <dgm:pt modelId="{B8306E1C-1A54-4C70-9CB3-C3B26167F4C6}" type="parTrans" cxnId="{6DD13FB9-3150-49B0-8577-E928FD2CBA4B}">
      <dgm:prSet/>
      <dgm:spPr/>
      <dgm:t>
        <a:bodyPr/>
        <a:lstStyle/>
        <a:p>
          <a:endParaRPr lang="en-IN" sz="1600"/>
        </a:p>
      </dgm:t>
    </dgm:pt>
    <dgm:pt modelId="{CFC050CA-27FB-4EDF-B1D1-5474BCB0C9CA}" type="sibTrans" cxnId="{6DD13FB9-3150-49B0-8577-E928FD2CBA4B}">
      <dgm:prSet/>
      <dgm:spPr/>
      <dgm:t>
        <a:bodyPr/>
        <a:lstStyle/>
        <a:p>
          <a:endParaRPr lang="en-IN" sz="1600"/>
        </a:p>
      </dgm:t>
    </dgm:pt>
    <dgm:pt modelId="{AAC05EB4-53EF-4B2A-B91E-656C5F582975}">
      <dgm:prSet phldrT="[Text]" custT="1"/>
      <dgm:spPr/>
      <dgm:t>
        <a:bodyPr/>
        <a:lstStyle/>
        <a:p>
          <a:r>
            <a:rPr lang="en-IN" sz="1600" b="1" i="0" dirty="0"/>
            <a:t>5. Notification System</a:t>
          </a:r>
          <a:endParaRPr lang="en-IN" sz="1600" dirty="0"/>
        </a:p>
      </dgm:t>
    </dgm:pt>
    <dgm:pt modelId="{7080AAAB-F380-4C49-AA05-900DA61B6442}" type="parTrans" cxnId="{84778CA0-5A4A-4789-9525-4345F864AA4C}">
      <dgm:prSet/>
      <dgm:spPr/>
      <dgm:t>
        <a:bodyPr/>
        <a:lstStyle/>
        <a:p>
          <a:endParaRPr lang="en-IN" sz="1600"/>
        </a:p>
      </dgm:t>
    </dgm:pt>
    <dgm:pt modelId="{C560DFD0-6B1B-4A56-9511-52357A02F4C5}" type="sibTrans" cxnId="{84778CA0-5A4A-4789-9525-4345F864AA4C}">
      <dgm:prSet/>
      <dgm:spPr/>
      <dgm:t>
        <a:bodyPr/>
        <a:lstStyle/>
        <a:p>
          <a:endParaRPr lang="en-IN" sz="1600"/>
        </a:p>
      </dgm:t>
    </dgm:pt>
    <dgm:pt modelId="{005B68D3-D13F-442E-8AEA-01D7C0F48562}">
      <dgm:prSet phldrT="[Text]" custT="1"/>
      <dgm:spPr/>
      <dgm:t>
        <a:bodyPr/>
        <a:lstStyle/>
        <a:p>
          <a:r>
            <a:rPr lang="en-US" sz="1600" dirty="0"/>
            <a:t>Any other user preferences apart from theme and localization can also be centralized.</a:t>
          </a:r>
          <a:endParaRPr lang="en-IN" sz="1600" dirty="0"/>
        </a:p>
      </dgm:t>
    </dgm:pt>
    <dgm:pt modelId="{BAD4B2B3-A0D9-45A0-B355-13449E66E0B8}" type="parTrans" cxnId="{5E4B1E55-A298-4001-8F8E-418E61E483DE}">
      <dgm:prSet/>
      <dgm:spPr/>
      <dgm:t>
        <a:bodyPr/>
        <a:lstStyle/>
        <a:p>
          <a:endParaRPr lang="en-IN" sz="1600"/>
        </a:p>
      </dgm:t>
    </dgm:pt>
    <dgm:pt modelId="{89B81022-6CB6-480B-A9DF-4824FC303C4E}" type="sibTrans" cxnId="{5E4B1E55-A298-4001-8F8E-418E61E483DE}">
      <dgm:prSet/>
      <dgm:spPr/>
      <dgm:t>
        <a:bodyPr/>
        <a:lstStyle/>
        <a:p>
          <a:endParaRPr lang="en-IN" sz="1600"/>
        </a:p>
      </dgm:t>
    </dgm:pt>
    <dgm:pt modelId="{6D85A97E-72F0-41DC-9F4E-D62AFDA220C7}">
      <dgm:prSet phldrT="[Text]" custT="1"/>
      <dgm:spPr/>
      <dgm:t>
        <a:bodyPr/>
        <a:lstStyle/>
        <a:p>
          <a:r>
            <a:rPr lang="en-US" sz="1600" dirty="0"/>
            <a:t>Components that trigger or display notifications can access the notification state from the context.</a:t>
          </a:r>
          <a:endParaRPr lang="en-IN" sz="1600" dirty="0"/>
        </a:p>
      </dgm:t>
    </dgm:pt>
    <dgm:pt modelId="{0FF92A2C-6B81-4AEB-A442-593184983B46}" type="parTrans" cxnId="{2EC3FD8A-ECC4-4547-9120-D0EE2060C0F3}">
      <dgm:prSet/>
      <dgm:spPr/>
      <dgm:t>
        <a:bodyPr/>
        <a:lstStyle/>
        <a:p>
          <a:endParaRPr lang="en-IN" sz="1600"/>
        </a:p>
      </dgm:t>
    </dgm:pt>
    <dgm:pt modelId="{B4B873E8-3D8D-4137-A51E-92A453CFD23B}" type="sibTrans" cxnId="{2EC3FD8A-ECC4-4547-9120-D0EE2060C0F3}">
      <dgm:prSet/>
      <dgm:spPr/>
      <dgm:t>
        <a:bodyPr/>
        <a:lstStyle/>
        <a:p>
          <a:endParaRPr lang="en-IN" sz="1600"/>
        </a:p>
      </dgm:t>
    </dgm:pt>
    <dgm:pt modelId="{414A91F4-8A33-49E0-9E0E-1E190D0EEA0C}" type="pres">
      <dgm:prSet presAssocID="{6A5173C4-CA60-4CC5-BEE8-76EAAE6B546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0A66CA-DF7F-420E-BEFD-A3DB1FA8FE5D}" type="pres">
      <dgm:prSet presAssocID="{E26D6DA4-2A76-4AF2-8E43-63E90B366EE7}" presName="parentLin" presStyleCnt="0"/>
      <dgm:spPr/>
    </dgm:pt>
    <dgm:pt modelId="{3CA79DE6-6872-4DDC-9D3C-E8FCF0850AFD}" type="pres">
      <dgm:prSet presAssocID="{E26D6DA4-2A76-4AF2-8E43-63E90B366EE7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651DB898-BBF3-4AFF-B92F-EB48629B7546}" type="pres">
      <dgm:prSet presAssocID="{E26D6DA4-2A76-4AF2-8E43-63E90B366EE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4D1432-96F8-493B-80D9-A902AF535CDF}" type="pres">
      <dgm:prSet presAssocID="{E26D6DA4-2A76-4AF2-8E43-63E90B366EE7}" presName="negativeSpace" presStyleCnt="0"/>
      <dgm:spPr/>
    </dgm:pt>
    <dgm:pt modelId="{CA138739-F08E-4597-9459-1531E97E778D}" type="pres">
      <dgm:prSet presAssocID="{E26D6DA4-2A76-4AF2-8E43-63E90B366EE7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F2C8DC-44B8-41A6-A3C2-DA0FBEA8541F}" type="pres">
      <dgm:prSet presAssocID="{CBD02EA2-7733-42D2-A4B8-CCCA658A25B3}" presName="spaceBetweenRectangles" presStyleCnt="0"/>
      <dgm:spPr/>
    </dgm:pt>
    <dgm:pt modelId="{F3A71AAB-5F97-4D47-8A96-9DBBF36CB2A7}" type="pres">
      <dgm:prSet presAssocID="{0B31F1B2-725C-468F-BA1B-C287B85D1296}" presName="parentLin" presStyleCnt="0"/>
      <dgm:spPr/>
    </dgm:pt>
    <dgm:pt modelId="{AB726CBD-E2EE-4737-9514-E0FACB2B2D93}" type="pres">
      <dgm:prSet presAssocID="{0B31F1B2-725C-468F-BA1B-C287B85D12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25BEA9F-54A7-412D-9B1E-387C2E7AA635}" type="pres">
      <dgm:prSet presAssocID="{0B31F1B2-725C-468F-BA1B-C287B85D129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74976-2F2E-4EE6-BDCF-E9987A15EBB8}" type="pres">
      <dgm:prSet presAssocID="{0B31F1B2-725C-468F-BA1B-C287B85D1296}" presName="negativeSpace" presStyleCnt="0"/>
      <dgm:spPr/>
    </dgm:pt>
    <dgm:pt modelId="{C0BC0A23-FDA6-449D-805B-2DBA7F4E88F3}" type="pres">
      <dgm:prSet presAssocID="{0B31F1B2-725C-468F-BA1B-C287B85D1296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616B7-788E-4A9E-AB1A-7E1ED48652D6}" type="pres">
      <dgm:prSet presAssocID="{69D4475B-D304-432B-87C2-3C756A9FCF7A}" presName="spaceBetweenRectangles" presStyleCnt="0"/>
      <dgm:spPr/>
    </dgm:pt>
    <dgm:pt modelId="{A8C45F29-A80F-4072-86FD-ABEF2CCE2F39}" type="pres">
      <dgm:prSet presAssocID="{3608785B-44A7-41EC-97BE-801F16BD206E}" presName="parentLin" presStyleCnt="0"/>
      <dgm:spPr/>
    </dgm:pt>
    <dgm:pt modelId="{5BA7447A-F135-43CB-932F-6F7C11CD9BAA}" type="pres">
      <dgm:prSet presAssocID="{3608785B-44A7-41EC-97BE-801F16BD206E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9101441D-8788-4BEE-8A78-03E4CD63A826}" type="pres">
      <dgm:prSet presAssocID="{3608785B-44A7-41EC-97BE-801F16BD206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01FD0-DC72-45EB-8DA6-67FA31DA0BF2}" type="pres">
      <dgm:prSet presAssocID="{3608785B-44A7-41EC-97BE-801F16BD206E}" presName="negativeSpace" presStyleCnt="0"/>
      <dgm:spPr/>
    </dgm:pt>
    <dgm:pt modelId="{6E2D6ED3-4C8D-49E7-9B24-17EBCE2D9126}" type="pres">
      <dgm:prSet presAssocID="{3608785B-44A7-41EC-97BE-801F16BD206E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D9B1F6-F9E0-4995-B077-EB05197A3DEA}" type="pres">
      <dgm:prSet presAssocID="{35177439-3B27-45F6-B734-A5D30C48CC5E}" presName="spaceBetweenRectangles" presStyleCnt="0"/>
      <dgm:spPr/>
    </dgm:pt>
    <dgm:pt modelId="{F6E074C9-E28E-4041-A589-B2241B44CC58}" type="pres">
      <dgm:prSet presAssocID="{ED672390-8194-43E2-BBE7-F4611FD35640}" presName="parentLin" presStyleCnt="0"/>
      <dgm:spPr/>
    </dgm:pt>
    <dgm:pt modelId="{3323A748-45D2-47D2-8A5E-697B0F12AF06}" type="pres">
      <dgm:prSet presAssocID="{ED672390-8194-43E2-BBE7-F4611FD35640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48E7E009-FA02-473A-915E-AB100BC4A8F2}" type="pres">
      <dgm:prSet presAssocID="{ED672390-8194-43E2-BBE7-F4611FD3564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7EF897-64F5-468D-AC49-3077DE9944D1}" type="pres">
      <dgm:prSet presAssocID="{ED672390-8194-43E2-BBE7-F4611FD35640}" presName="negativeSpace" presStyleCnt="0"/>
      <dgm:spPr/>
    </dgm:pt>
    <dgm:pt modelId="{2909B544-4685-4458-958B-B4DA9B6BD815}" type="pres">
      <dgm:prSet presAssocID="{ED672390-8194-43E2-BBE7-F4611FD35640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36A09E-8537-4F39-9514-71C01726B2F6}" type="pres">
      <dgm:prSet presAssocID="{0B9DD627-AD64-42BE-9B74-B505C66029EE}" presName="spaceBetweenRectangles" presStyleCnt="0"/>
      <dgm:spPr/>
    </dgm:pt>
    <dgm:pt modelId="{58AE9F52-5DC2-4447-B8DF-6BCD076B6AE9}" type="pres">
      <dgm:prSet presAssocID="{AAC05EB4-53EF-4B2A-B91E-656C5F582975}" presName="parentLin" presStyleCnt="0"/>
      <dgm:spPr/>
    </dgm:pt>
    <dgm:pt modelId="{910BD795-528E-4A57-86AA-2F459BE023C0}" type="pres">
      <dgm:prSet presAssocID="{AAC05EB4-53EF-4B2A-B91E-656C5F582975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B7199BA6-DBCF-4B6F-AB35-E773DC240746}" type="pres">
      <dgm:prSet presAssocID="{AAC05EB4-53EF-4B2A-B91E-656C5F58297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B6EED-B3AA-4ADE-9833-35C97D616F27}" type="pres">
      <dgm:prSet presAssocID="{AAC05EB4-53EF-4B2A-B91E-656C5F582975}" presName="negativeSpace" presStyleCnt="0"/>
      <dgm:spPr/>
    </dgm:pt>
    <dgm:pt modelId="{CC3CAB19-DB9C-4EFE-895B-876929FCB5DB}" type="pres">
      <dgm:prSet presAssocID="{AAC05EB4-53EF-4B2A-B91E-656C5F582975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22FA03-C98B-425C-875A-CADE2FD5FFA5}" type="presOf" srcId="{ED672390-8194-43E2-BBE7-F4611FD35640}" destId="{48E7E009-FA02-473A-915E-AB100BC4A8F2}" srcOrd="1" destOrd="0" presId="urn:microsoft.com/office/officeart/2005/8/layout/list1"/>
    <dgm:cxn modelId="{B46F8227-B03D-4F86-B307-1531382C6CCA}" srcId="{E26D6DA4-2A76-4AF2-8E43-63E90B366EE7}" destId="{FA2FEAC0-375F-4FB9-BE2A-E011CA0D75B6}" srcOrd="0" destOrd="0" parTransId="{01A364E7-F018-412C-8409-11704736C784}" sibTransId="{D5907F0D-5C01-4A6C-9DA6-C6E664B765A6}"/>
    <dgm:cxn modelId="{FB3D3D6B-BC5E-415A-B85E-03F8B808C3FC}" type="presOf" srcId="{E26D6DA4-2A76-4AF2-8E43-63E90B366EE7}" destId="{3CA79DE6-6872-4DDC-9D3C-E8FCF0850AFD}" srcOrd="0" destOrd="0" presId="urn:microsoft.com/office/officeart/2005/8/layout/list1"/>
    <dgm:cxn modelId="{0A692B21-0C37-4068-A3C6-E7AB54844F88}" type="presOf" srcId="{0B31F1B2-725C-468F-BA1B-C287B85D1296}" destId="{B25BEA9F-54A7-412D-9B1E-387C2E7AA635}" srcOrd="1" destOrd="0" presId="urn:microsoft.com/office/officeart/2005/8/layout/list1"/>
    <dgm:cxn modelId="{25553BBD-3061-445D-AD86-6B9653C0C53A}" type="presOf" srcId="{E26D6DA4-2A76-4AF2-8E43-63E90B366EE7}" destId="{651DB898-BBF3-4AFF-B92F-EB48629B7546}" srcOrd="1" destOrd="0" presId="urn:microsoft.com/office/officeart/2005/8/layout/list1"/>
    <dgm:cxn modelId="{56F0A928-2912-4E9B-958E-CAF13187BF26}" type="presOf" srcId="{AAC05EB4-53EF-4B2A-B91E-656C5F582975}" destId="{B7199BA6-DBCF-4B6F-AB35-E773DC240746}" srcOrd="1" destOrd="0" presId="urn:microsoft.com/office/officeart/2005/8/layout/list1"/>
    <dgm:cxn modelId="{5E4B1E55-A298-4001-8F8E-418E61E483DE}" srcId="{ED672390-8194-43E2-BBE7-F4611FD35640}" destId="{005B68D3-D13F-442E-8AEA-01D7C0F48562}" srcOrd="0" destOrd="0" parTransId="{BAD4B2B3-A0D9-45A0-B355-13449E66E0B8}" sibTransId="{89B81022-6CB6-480B-A9DF-4824FC303C4E}"/>
    <dgm:cxn modelId="{86FF3164-BEE4-46F7-B11D-066EAFCBDAD7}" type="presOf" srcId="{22C740AA-172B-4EF4-9BDB-BB8752981766}" destId="{C0BC0A23-FDA6-449D-805B-2DBA7F4E88F3}" srcOrd="0" destOrd="0" presId="urn:microsoft.com/office/officeart/2005/8/layout/list1"/>
    <dgm:cxn modelId="{DF6CD7A9-76B7-409D-B350-493D2EAB35A2}" srcId="{6A5173C4-CA60-4CC5-BEE8-76EAAE6B546D}" destId="{3608785B-44A7-41EC-97BE-801F16BD206E}" srcOrd="2" destOrd="0" parTransId="{F34CDB89-8B5E-4529-9DB2-AA666F9D5B56}" sibTransId="{35177439-3B27-45F6-B734-A5D30C48CC5E}"/>
    <dgm:cxn modelId="{0A99918D-09FF-4F35-9677-6A2ECB834264}" type="presOf" srcId="{AAC05EB4-53EF-4B2A-B91E-656C5F582975}" destId="{910BD795-528E-4A57-86AA-2F459BE023C0}" srcOrd="0" destOrd="0" presId="urn:microsoft.com/office/officeart/2005/8/layout/list1"/>
    <dgm:cxn modelId="{6CDD7B1E-A636-4CDE-BE97-7950FA721F66}" type="presOf" srcId="{3608785B-44A7-41EC-97BE-801F16BD206E}" destId="{9101441D-8788-4BEE-8A78-03E4CD63A826}" srcOrd="1" destOrd="0" presId="urn:microsoft.com/office/officeart/2005/8/layout/list1"/>
    <dgm:cxn modelId="{6DD13FB9-3150-49B0-8577-E928FD2CBA4B}" srcId="{3608785B-44A7-41EC-97BE-801F16BD206E}" destId="{789530EA-6BFE-4EC2-ACEB-68FAD4142779}" srcOrd="0" destOrd="0" parTransId="{B8306E1C-1A54-4C70-9CB3-C3B26167F4C6}" sibTransId="{CFC050CA-27FB-4EDF-B1D1-5474BCB0C9CA}"/>
    <dgm:cxn modelId="{20BC6A63-D53F-4A49-AF1F-C114715EE78D}" srcId="{6A5173C4-CA60-4CC5-BEE8-76EAAE6B546D}" destId="{E26D6DA4-2A76-4AF2-8E43-63E90B366EE7}" srcOrd="0" destOrd="0" parTransId="{EFCA7ACA-9CD5-471D-A147-8054495DF866}" sibTransId="{CBD02EA2-7733-42D2-A4B8-CCCA658A25B3}"/>
    <dgm:cxn modelId="{2D2DB256-04EA-4AED-9C8D-523B53212439}" srcId="{6A5173C4-CA60-4CC5-BEE8-76EAAE6B546D}" destId="{ED672390-8194-43E2-BBE7-F4611FD35640}" srcOrd="3" destOrd="0" parTransId="{B57B3F81-6081-4B13-961E-F7158CC97575}" sibTransId="{0B9DD627-AD64-42BE-9B74-B505C66029EE}"/>
    <dgm:cxn modelId="{49107834-8BEE-4D97-A5A3-B39D8BB01661}" type="presOf" srcId="{ED672390-8194-43E2-BBE7-F4611FD35640}" destId="{3323A748-45D2-47D2-8A5E-697B0F12AF06}" srcOrd="0" destOrd="0" presId="urn:microsoft.com/office/officeart/2005/8/layout/list1"/>
    <dgm:cxn modelId="{8B29A410-3AF7-45B2-BD9C-AC4E0CA34D77}" srcId="{6A5173C4-CA60-4CC5-BEE8-76EAAE6B546D}" destId="{0B31F1B2-725C-468F-BA1B-C287B85D1296}" srcOrd="1" destOrd="0" parTransId="{87D6BC9F-6242-42D3-AE1F-069A558A7FB0}" sibTransId="{69D4475B-D304-432B-87C2-3C756A9FCF7A}"/>
    <dgm:cxn modelId="{48EA7209-254F-4503-9E10-B1C1235C2369}" type="presOf" srcId="{FA2FEAC0-375F-4FB9-BE2A-E011CA0D75B6}" destId="{CA138739-F08E-4597-9459-1531E97E778D}" srcOrd="0" destOrd="0" presId="urn:microsoft.com/office/officeart/2005/8/layout/list1"/>
    <dgm:cxn modelId="{C3AC1190-C716-433F-90F0-4192406A1A69}" srcId="{0B31F1B2-725C-468F-BA1B-C287B85D1296}" destId="{22C740AA-172B-4EF4-9BDB-BB8752981766}" srcOrd="0" destOrd="0" parTransId="{A16C9710-5F92-4EB2-AA28-494FE2420137}" sibTransId="{273633E0-5252-4590-B929-56CB7BEC8284}"/>
    <dgm:cxn modelId="{FA4B827D-D61C-41A4-95E7-55E3E018812F}" type="presOf" srcId="{005B68D3-D13F-442E-8AEA-01D7C0F48562}" destId="{2909B544-4685-4458-958B-B4DA9B6BD815}" srcOrd="0" destOrd="0" presId="urn:microsoft.com/office/officeart/2005/8/layout/list1"/>
    <dgm:cxn modelId="{84778CA0-5A4A-4789-9525-4345F864AA4C}" srcId="{6A5173C4-CA60-4CC5-BEE8-76EAAE6B546D}" destId="{AAC05EB4-53EF-4B2A-B91E-656C5F582975}" srcOrd="4" destOrd="0" parTransId="{7080AAAB-F380-4C49-AA05-900DA61B6442}" sibTransId="{C560DFD0-6B1B-4A56-9511-52357A02F4C5}"/>
    <dgm:cxn modelId="{60130B03-2D58-4A4D-8D5F-5AF1369B0865}" type="presOf" srcId="{0B31F1B2-725C-468F-BA1B-C287B85D1296}" destId="{AB726CBD-E2EE-4737-9514-E0FACB2B2D93}" srcOrd="0" destOrd="0" presId="urn:microsoft.com/office/officeart/2005/8/layout/list1"/>
    <dgm:cxn modelId="{B96C4949-6408-4BF4-82BE-98A31A3196AC}" type="presOf" srcId="{3608785B-44A7-41EC-97BE-801F16BD206E}" destId="{5BA7447A-F135-43CB-932F-6F7C11CD9BAA}" srcOrd="0" destOrd="0" presId="urn:microsoft.com/office/officeart/2005/8/layout/list1"/>
    <dgm:cxn modelId="{C19487E8-024A-4CB4-A1F8-0B81054C837D}" type="presOf" srcId="{6A5173C4-CA60-4CC5-BEE8-76EAAE6B546D}" destId="{414A91F4-8A33-49E0-9E0E-1E190D0EEA0C}" srcOrd="0" destOrd="0" presId="urn:microsoft.com/office/officeart/2005/8/layout/list1"/>
    <dgm:cxn modelId="{5368345A-BA44-418A-A4CB-5C49EC1DAA04}" type="presOf" srcId="{6D85A97E-72F0-41DC-9F4E-D62AFDA220C7}" destId="{CC3CAB19-DB9C-4EFE-895B-876929FCB5DB}" srcOrd="0" destOrd="0" presId="urn:microsoft.com/office/officeart/2005/8/layout/list1"/>
    <dgm:cxn modelId="{31A20F48-E8E5-47DF-9076-F67E67B4A515}" type="presOf" srcId="{789530EA-6BFE-4EC2-ACEB-68FAD4142779}" destId="{6E2D6ED3-4C8D-49E7-9B24-17EBCE2D9126}" srcOrd="0" destOrd="0" presId="urn:microsoft.com/office/officeart/2005/8/layout/list1"/>
    <dgm:cxn modelId="{2EC3FD8A-ECC4-4547-9120-D0EE2060C0F3}" srcId="{AAC05EB4-53EF-4B2A-B91E-656C5F582975}" destId="{6D85A97E-72F0-41DC-9F4E-D62AFDA220C7}" srcOrd="0" destOrd="0" parTransId="{0FF92A2C-6B81-4AEB-A442-593184983B46}" sibTransId="{B4B873E8-3D8D-4137-A51E-92A453CFD23B}"/>
    <dgm:cxn modelId="{98223DD3-9E71-4602-A26E-F6D003AAD37F}" type="presParOf" srcId="{414A91F4-8A33-49E0-9E0E-1E190D0EEA0C}" destId="{060A66CA-DF7F-420E-BEFD-A3DB1FA8FE5D}" srcOrd="0" destOrd="0" presId="urn:microsoft.com/office/officeart/2005/8/layout/list1"/>
    <dgm:cxn modelId="{5C9DB7E8-9EEE-4587-B31D-AB1ECF4D7F49}" type="presParOf" srcId="{060A66CA-DF7F-420E-BEFD-A3DB1FA8FE5D}" destId="{3CA79DE6-6872-4DDC-9D3C-E8FCF0850AFD}" srcOrd="0" destOrd="0" presId="urn:microsoft.com/office/officeart/2005/8/layout/list1"/>
    <dgm:cxn modelId="{93EC4252-432D-4EAE-B122-25E918368927}" type="presParOf" srcId="{060A66CA-DF7F-420E-BEFD-A3DB1FA8FE5D}" destId="{651DB898-BBF3-4AFF-B92F-EB48629B7546}" srcOrd="1" destOrd="0" presId="urn:microsoft.com/office/officeart/2005/8/layout/list1"/>
    <dgm:cxn modelId="{3757A88A-49AD-4A8C-B72A-CD81380F0315}" type="presParOf" srcId="{414A91F4-8A33-49E0-9E0E-1E190D0EEA0C}" destId="{7A4D1432-96F8-493B-80D9-A902AF535CDF}" srcOrd="1" destOrd="0" presId="urn:microsoft.com/office/officeart/2005/8/layout/list1"/>
    <dgm:cxn modelId="{2E6147D1-5018-457F-BDF1-1A6364349565}" type="presParOf" srcId="{414A91F4-8A33-49E0-9E0E-1E190D0EEA0C}" destId="{CA138739-F08E-4597-9459-1531E97E778D}" srcOrd="2" destOrd="0" presId="urn:microsoft.com/office/officeart/2005/8/layout/list1"/>
    <dgm:cxn modelId="{046F8B5B-7B3E-464E-88B6-0F2590CFB398}" type="presParOf" srcId="{414A91F4-8A33-49E0-9E0E-1E190D0EEA0C}" destId="{7CF2C8DC-44B8-41A6-A3C2-DA0FBEA8541F}" srcOrd="3" destOrd="0" presId="urn:microsoft.com/office/officeart/2005/8/layout/list1"/>
    <dgm:cxn modelId="{13B0D4F4-2758-4937-AE39-FDA0428D79C7}" type="presParOf" srcId="{414A91F4-8A33-49E0-9E0E-1E190D0EEA0C}" destId="{F3A71AAB-5F97-4D47-8A96-9DBBF36CB2A7}" srcOrd="4" destOrd="0" presId="urn:microsoft.com/office/officeart/2005/8/layout/list1"/>
    <dgm:cxn modelId="{2AE17DE4-DA3D-47D9-B4A3-84E0F5322A19}" type="presParOf" srcId="{F3A71AAB-5F97-4D47-8A96-9DBBF36CB2A7}" destId="{AB726CBD-E2EE-4737-9514-E0FACB2B2D93}" srcOrd="0" destOrd="0" presId="urn:microsoft.com/office/officeart/2005/8/layout/list1"/>
    <dgm:cxn modelId="{5E95A7F5-8AD1-441D-8968-D71D2488F390}" type="presParOf" srcId="{F3A71AAB-5F97-4D47-8A96-9DBBF36CB2A7}" destId="{B25BEA9F-54A7-412D-9B1E-387C2E7AA635}" srcOrd="1" destOrd="0" presId="urn:microsoft.com/office/officeart/2005/8/layout/list1"/>
    <dgm:cxn modelId="{E8BD8D62-EA99-4545-9A6B-F9899991F6FF}" type="presParOf" srcId="{414A91F4-8A33-49E0-9E0E-1E190D0EEA0C}" destId="{5B074976-2F2E-4EE6-BDCF-E9987A15EBB8}" srcOrd="5" destOrd="0" presId="urn:microsoft.com/office/officeart/2005/8/layout/list1"/>
    <dgm:cxn modelId="{9723E98D-3325-4D6D-BDA6-59A0CDB3EAEB}" type="presParOf" srcId="{414A91F4-8A33-49E0-9E0E-1E190D0EEA0C}" destId="{C0BC0A23-FDA6-449D-805B-2DBA7F4E88F3}" srcOrd="6" destOrd="0" presId="urn:microsoft.com/office/officeart/2005/8/layout/list1"/>
    <dgm:cxn modelId="{3727BA86-1EA9-4D1A-9C8D-042B9E0621CF}" type="presParOf" srcId="{414A91F4-8A33-49E0-9E0E-1E190D0EEA0C}" destId="{D18616B7-788E-4A9E-AB1A-7E1ED48652D6}" srcOrd="7" destOrd="0" presId="urn:microsoft.com/office/officeart/2005/8/layout/list1"/>
    <dgm:cxn modelId="{FD16CAF7-01BF-49C5-912C-5122150DA79D}" type="presParOf" srcId="{414A91F4-8A33-49E0-9E0E-1E190D0EEA0C}" destId="{A8C45F29-A80F-4072-86FD-ABEF2CCE2F39}" srcOrd="8" destOrd="0" presId="urn:microsoft.com/office/officeart/2005/8/layout/list1"/>
    <dgm:cxn modelId="{2F5297DD-AEDA-44D9-99AB-D73755959DFF}" type="presParOf" srcId="{A8C45F29-A80F-4072-86FD-ABEF2CCE2F39}" destId="{5BA7447A-F135-43CB-932F-6F7C11CD9BAA}" srcOrd="0" destOrd="0" presId="urn:microsoft.com/office/officeart/2005/8/layout/list1"/>
    <dgm:cxn modelId="{1A1386A6-E904-415F-9A89-1755717832B7}" type="presParOf" srcId="{A8C45F29-A80F-4072-86FD-ABEF2CCE2F39}" destId="{9101441D-8788-4BEE-8A78-03E4CD63A826}" srcOrd="1" destOrd="0" presId="urn:microsoft.com/office/officeart/2005/8/layout/list1"/>
    <dgm:cxn modelId="{F833365D-0396-4B91-98A3-7A4DC0C002A8}" type="presParOf" srcId="{414A91F4-8A33-49E0-9E0E-1E190D0EEA0C}" destId="{BC101FD0-DC72-45EB-8DA6-67FA31DA0BF2}" srcOrd="9" destOrd="0" presId="urn:microsoft.com/office/officeart/2005/8/layout/list1"/>
    <dgm:cxn modelId="{48873F3D-BAB1-41B3-98D7-256799A939D3}" type="presParOf" srcId="{414A91F4-8A33-49E0-9E0E-1E190D0EEA0C}" destId="{6E2D6ED3-4C8D-49E7-9B24-17EBCE2D9126}" srcOrd="10" destOrd="0" presId="urn:microsoft.com/office/officeart/2005/8/layout/list1"/>
    <dgm:cxn modelId="{B9E812A5-7029-4C3B-9EC6-CEA32F9C63E7}" type="presParOf" srcId="{414A91F4-8A33-49E0-9E0E-1E190D0EEA0C}" destId="{34D9B1F6-F9E0-4995-B077-EB05197A3DEA}" srcOrd="11" destOrd="0" presId="urn:microsoft.com/office/officeart/2005/8/layout/list1"/>
    <dgm:cxn modelId="{9A5630F5-73B0-457F-858E-A097DFA6D6DC}" type="presParOf" srcId="{414A91F4-8A33-49E0-9E0E-1E190D0EEA0C}" destId="{F6E074C9-E28E-4041-A589-B2241B44CC58}" srcOrd="12" destOrd="0" presId="urn:microsoft.com/office/officeart/2005/8/layout/list1"/>
    <dgm:cxn modelId="{D2C6F91B-E10C-4C1F-AE03-CCA4D80D4940}" type="presParOf" srcId="{F6E074C9-E28E-4041-A589-B2241B44CC58}" destId="{3323A748-45D2-47D2-8A5E-697B0F12AF06}" srcOrd="0" destOrd="0" presId="urn:microsoft.com/office/officeart/2005/8/layout/list1"/>
    <dgm:cxn modelId="{6DC8D5EC-4FF1-4D88-8C37-2287687396AF}" type="presParOf" srcId="{F6E074C9-E28E-4041-A589-B2241B44CC58}" destId="{48E7E009-FA02-473A-915E-AB100BC4A8F2}" srcOrd="1" destOrd="0" presId="urn:microsoft.com/office/officeart/2005/8/layout/list1"/>
    <dgm:cxn modelId="{D57A6C29-DC0A-4CE3-9970-FC7F63A598D5}" type="presParOf" srcId="{414A91F4-8A33-49E0-9E0E-1E190D0EEA0C}" destId="{417EF897-64F5-468D-AC49-3077DE9944D1}" srcOrd="13" destOrd="0" presId="urn:microsoft.com/office/officeart/2005/8/layout/list1"/>
    <dgm:cxn modelId="{CC547BD2-130B-4022-B965-B9A6B0192283}" type="presParOf" srcId="{414A91F4-8A33-49E0-9E0E-1E190D0EEA0C}" destId="{2909B544-4685-4458-958B-B4DA9B6BD815}" srcOrd="14" destOrd="0" presId="urn:microsoft.com/office/officeart/2005/8/layout/list1"/>
    <dgm:cxn modelId="{CA303783-D9C9-4B1B-84EB-B76517E7B707}" type="presParOf" srcId="{414A91F4-8A33-49E0-9E0E-1E190D0EEA0C}" destId="{D236A09E-8537-4F39-9514-71C01726B2F6}" srcOrd="15" destOrd="0" presId="urn:microsoft.com/office/officeart/2005/8/layout/list1"/>
    <dgm:cxn modelId="{17196118-EB42-4C9A-9353-C027080489F5}" type="presParOf" srcId="{414A91F4-8A33-49E0-9E0E-1E190D0EEA0C}" destId="{58AE9F52-5DC2-4447-B8DF-6BCD076B6AE9}" srcOrd="16" destOrd="0" presId="urn:microsoft.com/office/officeart/2005/8/layout/list1"/>
    <dgm:cxn modelId="{D6CBF95A-AFEF-4336-9C0F-4940567A668F}" type="presParOf" srcId="{58AE9F52-5DC2-4447-B8DF-6BCD076B6AE9}" destId="{910BD795-528E-4A57-86AA-2F459BE023C0}" srcOrd="0" destOrd="0" presId="urn:microsoft.com/office/officeart/2005/8/layout/list1"/>
    <dgm:cxn modelId="{51D55204-72E7-46C4-A891-0FFE0F565471}" type="presParOf" srcId="{58AE9F52-5DC2-4447-B8DF-6BCD076B6AE9}" destId="{B7199BA6-DBCF-4B6F-AB35-E773DC240746}" srcOrd="1" destOrd="0" presId="urn:microsoft.com/office/officeart/2005/8/layout/list1"/>
    <dgm:cxn modelId="{4E7C4E51-35FD-4D22-831B-D716F0BBB218}" type="presParOf" srcId="{414A91F4-8A33-49E0-9E0E-1E190D0EEA0C}" destId="{DBCB6EED-B3AA-4ADE-9833-35C97D616F27}" srcOrd="17" destOrd="0" presId="urn:microsoft.com/office/officeart/2005/8/layout/list1"/>
    <dgm:cxn modelId="{17BE2578-139C-4011-9F73-16DD4505302D}" type="presParOf" srcId="{414A91F4-8A33-49E0-9E0E-1E190D0EEA0C}" destId="{CC3CAB19-DB9C-4EFE-895B-876929FCB5D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45B5CB9-ECA4-4C1D-94E3-144F5AD43470}" type="doc">
      <dgm:prSet loTypeId="urn:microsoft.com/office/officeart/2005/8/layout/process2" loCatId="process" qsTypeId="urn:microsoft.com/office/officeart/2005/8/quickstyle/simple3" qsCatId="simple" csTypeId="urn:microsoft.com/office/officeart/2005/8/colors/colorful2" csCatId="colorful" phldr="1"/>
      <dgm:spPr/>
    </dgm:pt>
    <dgm:pt modelId="{4893B4F4-652D-48EE-A6CD-3F1259DA40D8}">
      <dgm:prSet phldrT="[Text]" custT="1"/>
      <dgm:spPr/>
      <dgm:t>
        <a:bodyPr/>
        <a:lstStyle/>
        <a:p>
          <a:r>
            <a:rPr lang="en-US" sz="1800" dirty="0"/>
            <a:t>Component 1</a:t>
          </a:r>
          <a:endParaRPr lang="en-IN" sz="1800" dirty="0"/>
        </a:p>
      </dgm:t>
    </dgm:pt>
    <dgm:pt modelId="{12D7E4AD-DC82-4687-94B7-EA0FCADCD40B}" type="parTrans" cxnId="{4BFA2FA8-837E-4D62-AD6B-820C015D6516}">
      <dgm:prSet/>
      <dgm:spPr/>
      <dgm:t>
        <a:bodyPr/>
        <a:lstStyle/>
        <a:p>
          <a:endParaRPr lang="en-IN" sz="1800"/>
        </a:p>
      </dgm:t>
    </dgm:pt>
    <dgm:pt modelId="{FDC92808-B454-48C0-83EC-1096E7F37564}" type="sibTrans" cxnId="{4BFA2FA8-837E-4D62-AD6B-820C015D6516}">
      <dgm:prSet custT="1"/>
      <dgm:spPr/>
      <dgm:t>
        <a:bodyPr/>
        <a:lstStyle/>
        <a:p>
          <a:endParaRPr lang="en-IN" sz="1800"/>
        </a:p>
      </dgm:t>
    </dgm:pt>
    <dgm:pt modelId="{EB5EDEF2-2E22-4F18-91E1-42680B604D5B}">
      <dgm:prSet phldrT="[Text]" custT="1"/>
      <dgm:spPr/>
      <dgm:t>
        <a:bodyPr/>
        <a:lstStyle/>
        <a:p>
          <a:r>
            <a:rPr lang="en-US" sz="1800" dirty="0"/>
            <a:t>Component 2</a:t>
          </a:r>
          <a:endParaRPr lang="en-IN" sz="1800" dirty="0"/>
        </a:p>
      </dgm:t>
    </dgm:pt>
    <dgm:pt modelId="{27174E55-5D2C-4921-A214-E8F7D0C2E38A}" type="parTrans" cxnId="{06857905-3A51-4068-A6C9-A8A9F812A90F}">
      <dgm:prSet/>
      <dgm:spPr/>
      <dgm:t>
        <a:bodyPr/>
        <a:lstStyle/>
        <a:p>
          <a:endParaRPr lang="en-IN" sz="1800"/>
        </a:p>
      </dgm:t>
    </dgm:pt>
    <dgm:pt modelId="{559C3A88-77F6-40DE-8BE0-A4B43E4DCF85}" type="sibTrans" cxnId="{06857905-3A51-4068-A6C9-A8A9F812A90F}">
      <dgm:prSet custT="1"/>
      <dgm:spPr/>
      <dgm:t>
        <a:bodyPr/>
        <a:lstStyle/>
        <a:p>
          <a:endParaRPr lang="en-IN" sz="1800"/>
        </a:p>
      </dgm:t>
    </dgm:pt>
    <dgm:pt modelId="{95D5222A-08CF-430A-AD0E-99561F709BFD}">
      <dgm:prSet phldrT="[Text]" custT="1"/>
      <dgm:spPr/>
      <dgm:t>
        <a:bodyPr/>
        <a:lstStyle/>
        <a:p>
          <a:r>
            <a:rPr lang="en-US" sz="1800" dirty="0"/>
            <a:t>Component 3</a:t>
          </a:r>
          <a:endParaRPr lang="en-IN" sz="1800" dirty="0"/>
        </a:p>
      </dgm:t>
    </dgm:pt>
    <dgm:pt modelId="{634D9742-6508-4575-8B4C-C65C77C33DC3}" type="parTrans" cxnId="{F0341E67-A172-43DF-9F9A-7124FCDDF89A}">
      <dgm:prSet/>
      <dgm:spPr/>
      <dgm:t>
        <a:bodyPr/>
        <a:lstStyle/>
        <a:p>
          <a:endParaRPr lang="en-IN" sz="1800"/>
        </a:p>
      </dgm:t>
    </dgm:pt>
    <dgm:pt modelId="{6015EEA6-807A-4CC4-BBD2-8C9FC1461859}" type="sibTrans" cxnId="{F0341E67-A172-43DF-9F9A-7124FCDDF89A}">
      <dgm:prSet custT="1"/>
      <dgm:spPr/>
      <dgm:t>
        <a:bodyPr/>
        <a:lstStyle/>
        <a:p>
          <a:endParaRPr lang="en-IN" sz="1800"/>
        </a:p>
      </dgm:t>
    </dgm:pt>
    <dgm:pt modelId="{F261FAC1-79D7-4F85-BBD4-AD53CEB62E78}">
      <dgm:prSet custT="1"/>
      <dgm:spPr/>
      <dgm:t>
        <a:bodyPr/>
        <a:lstStyle/>
        <a:p>
          <a:r>
            <a:rPr lang="en-US" sz="1800" dirty="0"/>
            <a:t>Component 4</a:t>
          </a:r>
          <a:endParaRPr lang="en-IN" sz="1800" dirty="0"/>
        </a:p>
      </dgm:t>
    </dgm:pt>
    <dgm:pt modelId="{0190BCBD-72FE-47E5-AC11-823983B5100B}" type="parTrans" cxnId="{E76063CF-2ED4-4222-9B35-84DEA43FC844}">
      <dgm:prSet/>
      <dgm:spPr/>
      <dgm:t>
        <a:bodyPr/>
        <a:lstStyle/>
        <a:p>
          <a:endParaRPr lang="en-IN" sz="1800"/>
        </a:p>
      </dgm:t>
    </dgm:pt>
    <dgm:pt modelId="{53BC94A0-A6C0-4859-A9B9-B7D95737F519}" type="sibTrans" cxnId="{E76063CF-2ED4-4222-9B35-84DEA43FC844}">
      <dgm:prSet/>
      <dgm:spPr/>
      <dgm:t>
        <a:bodyPr/>
        <a:lstStyle/>
        <a:p>
          <a:endParaRPr lang="en-IN" sz="1800"/>
        </a:p>
      </dgm:t>
    </dgm:pt>
    <dgm:pt modelId="{4819022C-8DC2-4C66-84DB-0A61408636DA}" type="pres">
      <dgm:prSet presAssocID="{645B5CB9-ECA4-4C1D-94E3-144F5AD43470}" presName="linearFlow" presStyleCnt="0">
        <dgm:presLayoutVars>
          <dgm:resizeHandles val="exact"/>
        </dgm:presLayoutVars>
      </dgm:prSet>
      <dgm:spPr/>
    </dgm:pt>
    <dgm:pt modelId="{DA4FAAB0-A748-4CA2-875A-217FC466688C}" type="pres">
      <dgm:prSet presAssocID="{4893B4F4-652D-48EE-A6CD-3F1259DA40D8}" presName="node" presStyleLbl="node1" presStyleIdx="0" presStyleCnt="4" custScaleX="21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6A8A66-B0CE-445A-BDA8-AB5B8E4A521E}" type="pres">
      <dgm:prSet presAssocID="{FDC92808-B454-48C0-83EC-1096E7F3756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DDFB9A2-91D7-467B-8478-A8F74DBB2698}" type="pres">
      <dgm:prSet presAssocID="{FDC92808-B454-48C0-83EC-1096E7F3756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853D433-8607-4FA2-9573-2C641DE16909}" type="pres">
      <dgm:prSet presAssocID="{EB5EDEF2-2E22-4F18-91E1-42680B604D5B}" presName="node" presStyleLbl="node1" presStyleIdx="1" presStyleCnt="4" custScaleX="21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3BD38-CB4C-4292-85CC-D2578C77C0C4}" type="pres">
      <dgm:prSet presAssocID="{559C3A88-77F6-40DE-8BE0-A4B43E4DCF85}" presName="sibTrans" presStyleLbl="sibTrans2D1" presStyleIdx="1" presStyleCnt="3"/>
      <dgm:spPr/>
      <dgm:t>
        <a:bodyPr/>
        <a:lstStyle/>
        <a:p>
          <a:endParaRPr lang="en-US"/>
        </a:p>
      </dgm:t>
    </dgm:pt>
    <dgm:pt modelId="{2D275C1A-FFBE-4A03-9A9D-F98333993CA8}" type="pres">
      <dgm:prSet presAssocID="{559C3A88-77F6-40DE-8BE0-A4B43E4DCF85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E066C1AA-EF97-44A4-8143-23E9F7D43B3E}" type="pres">
      <dgm:prSet presAssocID="{95D5222A-08CF-430A-AD0E-99561F709BFD}" presName="node" presStyleLbl="node1" presStyleIdx="2" presStyleCnt="4" custScaleX="21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8D8E6-31E1-448B-BFD4-ECB2A5F1B2DB}" type="pres">
      <dgm:prSet presAssocID="{6015EEA6-807A-4CC4-BBD2-8C9FC146185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FE1B243-BE1C-4DD3-98F9-50875B51C658}" type="pres">
      <dgm:prSet presAssocID="{6015EEA6-807A-4CC4-BBD2-8C9FC146185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051A01C-B80B-4CE8-A903-1264485A3464}" type="pres">
      <dgm:prSet presAssocID="{F261FAC1-79D7-4F85-BBD4-AD53CEB62E78}" presName="node" presStyleLbl="node1" presStyleIdx="3" presStyleCnt="4" custScaleX="21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FA2FA8-837E-4D62-AD6B-820C015D6516}" srcId="{645B5CB9-ECA4-4C1D-94E3-144F5AD43470}" destId="{4893B4F4-652D-48EE-A6CD-3F1259DA40D8}" srcOrd="0" destOrd="0" parTransId="{12D7E4AD-DC82-4687-94B7-EA0FCADCD40B}" sibTransId="{FDC92808-B454-48C0-83EC-1096E7F37564}"/>
    <dgm:cxn modelId="{E76063CF-2ED4-4222-9B35-84DEA43FC844}" srcId="{645B5CB9-ECA4-4C1D-94E3-144F5AD43470}" destId="{F261FAC1-79D7-4F85-BBD4-AD53CEB62E78}" srcOrd="3" destOrd="0" parTransId="{0190BCBD-72FE-47E5-AC11-823983B5100B}" sibTransId="{53BC94A0-A6C0-4859-A9B9-B7D95737F519}"/>
    <dgm:cxn modelId="{F0341E67-A172-43DF-9F9A-7124FCDDF89A}" srcId="{645B5CB9-ECA4-4C1D-94E3-144F5AD43470}" destId="{95D5222A-08CF-430A-AD0E-99561F709BFD}" srcOrd="2" destOrd="0" parTransId="{634D9742-6508-4575-8B4C-C65C77C33DC3}" sibTransId="{6015EEA6-807A-4CC4-BBD2-8C9FC1461859}"/>
    <dgm:cxn modelId="{1F6F971E-F6ED-43E7-821B-CFEAA12397C9}" type="presOf" srcId="{EB5EDEF2-2E22-4F18-91E1-42680B604D5B}" destId="{4853D433-8607-4FA2-9573-2C641DE16909}" srcOrd="0" destOrd="0" presId="urn:microsoft.com/office/officeart/2005/8/layout/process2"/>
    <dgm:cxn modelId="{B093BA2C-18E4-4718-AF81-D160726C83C1}" type="presOf" srcId="{6015EEA6-807A-4CC4-BBD2-8C9FC1461859}" destId="{1FE1B243-BE1C-4DD3-98F9-50875B51C658}" srcOrd="1" destOrd="0" presId="urn:microsoft.com/office/officeart/2005/8/layout/process2"/>
    <dgm:cxn modelId="{436AE545-0819-456A-B83C-D7587442E1D0}" type="presOf" srcId="{F261FAC1-79D7-4F85-BBD4-AD53CEB62E78}" destId="{D051A01C-B80B-4CE8-A903-1264485A3464}" srcOrd="0" destOrd="0" presId="urn:microsoft.com/office/officeart/2005/8/layout/process2"/>
    <dgm:cxn modelId="{DB37D5AA-58A8-41E3-9302-13C580816247}" type="presOf" srcId="{95D5222A-08CF-430A-AD0E-99561F709BFD}" destId="{E066C1AA-EF97-44A4-8143-23E9F7D43B3E}" srcOrd="0" destOrd="0" presId="urn:microsoft.com/office/officeart/2005/8/layout/process2"/>
    <dgm:cxn modelId="{33C0E7D0-D165-4151-B918-08A67206CFED}" type="presOf" srcId="{559C3A88-77F6-40DE-8BE0-A4B43E4DCF85}" destId="{2D275C1A-FFBE-4A03-9A9D-F98333993CA8}" srcOrd="1" destOrd="0" presId="urn:microsoft.com/office/officeart/2005/8/layout/process2"/>
    <dgm:cxn modelId="{C7AAEAC5-CF2E-4C18-B248-F2D3267E396B}" type="presOf" srcId="{4893B4F4-652D-48EE-A6CD-3F1259DA40D8}" destId="{DA4FAAB0-A748-4CA2-875A-217FC466688C}" srcOrd="0" destOrd="0" presId="urn:microsoft.com/office/officeart/2005/8/layout/process2"/>
    <dgm:cxn modelId="{B4675031-3185-4B43-B78D-B957B7510183}" type="presOf" srcId="{6015EEA6-807A-4CC4-BBD2-8C9FC1461859}" destId="{D478D8E6-31E1-448B-BFD4-ECB2A5F1B2DB}" srcOrd="0" destOrd="0" presId="urn:microsoft.com/office/officeart/2005/8/layout/process2"/>
    <dgm:cxn modelId="{F278B11B-5BE9-4A05-A239-17A1D350188A}" type="presOf" srcId="{559C3A88-77F6-40DE-8BE0-A4B43E4DCF85}" destId="{0E93BD38-CB4C-4292-85CC-D2578C77C0C4}" srcOrd="0" destOrd="0" presId="urn:microsoft.com/office/officeart/2005/8/layout/process2"/>
    <dgm:cxn modelId="{99E6EE4C-5800-4C06-8784-DD767750A86D}" type="presOf" srcId="{FDC92808-B454-48C0-83EC-1096E7F37564}" destId="{0DDFB9A2-91D7-467B-8478-A8F74DBB2698}" srcOrd="1" destOrd="0" presId="urn:microsoft.com/office/officeart/2005/8/layout/process2"/>
    <dgm:cxn modelId="{06857905-3A51-4068-A6C9-A8A9F812A90F}" srcId="{645B5CB9-ECA4-4C1D-94E3-144F5AD43470}" destId="{EB5EDEF2-2E22-4F18-91E1-42680B604D5B}" srcOrd="1" destOrd="0" parTransId="{27174E55-5D2C-4921-A214-E8F7D0C2E38A}" sibTransId="{559C3A88-77F6-40DE-8BE0-A4B43E4DCF85}"/>
    <dgm:cxn modelId="{0C37223E-35A0-48F4-AC39-C8A9BF960BCF}" type="presOf" srcId="{645B5CB9-ECA4-4C1D-94E3-144F5AD43470}" destId="{4819022C-8DC2-4C66-84DB-0A61408636DA}" srcOrd="0" destOrd="0" presId="urn:microsoft.com/office/officeart/2005/8/layout/process2"/>
    <dgm:cxn modelId="{AA92CF41-1538-4C14-8068-8C98C404B319}" type="presOf" srcId="{FDC92808-B454-48C0-83EC-1096E7F37564}" destId="{626A8A66-B0CE-445A-BDA8-AB5B8E4A521E}" srcOrd="0" destOrd="0" presId="urn:microsoft.com/office/officeart/2005/8/layout/process2"/>
    <dgm:cxn modelId="{1632F63C-51EA-4BE2-B1F8-C1108B3B34CD}" type="presParOf" srcId="{4819022C-8DC2-4C66-84DB-0A61408636DA}" destId="{DA4FAAB0-A748-4CA2-875A-217FC466688C}" srcOrd="0" destOrd="0" presId="urn:microsoft.com/office/officeart/2005/8/layout/process2"/>
    <dgm:cxn modelId="{0C5751DB-E9BE-49DE-9D6A-5336AAE53A23}" type="presParOf" srcId="{4819022C-8DC2-4C66-84DB-0A61408636DA}" destId="{626A8A66-B0CE-445A-BDA8-AB5B8E4A521E}" srcOrd="1" destOrd="0" presId="urn:microsoft.com/office/officeart/2005/8/layout/process2"/>
    <dgm:cxn modelId="{3E3ED19A-723F-472C-9BFD-CCE7A5FFD163}" type="presParOf" srcId="{626A8A66-B0CE-445A-BDA8-AB5B8E4A521E}" destId="{0DDFB9A2-91D7-467B-8478-A8F74DBB2698}" srcOrd="0" destOrd="0" presId="urn:microsoft.com/office/officeart/2005/8/layout/process2"/>
    <dgm:cxn modelId="{59B33A5F-54A1-4F7A-BA92-4302A09CB539}" type="presParOf" srcId="{4819022C-8DC2-4C66-84DB-0A61408636DA}" destId="{4853D433-8607-4FA2-9573-2C641DE16909}" srcOrd="2" destOrd="0" presId="urn:microsoft.com/office/officeart/2005/8/layout/process2"/>
    <dgm:cxn modelId="{28164847-096F-44FF-8E46-73821048C3C0}" type="presParOf" srcId="{4819022C-8DC2-4C66-84DB-0A61408636DA}" destId="{0E93BD38-CB4C-4292-85CC-D2578C77C0C4}" srcOrd="3" destOrd="0" presId="urn:microsoft.com/office/officeart/2005/8/layout/process2"/>
    <dgm:cxn modelId="{8789235B-651C-4354-8FCE-51599562C6F8}" type="presParOf" srcId="{0E93BD38-CB4C-4292-85CC-D2578C77C0C4}" destId="{2D275C1A-FFBE-4A03-9A9D-F98333993CA8}" srcOrd="0" destOrd="0" presId="urn:microsoft.com/office/officeart/2005/8/layout/process2"/>
    <dgm:cxn modelId="{AAFB414B-4FDA-419E-A351-DE2535EE01A6}" type="presParOf" srcId="{4819022C-8DC2-4C66-84DB-0A61408636DA}" destId="{E066C1AA-EF97-44A4-8143-23E9F7D43B3E}" srcOrd="4" destOrd="0" presId="urn:microsoft.com/office/officeart/2005/8/layout/process2"/>
    <dgm:cxn modelId="{F47728CD-7AF2-40F5-9EBB-A78582709851}" type="presParOf" srcId="{4819022C-8DC2-4C66-84DB-0A61408636DA}" destId="{D478D8E6-31E1-448B-BFD4-ECB2A5F1B2DB}" srcOrd="5" destOrd="0" presId="urn:microsoft.com/office/officeart/2005/8/layout/process2"/>
    <dgm:cxn modelId="{2888D60E-28CB-4DAF-A245-DE4D73657690}" type="presParOf" srcId="{D478D8E6-31E1-448B-BFD4-ECB2A5F1B2DB}" destId="{1FE1B243-BE1C-4DD3-98F9-50875B51C658}" srcOrd="0" destOrd="0" presId="urn:microsoft.com/office/officeart/2005/8/layout/process2"/>
    <dgm:cxn modelId="{490F6080-B74F-4D92-8E57-9D3C41E67E7A}" type="presParOf" srcId="{4819022C-8DC2-4C66-84DB-0A61408636DA}" destId="{D051A01C-B80B-4CE8-A903-1264485A346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45B5CB9-ECA4-4C1D-94E3-144F5AD43470}" type="doc">
      <dgm:prSet loTypeId="urn:microsoft.com/office/officeart/2005/8/layout/process2" loCatId="process" qsTypeId="urn:microsoft.com/office/officeart/2005/8/quickstyle/simple3" qsCatId="simple" csTypeId="urn:microsoft.com/office/officeart/2005/8/colors/colorful2" csCatId="colorful" phldr="1"/>
      <dgm:spPr/>
    </dgm:pt>
    <dgm:pt modelId="{4893B4F4-652D-48EE-A6CD-3F1259DA40D8}">
      <dgm:prSet phldrT="[Text]" custT="1"/>
      <dgm:spPr/>
      <dgm:t>
        <a:bodyPr/>
        <a:lstStyle/>
        <a:p>
          <a:r>
            <a:rPr lang="en-US" sz="1800" dirty="0"/>
            <a:t>Component 1</a:t>
          </a:r>
          <a:endParaRPr lang="en-IN" sz="1800" dirty="0"/>
        </a:p>
      </dgm:t>
    </dgm:pt>
    <dgm:pt modelId="{12D7E4AD-DC82-4687-94B7-EA0FCADCD40B}" type="parTrans" cxnId="{4BFA2FA8-837E-4D62-AD6B-820C015D6516}">
      <dgm:prSet/>
      <dgm:spPr/>
      <dgm:t>
        <a:bodyPr/>
        <a:lstStyle/>
        <a:p>
          <a:endParaRPr lang="en-IN" sz="1800"/>
        </a:p>
      </dgm:t>
    </dgm:pt>
    <dgm:pt modelId="{FDC92808-B454-48C0-83EC-1096E7F37564}" type="sibTrans" cxnId="{4BFA2FA8-837E-4D62-AD6B-820C015D6516}">
      <dgm:prSet custT="1"/>
      <dgm:spPr/>
      <dgm:t>
        <a:bodyPr/>
        <a:lstStyle/>
        <a:p>
          <a:endParaRPr lang="en-IN" sz="1800"/>
        </a:p>
      </dgm:t>
    </dgm:pt>
    <dgm:pt modelId="{EB5EDEF2-2E22-4F18-91E1-42680B604D5B}">
      <dgm:prSet phldrT="[Text]" custT="1"/>
      <dgm:spPr/>
      <dgm:t>
        <a:bodyPr/>
        <a:lstStyle/>
        <a:p>
          <a:r>
            <a:rPr lang="en-US" sz="1800" dirty="0"/>
            <a:t>Component 2</a:t>
          </a:r>
          <a:endParaRPr lang="en-IN" sz="1800" dirty="0"/>
        </a:p>
      </dgm:t>
    </dgm:pt>
    <dgm:pt modelId="{27174E55-5D2C-4921-A214-E8F7D0C2E38A}" type="parTrans" cxnId="{06857905-3A51-4068-A6C9-A8A9F812A90F}">
      <dgm:prSet/>
      <dgm:spPr/>
      <dgm:t>
        <a:bodyPr/>
        <a:lstStyle/>
        <a:p>
          <a:endParaRPr lang="en-IN" sz="1800"/>
        </a:p>
      </dgm:t>
    </dgm:pt>
    <dgm:pt modelId="{559C3A88-77F6-40DE-8BE0-A4B43E4DCF85}" type="sibTrans" cxnId="{06857905-3A51-4068-A6C9-A8A9F812A90F}">
      <dgm:prSet custT="1"/>
      <dgm:spPr/>
      <dgm:t>
        <a:bodyPr/>
        <a:lstStyle/>
        <a:p>
          <a:endParaRPr lang="en-IN" sz="1800"/>
        </a:p>
      </dgm:t>
    </dgm:pt>
    <dgm:pt modelId="{4819022C-8DC2-4C66-84DB-0A61408636DA}" type="pres">
      <dgm:prSet presAssocID="{645B5CB9-ECA4-4C1D-94E3-144F5AD43470}" presName="linearFlow" presStyleCnt="0">
        <dgm:presLayoutVars>
          <dgm:resizeHandles val="exact"/>
        </dgm:presLayoutVars>
      </dgm:prSet>
      <dgm:spPr/>
    </dgm:pt>
    <dgm:pt modelId="{DA4FAAB0-A748-4CA2-875A-217FC466688C}" type="pres">
      <dgm:prSet presAssocID="{4893B4F4-652D-48EE-A6CD-3F1259DA40D8}" presName="node" presStyleLbl="node1" presStyleIdx="0" presStyleCnt="2" custScaleX="21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6A8A66-B0CE-445A-BDA8-AB5B8E4A521E}" type="pres">
      <dgm:prSet presAssocID="{FDC92808-B454-48C0-83EC-1096E7F37564}" presName="sibTrans" presStyleLbl="sibTrans2D1" presStyleIdx="0" presStyleCnt="1"/>
      <dgm:spPr/>
      <dgm:t>
        <a:bodyPr/>
        <a:lstStyle/>
        <a:p>
          <a:endParaRPr lang="en-US"/>
        </a:p>
      </dgm:t>
    </dgm:pt>
    <dgm:pt modelId="{0DDFB9A2-91D7-467B-8478-A8F74DBB2698}" type="pres">
      <dgm:prSet presAssocID="{FDC92808-B454-48C0-83EC-1096E7F37564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4853D433-8607-4FA2-9573-2C641DE16909}" type="pres">
      <dgm:prSet presAssocID="{EB5EDEF2-2E22-4F18-91E1-42680B604D5B}" presName="node" presStyleLbl="node1" presStyleIdx="1" presStyleCnt="2" custScaleX="21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FA2FA8-837E-4D62-AD6B-820C015D6516}" srcId="{645B5CB9-ECA4-4C1D-94E3-144F5AD43470}" destId="{4893B4F4-652D-48EE-A6CD-3F1259DA40D8}" srcOrd="0" destOrd="0" parTransId="{12D7E4AD-DC82-4687-94B7-EA0FCADCD40B}" sibTransId="{FDC92808-B454-48C0-83EC-1096E7F37564}"/>
    <dgm:cxn modelId="{99E6EE4C-5800-4C06-8784-DD767750A86D}" type="presOf" srcId="{FDC92808-B454-48C0-83EC-1096E7F37564}" destId="{0DDFB9A2-91D7-467B-8478-A8F74DBB2698}" srcOrd="1" destOrd="0" presId="urn:microsoft.com/office/officeart/2005/8/layout/process2"/>
    <dgm:cxn modelId="{AA92CF41-1538-4C14-8068-8C98C404B319}" type="presOf" srcId="{FDC92808-B454-48C0-83EC-1096E7F37564}" destId="{626A8A66-B0CE-445A-BDA8-AB5B8E4A521E}" srcOrd="0" destOrd="0" presId="urn:microsoft.com/office/officeart/2005/8/layout/process2"/>
    <dgm:cxn modelId="{06857905-3A51-4068-A6C9-A8A9F812A90F}" srcId="{645B5CB9-ECA4-4C1D-94E3-144F5AD43470}" destId="{EB5EDEF2-2E22-4F18-91E1-42680B604D5B}" srcOrd="1" destOrd="0" parTransId="{27174E55-5D2C-4921-A214-E8F7D0C2E38A}" sibTransId="{559C3A88-77F6-40DE-8BE0-A4B43E4DCF85}"/>
    <dgm:cxn modelId="{0C37223E-35A0-48F4-AC39-C8A9BF960BCF}" type="presOf" srcId="{645B5CB9-ECA4-4C1D-94E3-144F5AD43470}" destId="{4819022C-8DC2-4C66-84DB-0A61408636DA}" srcOrd="0" destOrd="0" presId="urn:microsoft.com/office/officeart/2005/8/layout/process2"/>
    <dgm:cxn modelId="{1F6F971E-F6ED-43E7-821B-CFEAA12397C9}" type="presOf" srcId="{EB5EDEF2-2E22-4F18-91E1-42680B604D5B}" destId="{4853D433-8607-4FA2-9573-2C641DE16909}" srcOrd="0" destOrd="0" presId="urn:microsoft.com/office/officeart/2005/8/layout/process2"/>
    <dgm:cxn modelId="{C7AAEAC5-CF2E-4C18-B248-F2D3267E396B}" type="presOf" srcId="{4893B4F4-652D-48EE-A6CD-3F1259DA40D8}" destId="{DA4FAAB0-A748-4CA2-875A-217FC466688C}" srcOrd="0" destOrd="0" presId="urn:microsoft.com/office/officeart/2005/8/layout/process2"/>
    <dgm:cxn modelId="{1632F63C-51EA-4BE2-B1F8-C1108B3B34CD}" type="presParOf" srcId="{4819022C-8DC2-4C66-84DB-0A61408636DA}" destId="{DA4FAAB0-A748-4CA2-875A-217FC466688C}" srcOrd="0" destOrd="0" presId="urn:microsoft.com/office/officeart/2005/8/layout/process2"/>
    <dgm:cxn modelId="{0C5751DB-E9BE-49DE-9D6A-5336AAE53A23}" type="presParOf" srcId="{4819022C-8DC2-4C66-84DB-0A61408636DA}" destId="{626A8A66-B0CE-445A-BDA8-AB5B8E4A521E}" srcOrd="1" destOrd="0" presId="urn:microsoft.com/office/officeart/2005/8/layout/process2"/>
    <dgm:cxn modelId="{3E3ED19A-723F-472C-9BFD-CCE7A5FFD163}" type="presParOf" srcId="{626A8A66-B0CE-445A-BDA8-AB5B8E4A521E}" destId="{0DDFB9A2-91D7-467B-8478-A8F74DBB2698}" srcOrd="0" destOrd="0" presId="urn:microsoft.com/office/officeart/2005/8/layout/process2"/>
    <dgm:cxn modelId="{59B33A5F-54A1-4F7A-BA92-4302A09CB539}" type="presParOf" srcId="{4819022C-8DC2-4C66-84DB-0A61408636DA}" destId="{4853D433-8607-4FA2-9573-2C641DE16909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8CD57EA-0D53-4AC3-A763-5480C2BFEDB1}" type="doc">
      <dgm:prSet loTypeId="urn:microsoft.com/office/officeart/2005/8/layout/cycle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4DF506B-D3D0-4D1B-BADB-B28096D7631C}">
      <dgm:prSet phldrT="[Text]" custT="1"/>
      <dgm:spPr/>
      <dgm:t>
        <a:bodyPr/>
        <a:lstStyle/>
        <a:p>
          <a:r>
            <a:rPr lang="en-US" sz="1600" dirty="0"/>
            <a:t>Component (Event Handler)</a:t>
          </a:r>
          <a:endParaRPr lang="en-IN" sz="1600" dirty="0"/>
        </a:p>
      </dgm:t>
    </dgm:pt>
    <dgm:pt modelId="{1F831BF3-D507-417D-9847-F1B2DEA74B05}" type="parTrans" cxnId="{E6E01DB1-DA99-4844-969A-918D2A6C21C0}">
      <dgm:prSet/>
      <dgm:spPr/>
      <dgm:t>
        <a:bodyPr/>
        <a:lstStyle/>
        <a:p>
          <a:endParaRPr lang="en-IN" sz="1800"/>
        </a:p>
      </dgm:t>
    </dgm:pt>
    <dgm:pt modelId="{457C4DE8-FC2D-4357-9E5D-83645E0F2480}" type="sibTrans" cxnId="{E6E01DB1-DA99-4844-969A-918D2A6C21C0}">
      <dgm:prSet/>
      <dgm:spPr/>
      <dgm:t>
        <a:bodyPr/>
        <a:lstStyle/>
        <a:p>
          <a:endParaRPr lang="en-IN" sz="1800"/>
        </a:p>
      </dgm:t>
    </dgm:pt>
    <dgm:pt modelId="{22FF9473-E011-445A-8D95-95B1F6C7DEF8}">
      <dgm:prSet phldrT="[Text]" custT="1"/>
      <dgm:spPr/>
      <dgm:t>
        <a:bodyPr/>
        <a:lstStyle/>
        <a:p>
          <a:r>
            <a:rPr lang="en-US" sz="1600" dirty="0"/>
            <a:t>Dispatch</a:t>
          </a:r>
          <a:endParaRPr lang="en-IN" sz="1600" dirty="0"/>
        </a:p>
      </dgm:t>
    </dgm:pt>
    <dgm:pt modelId="{860B73D7-DA44-4FBB-AEC9-79CA874A2BCC}" type="parTrans" cxnId="{42D349B9-CC6A-463B-9A2A-194488E00E89}">
      <dgm:prSet/>
      <dgm:spPr/>
      <dgm:t>
        <a:bodyPr/>
        <a:lstStyle/>
        <a:p>
          <a:endParaRPr lang="en-IN" sz="1800"/>
        </a:p>
      </dgm:t>
    </dgm:pt>
    <dgm:pt modelId="{83DF910C-4678-4C93-A00A-623059ED9947}" type="sibTrans" cxnId="{42D349B9-CC6A-463B-9A2A-194488E00E89}">
      <dgm:prSet/>
      <dgm:spPr/>
      <dgm:t>
        <a:bodyPr/>
        <a:lstStyle/>
        <a:p>
          <a:endParaRPr lang="en-IN" sz="1800"/>
        </a:p>
      </dgm:t>
    </dgm:pt>
    <dgm:pt modelId="{AE60FF6A-1EA7-4C23-B9BE-51D9212F7D53}">
      <dgm:prSet phldrT="[Text]" custT="1"/>
      <dgm:spPr/>
      <dgm:t>
        <a:bodyPr/>
        <a:lstStyle/>
        <a:p>
          <a:r>
            <a:rPr lang="en-US" sz="1600" dirty="0"/>
            <a:t>Reducer (Function)</a:t>
          </a:r>
          <a:endParaRPr lang="en-IN" sz="1600" dirty="0"/>
        </a:p>
      </dgm:t>
    </dgm:pt>
    <dgm:pt modelId="{F1D2C6CF-F3C1-4289-AFBB-7EB1E4C0900B}" type="parTrans" cxnId="{FD7F23D0-F184-4E7D-86EB-825372C5C382}">
      <dgm:prSet/>
      <dgm:spPr/>
      <dgm:t>
        <a:bodyPr/>
        <a:lstStyle/>
        <a:p>
          <a:endParaRPr lang="en-IN" sz="1800"/>
        </a:p>
      </dgm:t>
    </dgm:pt>
    <dgm:pt modelId="{90851144-DB82-45D0-BA58-17EB2B5033D7}" type="sibTrans" cxnId="{FD7F23D0-F184-4E7D-86EB-825372C5C382}">
      <dgm:prSet/>
      <dgm:spPr/>
      <dgm:t>
        <a:bodyPr/>
        <a:lstStyle/>
        <a:p>
          <a:endParaRPr lang="en-IN" sz="1800"/>
        </a:p>
      </dgm:t>
    </dgm:pt>
    <dgm:pt modelId="{F947583F-FFC6-4940-A147-21ABAB725A9E}">
      <dgm:prSet phldrT="[Text]" custT="1"/>
      <dgm:spPr/>
      <dgm:t>
        <a:bodyPr/>
        <a:lstStyle/>
        <a:p>
          <a:r>
            <a:rPr lang="en-US" sz="1600" dirty="0"/>
            <a:t>Complex State Update</a:t>
          </a:r>
          <a:endParaRPr lang="en-IN" sz="1600" dirty="0"/>
        </a:p>
      </dgm:t>
    </dgm:pt>
    <dgm:pt modelId="{FB2A75DB-C8A2-4728-B8C6-F48661D22023}" type="parTrans" cxnId="{3CBB53BC-FE24-42FB-B8D0-90F0D2968002}">
      <dgm:prSet/>
      <dgm:spPr/>
      <dgm:t>
        <a:bodyPr/>
        <a:lstStyle/>
        <a:p>
          <a:endParaRPr lang="en-IN" sz="1800"/>
        </a:p>
      </dgm:t>
    </dgm:pt>
    <dgm:pt modelId="{90D40D0C-AA92-4A84-8BB1-D7866619046B}" type="sibTrans" cxnId="{3CBB53BC-FE24-42FB-B8D0-90F0D2968002}">
      <dgm:prSet/>
      <dgm:spPr/>
      <dgm:t>
        <a:bodyPr/>
        <a:lstStyle/>
        <a:p>
          <a:endParaRPr lang="en-IN" sz="1800"/>
        </a:p>
      </dgm:t>
    </dgm:pt>
    <dgm:pt modelId="{01CA9CBB-C784-4527-A862-737810AF0CA6}" type="pres">
      <dgm:prSet presAssocID="{68CD57EA-0D53-4AC3-A763-5480C2BFEDB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4BA457-7BE8-4E27-A3DB-44798CB4E8E1}" type="pres">
      <dgm:prSet presAssocID="{A4DF506B-D3D0-4D1B-BADB-B28096D7631C}" presName="node" presStyleLbl="node1" presStyleIdx="0" presStyleCnt="4" custScaleX="104765" custScaleY="624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796094-2EBE-46C9-82DC-FD32856ED5A0}" type="pres">
      <dgm:prSet presAssocID="{A4DF506B-D3D0-4D1B-BADB-B28096D7631C}" presName="spNode" presStyleCnt="0"/>
      <dgm:spPr/>
    </dgm:pt>
    <dgm:pt modelId="{883159DD-EE60-465E-B450-1C64D353367D}" type="pres">
      <dgm:prSet presAssocID="{457C4DE8-FC2D-4357-9E5D-83645E0F2480}" presName="sibTrans" presStyleLbl="sibTrans1D1" presStyleIdx="0" presStyleCnt="4"/>
      <dgm:spPr/>
      <dgm:t>
        <a:bodyPr/>
        <a:lstStyle/>
        <a:p>
          <a:endParaRPr lang="en-US"/>
        </a:p>
      </dgm:t>
    </dgm:pt>
    <dgm:pt modelId="{C843C52D-50E1-4A71-89F1-1B03E2C5E977}" type="pres">
      <dgm:prSet presAssocID="{22FF9473-E011-445A-8D95-95B1F6C7DEF8}" presName="node" presStyleLbl="node1" presStyleIdx="1" presStyleCnt="4" custScaleX="104765" custScaleY="624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24CBC8-8966-41FC-96C2-ECB55135A20D}" type="pres">
      <dgm:prSet presAssocID="{22FF9473-E011-445A-8D95-95B1F6C7DEF8}" presName="spNode" presStyleCnt="0"/>
      <dgm:spPr/>
    </dgm:pt>
    <dgm:pt modelId="{8432DECA-20A5-4305-9637-D599A97827AE}" type="pres">
      <dgm:prSet presAssocID="{83DF910C-4678-4C93-A00A-623059ED9947}" presName="sibTrans" presStyleLbl="sibTrans1D1" presStyleIdx="1" presStyleCnt="4"/>
      <dgm:spPr/>
      <dgm:t>
        <a:bodyPr/>
        <a:lstStyle/>
        <a:p>
          <a:endParaRPr lang="en-US"/>
        </a:p>
      </dgm:t>
    </dgm:pt>
    <dgm:pt modelId="{268CAB74-7D8A-48F3-8699-D839C2F0EEE4}" type="pres">
      <dgm:prSet presAssocID="{AE60FF6A-1EA7-4C23-B9BE-51D9212F7D53}" presName="node" presStyleLbl="node1" presStyleIdx="2" presStyleCnt="4" custScaleX="104765" custScaleY="624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D8C2A5-F0DD-435D-AAB0-17DB2B5E129F}" type="pres">
      <dgm:prSet presAssocID="{AE60FF6A-1EA7-4C23-B9BE-51D9212F7D53}" presName="spNode" presStyleCnt="0"/>
      <dgm:spPr/>
    </dgm:pt>
    <dgm:pt modelId="{7586A16A-B97B-485E-AF77-79BAE24381E9}" type="pres">
      <dgm:prSet presAssocID="{90851144-DB82-45D0-BA58-17EB2B5033D7}" presName="sibTrans" presStyleLbl="sibTrans1D1" presStyleIdx="2" presStyleCnt="4"/>
      <dgm:spPr/>
      <dgm:t>
        <a:bodyPr/>
        <a:lstStyle/>
        <a:p>
          <a:endParaRPr lang="en-US"/>
        </a:p>
      </dgm:t>
    </dgm:pt>
    <dgm:pt modelId="{D220256E-B7E4-442E-A683-2CFA98F17459}" type="pres">
      <dgm:prSet presAssocID="{F947583F-FFC6-4940-A147-21ABAB725A9E}" presName="node" presStyleLbl="node1" presStyleIdx="3" presStyleCnt="4" custScaleX="104765" custScaleY="624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7ECAF-5B79-4EF0-8E9C-1B8A9C5D27FE}" type="pres">
      <dgm:prSet presAssocID="{F947583F-FFC6-4940-A147-21ABAB725A9E}" presName="spNode" presStyleCnt="0"/>
      <dgm:spPr/>
    </dgm:pt>
    <dgm:pt modelId="{B2E96734-2C2F-4F14-B8C4-CD357C7E5FBF}" type="pres">
      <dgm:prSet presAssocID="{90D40D0C-AA92-4A84-8BB1-D7866619046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50317E0B-19B3-4E3E-975F-A671E1E81ED8}" type="presOf" srcId="{F947583F-FFC6-4940-A147-21ABAB725A9E}" destId="{D220256E-B7E4-442E-A683-2CFA98F17459}" srcOrd="0" destOrd="0" presId="urn:microsoft.com/office/officeart/2005/8/layout/cycle5"/>
    <dgm:cxn modelId="{539C29AD-AB84-498A-9A89-4F5E815E4A98}" type="presOf" srcId="{AE60FF6A-1EA7-4C23-B9BE-51D9212F7D53}" destId="{268CAB74-7D8A-48F3-8699-D839C2F0EEE4}" srcOrd="0" destOrd="0" presId="urn:microsoft.com/office/officeart/2005/8/layout/cycle5"/>
    <dgm:cxn modelId="{42D349B9-CC6A-463B-9A2A-194488E00E89}" srcId="{68CD57EA-0D53-4AC3-A763-5480C2BFEDB1}" destId="{22FF9473-E011-445A-8D95-95B1F6C7DEF8}" srcOrd="1" destOrd="0" parTransId="{860B73D7-DA44-4FBB-AEC9-79CA874A2BCC}" sibTransId="{83DF910C-4678-4C93-A00A-623059ED9947}"/>
    <dgm:cxn modelId="{F1657082-BD27-4190-B24C-D1F8295326FD}" type="presOf" srcId="{22FF9473-E011-445A-8D95-95B1F6C7DEF8}" destId="{C843C52D-50E1-4A71-89F1-1B03E2C5E977}" srcOrd="0" destOrd="0" presId="urn:microsoft.com/office/officeart/2005/8/layout/cycle5"/>
    <dgm:cxn modelId="{BB98ACB0-DE94-48D8-96B5-B8E1B33709EF}" type="presOf" srcId="{68CD57EA-0D53-4AC3-A763-5480C2BFEDB1}" destId="{01CA9CBB-C784-4527-A862-737810AF0CA6}" srcOrd="0" destOrd="0" presId="urn:microsoft.com/office/officeart/2005/8/layout/cycle5"/>
    <dgm:cxn modelId="{CBB48B7F-7694-4A9B-8851-7913E8B2A272}" type="presOf" srcId="{90851144-DB82-45D0-BA58-17EB2B5033D7}" destId="{7586A16A-B97B-485E-AF77-79BAE24381E9}" srcOrd="0" destOrd="0" presId="urn:microsoft.com/office/officeart/2005/8/layout/cycle5"/>
    <dgm:cxn modelId="{4CDC90D3-8549-418F-9C5D-6402B9DAAA59}" type="presOf" srcId="{A4DF506B-D3D0-4D1B-BADB-B28096D7631C}" destId="{284BA457-7BE8-4E27-A3DB-44798CB4E8E1}" srcOrd="0" destOrd="0" presId="urn:microsoft.com/office/officeart/2005/8/layout/cycle5"/>
    <dgm:cxn modelId="{FFD3C81E-8B21-4F70-86F0-81098155E0BF}" type="presOf" srcId="{83DF910C-4678-4C93-A00A-623059ED9947}" destId="{8432DECA-20A5-4305-9637-D599A97827AE}" srcOrd="0" destOrd="0" presId="urn:microsoft.com/office/officeart/2005/8/layout/cycle5"/>
    <dgm:cxn modelId="{3CBB53BC-FE24-42FB-B8D0-90F0D2968002}" srcId="{68CD57EA-0D53-4AC3-A763-5480C2BFEDB1}" destId="{F947583F-FFC6-4940-A147-21ABAB725A9E}" srcOrd="3" destOrd="0" parTransId="{FB2A75DB-C8A2-4728-B8C6-F48661D22023}" sibTransId="{90D40D0C-AA92-4A84-8BB1-D7866619046B}"/>
    <dgm:cxn modelId="{0726146A-4073-4C59-90CD-19AE028DCD90}" type="presOf" srcId="{90D40D0C-AA92-4A84-8BB1-D7866619046B}" destId="{B2E96734-2C2F-4F14-B8C4-CD357C7E5FBF}" srcOrd="0" destOrd="0" presId="urn:microsoft.com/office/officeart/2005/8/layout/cycle5"/>
    <dgm:cxn modelId="{44B61290-47A5-4F82-B507-F08E55C66E99}" type="presOf" srcId="{457C4DE8-FC2D-4357-9E5D-83645E0F2480}" destId="{883159DD-EE60-465E-B450-1C64D353367D}" srcOrd="0" destOrd="0" presId="urn:microsoft.com/office/officeart/2005/8/layout/cycle5"/>
    <dgm:cxn modelId="{E6E01DB1-DA99-4844-969A-918D2A6C21C0}" srcId="{68CD57EA-0D53-4AC3-A763-5480C2BFEDB1}" destId="{A4DF506B-D3D0-4D1B-BADB-B28096D7631C}" srcOrd="0" destOrd="0" parTransId="{1F831BF3-D507-417D-9847-F1B2DEA74B05}" sibTransId="{457C4DE8-FC2D-4357-9E5D-83645E0F2480}"/>
    <dgm:cxn modelId="{FD7F23D0-F184-4E7D-86EB-825372C5C382}" srcId="{68CD57EA-0D53-4AC3-A763-5480C2BFEDB1}" destId="{AE60FF6A-1EA7-4C23-B9BE-51D9212F7D53}" srcOrd="2" destOrd="0" parTransId="{F1D2C6CF-F3C1-4289-AFBB-7EB1E4C0900B}" sibTransId="{90851144-DB82-45D0-BA58-17EB2B5033D7}"/>
    <dgm:cxn modelId="{7DB23FEA-A87F-4B12-ACE6-BFE8D704E5F2}" type="presParOf" srcId="{01CA9CBB-C784-4527-A862-737810AF0CA6}" destId="{284BA457-7BE8-4E27-A3DB-44798CB4E8E1}" srcOrd="0" destOrd="0" presId="urn:microsoft.com/office/officeart/2005/8/layout/cycle5"/>
    <dgm:cxn modelId="{4053E52B-4263-40A1-8A2E-B182279940C1}" type="presParOf" srcId="{01CA9CBB-C784-4527-A862-737810AF0CA6}" destId="{AE796094-2EBE-46C9-82DC-FD32856ED5A0}" srcOrd="1" destOrd="0" presId="urn:microsoft.com/office/officeart/2005/8/layout/cycle5"/>
    <dgm:cxn modelId="{C144D2FC-79C2-4690-9699-1714F9389EF3}" type="presParOf" srcId="{01CA9CBB-C784-4527-A862-737810AF0CA6}" destId="{883159DD-EE60-465E-B450-1C64D353367D}" srcOrd="2" destOrd="0" presId="urn:microsoft.com/office/officeart/2005/8/layout/cycle5"/>
    <dgm:cxn modelId="{21B75F25-5928-4430-898F-96915B87CD12}" type="presParOf" srcId="{01CA9CBB-C784-4527-A862-737810AF0CA6}" destId="{C843C52D-50E1-4A71-89F1-1B03E2C5E977}" srcOrd="3" destOrd="0" presId="urn:microsoft.com/office/officeart/2005/8/layout/cycle5"/>
    <dgm:cxn modelId="{EE651D26-89FA-4AAE-BE8A-E3784FFD600E}" type="presParOf" srcId="{01CA9CBB-C784-4527-A862-737810AF0CA6}" destId="{7D24CBC8-8966-41FC-96C2-ECB55135A20D}" srcOrd="4" destOrd="0" presId="urn:microsoft.com/office/officeart/2005/8/layout/cycle5"/>
    <dgm:cxn modelId="{F6551960-A07D-441A-BD31-57501C93F70A}" type="presParOf" srcId="{01CA9CBB-C784-4527-A862-737810AF0CA6}" destId="{8432DECA-20A5-4305-9637-D599A97827AE}" srcOrd="5" destOrd="0" presId="urn:microsoft.com/office/officeart/2005/8/layout/cycle5"/>
    <dgm:cxn modelId="{9139C4AF-60E8-4CBB-B6AB-56E429C3F960}" type="presParOf" srcId="{01CA9CBB-C784-4527-A862-737810AF0CA6}" destId="{268CAB74-7D8A-48F3-8699-D839C2F0EEE4}" srcOrd="6" destOrd="0" presId="urn:microsoft.com/office/officeart/2005/8/layout/cycle5"/>
    <dgm:cxn modelId="{0E046D1B-B298-4AE8-BC76-05E81A371AA3}" type="presParOf" srcId="{01CA9CBB-C784-4527-A862-737810AF0CA6}" destId="{64D8C2A5-F0DD-435D-AAB0-17DB2B5E129F}" srcOrd="7" destOrd="0" presId="urn:microsoft.com/office/officeart/2005/8/layout/cycle5"/>
    <dgm:cxn modelId="{2C80834C-E78A-424D-B785-124C2272BB09}" type="presParOf" srcId="{01CA9CBB-C784-4527-A862-737810AF0CA6}" destId="{7586A16A-B97B-485E-AF77-79BAE24381E9}" srcOrd="8" destOrd="0" presId="urn:microsoft.com/office/officeart/2005/8/layout/cycle5"/>
    <dgm:cxn modelId="{BDCD2442-2419-4EFA-90FA-8175E4AE391B}" type="presParOf" srcId="{01CA9CBB-C784-4527-A862-737810AF0CA6}" destId="{D220256E-B7E4-442E-A683-2CFA98F17459}" srcOrd="9" destOrd="0" presId="urn:microsoft.com/office/officeart/2005/8/layout/cycle5"/>
    <dgm:cxn modelId="{3A743E21-4BDC-4221-9B4F-7B62BB23F0F8}" type="presParOf" srcId="{01CA9CBB-C784-4527-A862-737810AF0CA6}" destId="{0D87ECAF-5B79-4EF0-8E9C-1B8A9C5D27FE}" srcOrd="10" destOrd="0" presId="urn:microsoft.com/office/officeart/2005/8/layout/cycle5"/>
    <dgm:cxn modelId="{A7503E13-FE9D-4F21-9EA8-0B60BD332BE7}" type="presParOf" srcId="{01CA9CBB-C784-4527-A862-737810AF0CA6}" destId="{B2E96734-2C2F-4F14-B8C4-CD357C7E5FBF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DA7D035-CE13-44C6-B4AF-2E407D7A11EF}" type="doc">
      <dgm:prSet loTypeId="urn:microsoft.com/office/officeart/2005/8/layout/lProcess1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B9804C2F-884D-4109-9084-6A3920957BA5}">
      <dgm:prSet phldrT="[Text]" custT="1"/>
      <dgm:spPr/>
      <dgm:t>
        <a:bodyPr/>
        <a:lstStyle/>
        <a:p>
          <a:pPr algn="ctr"/>
          <a:r>
            <a:rPr lang="en-US" sz="2400" dirty="0" err="1">
              <a:latin typeface="+mn-lt"/>
            </a:rPr>
            <a:t>useEffect</a:t>
          </a:r>
          <a:endParaRPr lang="en-IN" sz="2400" dirty="0">
            <a:latin typeface="+mn-lt"/>
          </a:endParaRPr>
        </a:p>
      </dgm:t>
    </dgm:pt>
    <dgm:pt modelId="{5DC6B507-C302-40B5-92D6-29EDF24790E9}" type="parTrans" cxnId="{A6F8F010-D322-47AC-8BD0-E3220A05FA2E}">
      <dgm:prSet/>
      <dgm:spPr/>
      <dgm:t>
        <a:bodyPr/>
        <a:lstStyle/>
        <a:p>
          <a:endParaRPr lang="en-IN" sz="1800"/>
        </a:p>
      </dgm:t>
    </dgm:pt>
    <dgm:pt modelId="{BC093797-8606-48FC-A19B-6DA6BD92484F}" type="sibTrans" cxnId="{A6F8F010-D322-47AC-8BD0-E3220A05FA2E}">
      <dgm:prSet/>
      <dgm:spPr/>
      <dgm:t>
        <a:bodyPr/>
        <a:lstStyle/>
        <a:p>
          <a:endParaRPr lang="en-IN" sz="1800"/>
        </a:p>
      </dgm:t>
    </dgm:pt>
    <dgm:pt modelId="{C3E0F2BD-EBC2-44DA-AE9F-7E057A65BC47}">
      <dgm:prSet phldrT="[Text]" custT="1"/>
      <dgm:spPr/>
      <dgm:t>
        <a:bodyPr lIns="182880" rIns="182880"/>
        <a:lstStyle/>
        <a:p>
          <a:pPr algn="ctr">
            <a:buClr>
              <a:srgbClr val="FFC000"/>
            </a:buClr>
            <a:buSzTx/>
            <a:buFont typeface="Arial" panose="020B0604020202020204" pitchFamily="34" charset="0"/>
            <a:buChar char="•"/>
          </a:pP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runs asynchronously and is scheduled after the UI has been rendered. </a:t>
          </a:r>
          <a:endParaRPr lang="en-IN" sz="1800" dirty="0">
            <a:latin typeface="+mn-lt"/>
          </a:endParaRPr>
        </a:p>
      </dgm:t>
    </dgm:pt>
    <dgm:pt modelId="{8E79276E-F416-4282-9428-E70EC224FBCD}" type="parTrans" cxnId="{FF0CFAB1-E69B-4F7D-ACCF-FFB60481D70C}">
      <dgm:prSet/>
      <dgm:spPr/>
      <dgm:t>
        <a:bodyPr/>
        <a:lstStyle/>
        <a:p>
          <a:endParaRPr lang="en-IN" sz="1800"/>
        </a:p>
      </dgm:t>
    </dgm:pt>
    <dgm:pt modelId="{2DA0B1EB-0C30-48CC-942E-AF8C98EA6E3C}" type="sibTrans" cxnId="{FF0CFAB1-E69B-4F7D-ACCF-FFB60481D70C}">
      <dgm:prSet/>
      <dgm:spPr/>
      <dgm:t>
        <a:bodyPr/>
        <a:lstStyle/>
        <a:p>
          <a:endParaRPr lang="en-IN" sz="1800"/>
        </a:p>
      </dgm:t>
    </dgm:pt>
    <dgm:pt modelId="{97ABAD25-3A83-4346-BCA1-5FA5C1766677}">
      <dgm:prSet phldrT="[Text]" custT="1"/>
      <dgm:spPr/>
      <dgm:t>
        <a:bodyPr lIns="182880" rIns="182880"/>
        <a:lstStyle/>
        <a:p>
          <a:pPr algn="ctr">
            <a:buClr>
              <a:srgbClr val="FFC000"/>
            </a:buClr>
            <a:buSzTx/>
            <a:buFont typeface="Wingdings" panose="05000000000000000000" pitchFamily="2" charset="2"/>
            <a:buChar char="v"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won't block the browser from updating the UI.</a:t>
          </a:r>
          <a:endParaRPr lang="en-IN" sz="1800" dirty="0">
            <a:latin typeface="+mn-lt"/>
          </a:endParaRPr>
        </a:p>
      </dgm:t>
    </dgm:pt>
    <dgm:pt modelId="{7E5D06D8-4685-4810-B86B-7FBA3952635A}" type="parTrans" cxnId="{4963AA5A-09B0-479E-B213-40784CEE45B2}">
      <dgm:prSet/>
      <dgm:spPr/>
      <dgm:t>
        <a:bodyPr/>
        <a:lstStyle/>
        <a:p>
          <a:endParaRPr lang="en-IN" sz="1800"/>
        </a:p>
      </dgm:t>
    </dgm:pt>
    <dgm:pt modelId="{161C1425-0EC4-4473-8638-78604F49F657}" type="sibTrans" cxnId="{4963AA5A-09B0-479E-B213-40784CEE45B2}">
      <dgm:prSet/>
      <dgm:spPr/>
      <dgm:t>
        <a:bodyPr/>
        <a:lstStyle/>
        <a:p>
          <a:endParaRPr lang="en-IN" sz="1800"/>
        </a:p>
      </dgm:t>
    </dgm:pt>
    <dgm:pt modelId="{7EEE8CAE-B286-4FA9-A3E3-3ED37F200A02}" type="pres">
      <dgm:prSet presAssocID="{4DA7D035-CE13-44C6-B4AF-2E407D7A11E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9C4E6C-416F-48FB-A972-F45A63628CFD}" type="pres">
      <dgm:prSet presAssocID="{B9804C2F-884D-4109-9084-6A3920957BA5}" presName="vertFlow" presStyleCnt="0"/>
      <dgm:spPr/>
    </dgm:pt>
    <dgm:pt modelId="{7F71A52A-8DBA-446E-A05B-A488C3138800}" type="pres">
      <dgm:prSet presAssocID="{B9804C2F-884D-4109-9084-6A3920957BA5}" presName="header" presStyleLbl="node1" presStyleIdx="0" presStyleCnt="1"/>
      <dgm:spPr/>
      <dgm:t>
        <a:bodyPr/>
        <a:lstStyle/>
        <a:p>
          <a:endParaRPr lang="en-US"/>
        </a:p>
      </dgm:t>
    </dgm:pt>
    <dgm:pt modelId="{B4C0C0DB-FA65-481B-A6C1-FD5BF7DDFF40}" type="pres">
      <dgm:prSet presAssocID="{8E79276E-F416-4282-9428-E70EC224FBCD}" presName="parTrans" presStyleLbl="sibTrans2D1" presStyleIdx="0" presStyleCnt="2"/>
      <dgm:spPr/>
      <dgm:t>
        <a:bodyPr/>
        <a:lstStyle/>
        <a:p>
          <a:endParaRPr lang="en-US"/>
        </a:p>
      </dgm:t>
    </dgm:pt>
    <dgm:pt modelId="{C5A52636-2420-495C-AD4F-915DEB29B713}" type="pres">
      <dgm:prSet presAssocID="{C3E0F2BD-EBC2-44DA-AE9F-7E057A65BC47}" presName="child" presStyleLbl="alignAccFollow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013A34-0A0C-4D6E-A5DB-11DDB3144795}" type="pres">
      <dgm:prSet presAssocID="{2DA0B1EB-0C30-48CC-942E-AF8C98EA6E3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FFC5B93-F34B-47E3-8BF2-A215031FF4A6}" type="pres">
      <dgm:prSet presAssocID="{97ABAD25-3A83-4346-BCA1-5FA5C1766677}" presName="child" presStyleLbl="alignAccFollow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F50552-F0B8-4FAB-9659-5B8C60134EE1}" type="presOf" srcId="{B9804C2F-884D-4109-9084-6A3920957BA5}" destId="{7F71A52A-8DBA-446E-A05B-A488C3138800}" srcOrd="0" destOrd="0" presId="urn:microsoft.com/office/officeart/2005/8/layout/lProcess1"/>
    <dgm:cxn modelId="{FF0CFAB1-E69B-4F7D-ACCF-FFB60481D70C}" srcId="{B9804C2F-884D-4109-9084-6A3920957BA5}" destId="{C3E0F2BD-EBC2-44DA-AE9F-7E057A65BC47}" srcOrd="0" destOrd="0" parTransId="{8E79276E-F416-4282-9428-E70EC224FBCD}" sibTransId="{2DA0B1EB-0C30-48CC-942E-AF8C98EA6E3C}"/>
    <dgm:cxn modelId="{CB90CB93-871E-420A-B9B0-01B9FD642D0C}" type="presOf" srcId="{4DA7D035-CE13-44C6-B4AF-2E407D7A11EF}" destId="{7EEE8CAE-B286-4FA9-A3E3-3ED37F200A02}" srcOrd="0" destOrd="0" presId="urn:microsoft.com/office/officeart/2005/8/layout/lProcess1"/>
    <dgm:cxn modelId="{6CD733EF-E30C-4F8A-990E-F30783A3D3E7}" type="presOf" srcId="{C3E0F2BD-EBC2-44DA-AE9F-7E057A65BC47}" destId="{C5A52636-2420-495C-AD4F-915DEB29B713}" srcOrd="0" destOrd="0" presId="urn:microsoft.com/office/officeart/2005/8/layout/lProcess1"/>
    <dgm:cxn modelId="{A6F8F010-D322-47AC-8BD0-E3220A05FA2E}" srcId="{4DA7D035-CE13-44C6-B4AF-2E407D7A11EF}" destId="{B9804C2F-884D-4109-9084-6A3920957BA5}" srcOrd="0" destOrd="0" parTransId="{5DC6B507-C302-40B5-92D6-29EDF24790E9}" sibTransId="{BC093797-8606-48FC-A19B-6DA6BD92484F}"/>
    <dgm:cxn modelId="{4963AA5A-09B0-479E-B213-40784CEE45B2}" srcId="{B9804C2F-884D-4109-9084-6A3920957BA5}" destId="{97ABAD25-3A83-4346-BCA1-5FA5C1766677}" srcOrd="1" destOrd="0" parTransId="{7E5D06D8-4685-4810-B86B-7FBA3952635A}" sibTransId="{161C1425-0EC4-4473-8638-78604F49F657}"/>
    <dgm:cxn modelId="{ECE90964-FD58-46B4-AF7C-26874F615AC4}" type="presOf" srcId="{2DA0B1EB-0C30-48CC-942E-AF8C98EA6E3C}" destId="{7C013A34-0A0C-4D6E-A5DB-11DDB3144795}" srcOrd="0" destOrd="0" presId="urn:microsoft.com/office/officeart/2005/8/layout/lProcess1"/>
    <dgm:cxn modelId="{B6C40285-D5FF-4B01-A57B-8596D2AE31B0}" type="presOf" srcId="{97ABAD25-3A83-4346-BCA1-5FA5C1766677}" destId="{FFFC5B93-F34B-47E3-8BF2-A215031FF4A6}" srcOrd="0" destOrd="0" presId="urn:microsoft.com/office/officeart/2005/8/layout/lProcess1"/>
    <dgm:cxn modelId="{87FA7A9C-22FF-4ACF-91F1-7FAD2EB20C5E}" type="presOf" srcId="{8E79276E-F416-4282-9428-E70EC224FBCD}" destId="{B4C0C0DB-FA65-481B-A6C1-FD5BF7DDFF40}" srcOrd="0" destOrd="0" presId="urn:microsoft.com/office/officeart/2005/8/layout/lProcess1"/>
    <dgm:cxn modelId="{415553B0-8784-4A8C-BF35-FE56E649C386}" type="presParOf" srcId="{7EEE8CAE-B286-4FA9-A3E3-3ED37F200A02}" destId="{079C4E6C-416F-48FB-A972-F45A63628CFD}" srcOrd="0" destOrd="0" presId="urn:microsoft.com/office/officeart/2005/8/layout/lProcess1"/>
    <dgm:cxn modelId="{C10C76D1-686F-43F3-BFF6-4E1E381FCDC6}" type="presParOf" srcId="{079C4E6C-416F-48FB-A972-F45A63628CFD}" destId="{7F71A52A-8DBA-446E-A05B-A488C3138800}" srcOrd="0" destOrd="0" presId="urn:microsoft.com/office/officeart/2005/8/layout/lProcess1"/>
    <dgm:cxn modelId="{312E98D5-0C4A-4BFE-A42E-B431FEB773E9}" type="presParOf" srcId="{079C4E6C-416F-48FB-A972-F45A63628CFD}" destId="{B4C0C0DB-FA65-481B-A6C1-FD5BF7DDFF40}" srcOrd="1" destOrd="0" presId="urn:microsoft.com/office/officeart/2005/8/layout/lProcess1"/>
    <dgm:cxn modelId="{34A2E36D-600A-4298-B2A8-BAFB721A082F}" type="presParOf" srcId="{079C4E6C-416F-48FB-A972-F45A63628CFD}" destId="{C5A52636-2420-495C-AD4F-915DEB29B713}" srcOrd="2" destOrd="0" presId="urn:microsoft.com/office/officeart/2005/8/layout/lProcess1"/>
    <dgm:cxn modelId="{32778ECD-8ACF-4D32-86AC-6E544068A82A}" type="presParOf" srcId="{079C4E6C-416F-48FB-A972-F45A63628CFD}" destId="{7C013A34-0A0C-4D6E-A5DB-11DDB3144795}" srcOrd="3" destOrd="0" presId="urn:microsoft.com/office/officeart/2005/8/layout/lProcess1"/>
    <dgm:cxn modelId="{D908F7CA-7AEA-455B-AC5E-4D51E798116C}" type="presParOf" srcId="{079C4E6C-416F-48FB-A972-F45A63628CFD}" destId="{FFFC5B93-F34B-47E3-8BF2-A215031FF4A6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DA7D035-CE13-44C6-B4AF-2E407D7A11EF}" type="doc">
      <dgm:prSet loTypeId="urn:microsoft.com/office/officeart/2005/8/layout/lProcess1" loCatId="process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9804C2F-884D-4109-9084-6A3920957BA5}">
      <dgm:prSet phldrT="[Text]" custT="1"/>
      <dgm:spPr/>
      <dgm:t>
        <a:bodyPr/>
        <a:lstStyle/>
        <a:p>
          <a:pPr algn="ctr"/>
          <a:r>
            <a:rPr lang="en-US" sz="2400" dirty="0" err="1">
              <a:latin typeface="+mn-lt"/>
            </a:rPr>
            <a:t>useLayoutEffect</a:t>
          </a:r>
          <a:endParaRPr lang="en-IN" sz="2400" dirty="0">
            <a:latin typeface="+mn-lt"/>
          </a:endParaRPr>
        </a:p>
      </dgm:t>
    </dgm:pt>
    <dgm:pt modelId="{5DC6B507-C302-40B5-92D6-29EDF24790E9}" type="parTrans" cxnId="{A6F8F010-D322-47AC-8BD0-E3220A05FA2E}">
      <dgm:prSet/>
      <dgm:spPr/>
      <dgm:t>
        <a:bodyPr/>
        <a:lstStyle/>
        <a:p>
          <a:endParaRPr lang="en-IN" sz="1800"/>
        </a:p>
      </dgm:t>
    </dgm:pt>
    <dgm:pt modelId="{BC093797-8606-48FC-A19B-6DA6BD92484F}" type="sibTrans" cxnId="{A6F8F010-D322-47AC-8BD0-E3220A05FA2E}">
      <dgm:prSet/>
      <dgm:spPr/>
      <dgm:t>
        <a:bodyPr/>
        <a:lstStyle/>
        <a:p>
          <a:endParaRPr lang="en-IN" sz="1800"/>
        </a:p>
      </dgm:t>
    </dgm:pt>
    <dgm:pt modelId="{C3E0F2BD-EBC2-44DA-AE9F-7E057A65BC47}">
      <dgm:prSet phldrT="[Text]" custT="1"/>
      <dgm:spPr/>
      <dgm:t>
        <a:bodyPr/>
        <a:lstStyle/>
        <a:p>
          <a:pPr algn="ctr">
            <a:buClr>
              <a:srgbClr val="FFC000"/>
            </a:buClr>
            <a:buSzTx/>
            <a:buFont typeface="Wingdings" panose="05000000000000000000" pitchFamily="2" charset="2"/>
            <a:buChar char="v"/>
          </a:pP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run synchronously with the UI rendering. </a:t>
          </a:r>
          <a:endParaRPr lang="en-IN" sz="1800" dirty="0">
            <a:latin typeface="+mn-lt"/>
          </a:endParaRPr>
        </a:p>
      </dgm:t>
    </dgm:pt>
    <dgm:pt modelId="{8E79276E-F416-4282-9428-E70EC224FBCD}" type="parTrans" cxnId="{FF0CFAB1-E69B-4F7D-ACCF-FFB60481D70C}">
      <dgm:prSet/>
      <dgm:spPr/>
      <dgm:t>
        <a:bodyPr/>
        <a:lstStyle/>
        <a:p>
          <a:endParaRPr lang="en-IN" sz="1800"/>
        </a:p>
      </dgm:t>
    </dgm:pt>
    <dgm:pt modelId="{2DA0B1EB-0C30-48CC-942E-AF8C98EA6E3C}" type="sibTrans" cxnId="{FF0CFAB1-E69B-4F7D-ACCF-FFB60481D70C}">
      <dgm:prSet/>
      <dgm:spPr/>
      <dgm:t>
        <a:bodyPr/>
        <a:lstStyle/>
        <a:p>
          <a:endParaRPr lang="en-IN" sz="1800"/>
        </a:p>
      </dgm:t>
    </dgm:pt>
    <dgm:pt modelId="{97ABAD25-3A83-4346-BCA1-5FA5C1766677}">
      <dgm:prSet phldrT="[Text]" custT="1"/>
      <dgm:spPr/>
      <dgm:t>
        <a:bodyPr/>
        <a:lstStyle/>
        <a:p>
          <a:pPr algn="ctr">
            <a:buClr>
              <a:srgbClr val="FFC000"/>
            </a:buClr>
            <a:buSzTx/>
            <a:buFont typeface="Wingdings" panose="05000000000000000000" pitchFamily="2" charset="2"/>
            <a:buChar char="v"/>
          </a:pP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This means </a:t>
          </a:r>
          <a:r>
            <a:rPr kumimoji="0" lang="en-US" sz="1800" b="0" i="0" u="none" strike="noStrike" cap="none" spc="0" normalizeH="0" baseline="0" noProof="0" dirty="0" err="1">
              <a:ln/>
              <a:effectLst/>
              <a:uLnTx/>
              <a:uFillTx/>
              <a:latin typeface="+mn-lt"/>
              <a:ea typeface="+mn-ea"/>
              <a:cs typeface="+mn-cs"/>
            </a:rPr>
            <a:t>useLayoutEffect</a:t>
          </a:r>
          <a:r>
            <a:rPr kumimoji="0" lang="en-US" sz="1800" b="0" i="0" u="none" strike="noStrike" cap="none" spc="0" normalizeH="0" baseline="0" noProof="0" dirty="0">
              <a:ln/>
              <a:effectLst/>
              <a:uLnTx/>
              <a:uFillTx/>
              <a:latin typeface="+mn-lt"/>
              <a:ea typeface="+mn-ea"/>
              <a:cs typeface="+mn-cs"/>
            </a:rPr>
            <a:t> can block the browser from updating the UI.</a:t>
          </a:r>
          <a:endParaRPr lang="en-IN" sz="1800" dirty="0">
            <a:latin typeface="+mn-lt"/>
          </a:endParaRPr>
        </a:p>
      </dgm:t>
    </dgm:pt>
    <dgm:pt modelId="{7E5D06D8-4685-4810-B86B-7FBA3952635A}" type="parTrans" cxnId="{4963AA5A-09B0-479E-B213-40784CEE45B2}">
      <dgm:prSet/>
      <dgm:spPr/>
      <dgm:t>
        <a:bodyPr/>
        <a:lstStyle/>
        <a:p>
          <a:endParaRPr lang="en-IN" sz="1800"/>
        </a:p>
      </dgm:t>
    </dgm:pt>
    <dgm:pt modelId="{161C1425-0EC4-4473-8638-78604F49F657}" type="sibTrans" cxnId="{4963AA5A-09B0-479E-B213-40784CEE45B2}">
      <dgm:prSet/>
      <dgm:spPr/>
      <dgm:t>
        <a:bodyPr/>
        <a:lstStyle/>
        <a:p>
          <a:endParaRPr lang="en-IN" sz="1800"/>
        </a:p>
      </dgm:t>
    </dgm:pt>
    <dgm:pt modelId="{E0F5C58A-0A7F-4403-8BE4-793E8E7433DC}" type="pres">
      <dgm:prSet presAssocID="{4DA7D035-CE13-44C6-B4AF-2E407D7A11E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412E74-2AE9-4C93-B726-01656C0A1741}" type="pres">
      <dgm:prSet presAssocID="{B9804C2F-884D-4109-9084-6A3920957BA5}" presName="vertFlow" presStyleCnt="0"/>
      <dgm:spPr/>
    </dgm:pt>
    <dgm:pt modelId="{5B646D40-31A2-4FD7-9267-8C5590C70184}" type="pres">
      <dgm:prSet presAssocID="{B9804C2F-884D-4109-9084-6A3920957BA5}" presName="header" presStyleLbl="node1" presStyleIdx="0" presStyleCnt="1"/>
      <dgm:spPr/>
      <dgm:t>
        <a:bodyPr/>
        <a:lstStyle/>
        <a:p>
          <a:endParaRPr lang="en-US"/>
        </a:p>
      </dgm:t>
    </dgm:pt>
    <dgm:pt modelId="{D0AD6DD1-859B-4F8D-A4E3-831F34C0CE30}" type="pres">
      <dgm:prSet presAssocID="{8E79276E-F416-4282-9428-E70EC224FBCD}" presName="parTrans" presStyleLbl="sibTrans2D1" presStyleIdx="0" presStyleCnt="2"/>
      <dgm:spPr/>
      <dgm:t>
        <a:bodyPr/>
        <a:lstStyle/>
        <a:p>
          <a:endParaRPr lang="en-US"/>
        </a:p>
      </dgm:t>
    </dgm:pt>
    <dgm:pt modelId="{347C4199-0814-4D94-9EE0-11914BEFF466}" type="pres">
      <dgm:prSet presAssocID="{C3E0F2BD-EBC2-44DA-AE9F-7E057A65BC47}" presName="child" presStyleLbl="alignAccFollow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A0A39-592B-4189-A790-C11D33A77332}" type="pres">
      <dgm:prSet presAssocID="{2DA0B1EB-0C30-48CC-942E-AF8C98EA6E3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3499F76-60DE-4D5C-A990-1F27228D5BD8}" type="pres">
      <dgm:prSet presAssocID="{97ABAD25-3A83-4346-BCA1-5FA5C1766677}" presName="child" presStyleLbl="alignAccFollow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0CFAB1-E69B-4F7D-ACCF-FFB60481D70C}" srcId="{B9804C2F-884D-4109-9084-6A3920957BA5}" destId="{C3E0F2BD-EBC2-44DA-AE9F-7E057A65BC47}" srcOrd="0" destOrd="0" parTransId="{8E79276E-F416-4282-9428-E70EC224FBCD}" sibTransId="{2DA0B1EB-0C30-48CC-942E-AF8C98EA6E3C}"/>
    <dgm:cxn modelId="{2F4BB7E5-AFAD-4B06-8EEA-B281B569205F}" type="presOf" srcId="{4DA7D035-CE13-44C6-B4AF-2E407D7A11EF}" destId="{E0F5C58A-0A7F-4403-8BE4-793E8E7433DC}" srcOrd="0" destOrd="0" presId="urn:microsoft.com/office/officeart/2005/8/layout/lProcess1"/>
    <dgm:cxn modelId="{A6F8F010-D322-47AC-8BD0-E3220A05FA2E}" srcId="{4DA7D035-CE13-44C6-B4AF-2E407D7A11EF}" destId="{B9804C2F-884D-4109-9084-6A3920957BA5}" srcOrd="0" destOrd="0" parTransId="{5DC6B507-C302-40B5-92D6-29EDF24790E9}" sibTransId="{BC093797-8606-48FC-A19B-6DA6BD92484F}"/>
    <dgm:cxn modelId="{4963AA5A-09B0-479E-B213-40784CEE45B2}" srcId="{B9804C2F-884D-4109-9084-6A3920957BA5}" destId="{97ABAD25-3A83-4346-BCA1-5FA5C1766677}" srcOrd="1" destOrd="0" parTransId="{7E5D06D8-4685-4810-B86B-7FBA3952635A}" sibTransId="{161C1425-0EC4-4473-8638-78604F49F657}"/>
    <dgm:cxn modelId="{73B50005-44BE-4D4E-BB6C-99154E320126}" type="presOf" srcId="{C3E0F2BD-EBC2-44DA-AE9F-7E057A65BC47}" destId="{347C4199-0814-4D94-9EE0-11914BEFF466}" srcOrd="0" destOrd="0" presId="urn:microsoft.com/office/officeart/2005/8/layout/lProcess1"/>
    <dgm:cxn modelId="{E431E37C-DE52-40F4-B29F-4F3098B6B3D5}" type="presOf" srcId="{97ABAD25-3A83-4346-BCA1-5FA5C1766677}" destId="{F3499F76-60DE-4D5C-A990-1F27228D5BD8}" srcOrd="0" destOrd="0" presId="urn:microsoft.com/office/officeart/2005/8/layout/lProcess1"/>
    <dgm:cxn modelId="{9A4BCA33-966C-4E14-8972-30CB92CF901B}" type="presOf" srcId="{B9804C2F-884D-4109-9084-6A3920957BA5}" destId="{5B646D40-31A2-4FD7-9267-8C5590C70184}" srcOrd="0" destOrd="0" presId="urn:microsoft.com/office/officeart/2005/8/layout/lProcess1"/>
    <dgm:cxn modelId="{C67F7161-0F42-4944-94C5-AA77A3261A11}" type="presOf" srcId="{2DA0B1EB-0C30-48CC-942E-AF8C98EA6E3C}" destId="{5C0A0A39-592B-4189-A790-C11D33A77332}" srcOrd="0" destOrd="0" presId="urn:microsoft.com/office/officeart/2005/8/layout/lProcess1"/>
    <dgm:cxn modelId="{8010FCB7-6187-40B2-8146-F5E417A9419E}" type="presOf" srcId="{8E79276E-F416-4282-9428-E70EC224FBCD}" destId="{D0AD6DD1-859B-4F8D-A4E3-831F34C0CE30}" srcOrd="0" destOrd="0" presId="urn:microsoft.com/office/officeart/2005/8/layout/lProcess1"/>
    <dgm:cxn modelId="{96319FC3-443B-4495-B45F-87500DDAA721}" type="presParOf" srcId="{E0F5C58A-0A7F-4403-8BE4-793E8E7433DC}" destId="{A8412E74-2AE9-4C93-B726-01656C0A1741}" srcOrd="0" destOrd="0" presId="urn:microsoft.com/office/officeart/2005/8/layout/lProcess1"/>
    <dgm:cxn modelId="{D6EDB28F-F14C-4DB5-A798-3FF840AD59A4}" type="presParOf" srcId="{A8412E74-2AE9-4C93-B726-01656C0A1741}" destId="{5B646D40-31A2-4FD7-9267-8C5590C70184}" srcOrd="0" destOrd="0" presId="urn:microsoft.com/office/officeart/2005/8/layout/lProcess1"/>
    <dgm:cxn modelId="{0A463C52-093E-4060-95E5-E0CFCBC995FF}" type="presParOf" srcId="{A8412E74-2AE9-4C93-B726-01656C0A1741}" destId="{D0AD6DD1-859B-4F8D-A4E3-831F34C0CE30}" srcOrd="1" destOrd="0" presId="urn:microsoft.com/office/officeart/2005/8/layout/lProcess1"/>
    <dgm:cxn modelId="{5AB0468C-8234-4E9C-8FBF-9ACE35A62CB1}" type="presParOf" srcId="{A8412E74-2AE9-4C93-B726-01656C0A1741}" destId="{347C4199-0814-4D94-9EE0-11914BEFF466}" srcOrd="2" destOrd="0" presId="urn:microsoft.com/office/officeart/2005/8/layout/lProcess1"/>
    <dgm:cxn modelId="{6C133E57-7874-4413-AD58-55EA2AF5A132}" type="presParOf" srcId="{A8412E74-2AE9-4C93-B726-01656C0A1741}" destId="{5C0A0A39-592B-4189-A790-C11D33A77332}" srcOrd="3" destOrd="0" presId="urn:microsoft.com/office/officeart/2005/8/layout/lProcess1"/>
    <dgm:cxn modelId="{A3D8919D-C0B8-4B7F-AC61-022DBC6A058C}" type="presParOf" srcId="{A8412E74-2AE9-4C93-B726-01656C0A1741}" destId="{F3499F76-60DE-4D5C-A990-1F27228D5BD8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E627736-6A53-41B9-B935-30F17A9EFF81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4F6A862-E364-4CF1-9B57-1AD24E1A3BA2}">
      <dgm:prSet custT="1"/>
      <dgm:spPr/>
      <dgm:t>
        <a:bodyPr/>
        <a:lstStyle/>
        <a:p>
          <a:pPr algn="ctr"/>
          <a:r>
            <a:rPr lang="en-US" sz="2400" b="1" i="0" baseline="0" dirty="0" err="1"/>
            <a:t>useEffect</a:t>
          </a:r>
          <a:r>
            <a:rPr lang="en-US" sz="2400" b="1" i="0" baseline="0" dirty="0"/>
            <a:t>() hook can be used for:</a:t>
          </a:r>
          <a:endParaRPr lang="en-IN" sz="2400" b="1" dirty="0"/>
        </a:p>
      </dgm:t>
    </dgm:pt>
    <dgm:pt modelId="{109FE5C2-D86D-44F7-B7B1-A2327DDCAD1F}" type="parTrans" cxnId="{081F3B75-1F33-4AB5-8B90-97C3595F74A7}">
      <dgm:prSet/>
      <dgm:spPr/>
      <dgm:t>
        <a:bodyPr/>
        <a:lstStyle/>
        <a:p>
          <a:endParaRPr lang="en-IN"/>
        </a:p>
      </dgm:t>
    </dgm:pt>
    <dgm:pt modelId="{D0E64B8F-370E-4E5E-AF47-FA10F462996B}" type="sibTrans" cxnId="{081F3B75-1F33-4AB5-8B90-97C3595F74A7}">
      <dgm:prSet/>
      <dgm:spPr/>
      <dgm:t>
        <a:bodyPr/>
        <a:lstStyle/>
        <a:p>
          <a:endParaRPr lang="en-IN"/>
        </a:p>
      </dgm:t>
    </dgm:pt>
    <dgm:pt modelId="{D1AA2557-30B1-4EE1-8E60-5C4EC3F558E8}">
      <dgm:prSet custT="1"/>
      <dgm:spPr/>
      <dgm:t>
        <a:bodyPr/>
        <a:lstStyle/>
        <a:p>
          <a:pPr algn="l"/>
          <a:r>
            <a:rPr lang="en-US" sz="1800" b="0" i="0" baseline="0" dirty="0"/>
            <a:t> 1. Fetching data from external API.</a:t>
          </a:r>
          <a:endParaRPr lang="en-IN" sz="1800" dirty="0"/>
        </a:p>
      </dgm:t>
    </dgm:pt>
    <dgm:pt modelId="{FD217DCD-CAF7-452B-A144-D98821BC8062}" type="parTrans" cxnId="{E3BD696C-59F5-4912-AEF0-5B9D71DFD53C}">
      <dgm:prSet/>
      <dgm:spPr/>
      <dgm:t>
        <a:bodyPr/>
        <a:lstStyle/>
        <a:p>
          <a:endParaRPr lang="en-IN"/>
        </a:p>
      </dgm:t>
    </dgm:pt>
    <dgm:pt modelId="{384CCB87-C759-4AB8-B8B0-68FFDA7B820F}" type="sibTrans" cxnId="{E3BD696C-59F5-4912-AEF0-5B9D71DFD53C}">
      <dgm:prSet/>
      <dgm:spPr/>
      <dgm:t>
        <a:bodyPr/>
        <a:lstStyle/>
        <a:p>
          <a:endParaRPr lang="en-IN"/>
        </a:p>
      </dgm:t>
    </dgm:pt>
    <dgm:pt modelId="{9C68550C-6FED-4255-B75A-2D1221EC0EF9}">
      <dgm:prSet custT="1"/>
      <dgm:spPr/>
      <dgm:t>
        <a:bodyPr/>
        <a:lstStyle/>
        <a:p>
          <a:pPr algn="l"/>
          <a:r>
            <a:rPr lang="en-US" sz="1800" dirty="0"/>
            <a:t> 2. F</a:t>
          </a:r>
          <a:r>
            <a:rPr lang="en-US" sz="1800" b="0" i="0" baseline="0" dirty="0"/>
            <a:t>or managing subscriptions or event listeners.</a:t>
          </a:r>
          <a:endParaRPr lang="en-IN" sz="1800" dirty="0"/>
        </a:p>
      </dgm:t>
    </dgm:pt>
    <dgm:pt modelId="{F0E3F6F4-C361-4DBE-B8E2-FBAD74BFDD42}" type="parTrans" cxnId="{179EEDBC-CC5C-447A-944D-3574E1890B79}">
      <dgm:prSet/>
      <dgm:spPr/>
      <dgm:t>
        <a:bodyPr/>
        <a:lstStyle/>
        <a:p>
          <a:endParaRPr lang="en-IN"/>
        </a:p>
      </dgm:t>
    </dgm:pt>
    <dgm:pt modelId="{EFE71066-3995-4CC4-B639-4714506F5778}" type="sibTrans" cxnId="{179EEDBC-CC5C-447A-944D-3574E1890B79}">
      <dgm:prSet/>
      <dgm:spPr/>
      <dgm:t>
        <a:bodyPr/>
        <a:lstStyle/>
        <a:p>
          <a:endParaRPr lang="en-IN"/>
        </a:p>
      </dgm:t>
    </dgm:pt>
    <dgm:pt modelId="{1917B922-FF50-432C-AFA0-76E56489080E}">
      <dgm:prSet custT="1"/>
      <dgm:spPr/>
      <dgm:t>
        <a:bodyPr/>
        <a:lstStyle/>
        <a:p>
          <a:pPr algn="l"/>
          <a:r>
            <a:rPr lang="en-IN" sz="1800" dirty="0"/>
            <a:t> 3. F</a:t>
          </a:r>
          <a:r>
            <a:rPr lang="en-IN" sz="1800" b="0" i="0" baseline="0" dirty="0"/>
            <a:t>or manual DOM manipulations.</a:t>
          </a:r>
          <a:endParaRPr lang="en-IN" sz="1800" dirty="0"/>
        </a:p>
      </dgm:t>
    </dgm:pt>
    <dgm:pt modelId="{D58BFD0F-9464-40F0-BEC3-068A7EDE6B98}" type="parTrans" cxnId="{946D5F57-7E29-4A28-80E3-1E1640682F50}">
      <dgm:prSet/>
      <dgm:spPr/>
      <dgm:t>
        <a:bodyPr/>
        <a:lstStyle/>
        <a:p>
          <a:endParaRPr lang="en-IN"/>
        </a:p>
      </dgm:t>
    </dgm:pt>
    <dgm:pt modelId="{740D1305-0602-4063-9F62-2808DC564F69}" type="sibTrans" cxnId="{946D5F57-7E29-4A28-80E3-1E1640682F50}">
      <dgm:prSet/>
      <dgm:spPr/>
      <dgm:t>
        <a:bodyPr/>
        <a:lstStyle/>
        <a:p>
          <a:endParaRPr lang="en-IN"/>
        </a:p>
      </dgm:t>
    </dgm:pt>
    <dgm:pt modelId="{8C91027B-FA70-4F97-887D-3F0BE25F7E0B}">
      <dgm:prSet custT="1"/>
      <dgm:spPr/>
      <dgm:t>
        <a:bodyPr/>
        <a:lstStyle/>
        <a:p>
          <a:pPr algn="l"/>
          <a:r>
            <a:rPr lang="en-US" sz="1800" dirty="0"/>
            <a:t> 4. F</a:t>
          </a:r>
          <a:r>
            <a:rPr lang="en-US" sz="1800" b="0" i="0" baseline="0" dirty="0"/>
            <a:t>or setting up timers or intervals.</a:t>
          </a:r>
          <a:endParaRPr lang="en-IN" sz="1800" dirty="0"/>
        </a:p>
      </dgm:t>
    </dgm:pt>
    <dgm:pt modelId="{4FCF1527-15E8-419C-A92F-9F46FA976977}" type="parTrans" cxnId="{6433E38E-F1B5-4723-A7D1-B5406AB8536A}">
      <dgm:prSet/>
      <dgm:spPr/>
      <dgm:t>
        <a:bodyPr/>
        <a:lstStyle/>
        <a:p>
          <a:endParaRPr lang="en-IN"/>
        </a:p>
      </dgm:t>
    </dgm:pt>
    <dgm:pt modelId="{5E94DACE-B288-492C-A94D-CEDAEE5BC7B1}" type="sibTrans" cxnId="{6433E38E-F1B5-4723-A7D1-B5406AB8536A}">
      <dgm:prSet/>
      <dgm:spPr/>
      <dgm:t>
        <a:bodyPr/>
        <a:lstStyle/>
        <a:p>
          <a:endParaRPr lang="en-IN"/>
        </a:p>
      </dgm:t>
    </dgm:pt>
    <dgm:pt modelId="{5947B93C-7C5D-458A-8308-1AD9E6C948C9}" type="pres">
      <dgm:prSet presAssocID="{3E627736-6A53-41B9-B935-30F17A9EFF8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C42A55-0DC3-4EA3-9E14-6CD9E87FA669}" type="pres">
      <dgm:prSet presAssocID="{F4F6A862-E364-4CF1-9B57-1AD24E1A3BA2}" presName="root" presStyleCnt="0"/>
      <dgm:spPr/>
    </dgm:pt>
    <dgm:pt modelId="{C82420CF-2B7E-49E3-B831-E5B72E74F8A7}" type="pres">
      <dgm:prSet presAssocID="{F4F6A862-E364-4CF1-9B57-1AD24E1A3BA2}" presName="rootComposite" presStyleCnt="0"/>
      <dgm:spPr/>
    </dgm:pt>
    <dgm:pt modelId="{B1CEC2E7-FA53-4017-86B9-1C4D06F028A0}" type="pres">
      <dgm:prSet presAssocID="{F4F6A862-E364-4CF1-9B57-1AD24E1A3BA2}" presName="rootText" presStyleLbl="node1" presStyleIdx="0" presStyleCnt="1" custScaleX="404419" custLinFactNeighborY="-78646"/>
      <dgm:spPr/>
      <dgm:t>
        <a:bodyPr/>
        <a:lstStyle/>
        <a:p>
          <a:endParaRPr lang="en-US"/>
        </a:p>
      </dgm:t>
    </dgm:pt>
    <dgm:pt modelId="{BC4A1BDA-06A7-47C1-94D1-6BA50542A798}" type="pres">
      <dgm:prSet presAssocID="{F4F6A862-E364-4CF1-9B57-1AD24E1A3BA2}" presName="rootConnector" presStyleLbl="node1" presStyleIdx="0" presStyleCnt="1"/>
      <dgm:spPr/>
      <dgm:t>
        <a:bodyPr/>
        <a:lstStyle/>
        <a:p>
          <a:endParaRPr lang="en-US"/>
        </a:p>
      </dgm:t>
    </dgm:pt>
    <dgm:pt modelId="{49A6A718-F65D-484F-AB1C-FF489D57793E}" type="pres">
      <dgm:prSet presAssocID="{F4F6A862-E364-4CF1-9B57-1AD24E1A3BA2}" presName="childShape" presStyleCnt="0"/>
      <dgm:spPr/>
    </dgm:pt>
    <dgm:pt modelId="{3ECEF1EC-AA72-47C7-88E7-B5CF7DF0B3BA}" type="pres">
      <dgm:prSet presAssocID="{FD217DCD-CAF7-452B-A144-D98821BC8062}" presName="Name13" presStyleLbl="parChTrans1D2" presStyleIdx="0" presStyleCnt="4"/>
      <dgm:spPr/>
      <dgm:t>
        <a:bodyPr/>
        <a:lstStyle/>
        <a:p>
          <a:endParaRPr lang="en-US"/>
        </a:p>
      </dgm:t>
    </dgm:pt>
    <dgm:pt modelId="{19402DA3-5C0E-4B24-B5B2-C5BFD2B24028}" type="pres">
      <dgm:prSet presAssocID="{D1AA2557-30B1-4EE1-8E60-5C4EC3F558E8}" presName="childText" presStyleLbl="bgAcc1" presStyleIdx="0" presStyleCnt="4" custScaleX="4044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A1092F-205A-437C-B7FA-96A700CEBB2B}" type="pres">
      <dgm:prSet presAssocID="{F0E3F6F4-C361-4DBE-B8E2-FBAD74BFDD42}" presName="Name13" presStyleLbl="parChTrans1D2" presStyleIdx="1" presStyleCnt="4"/>
      <dgm:spPr/>
      <dgm:t>
        <a:bodyPr/>
        <a:lstStyle/>
        <a:p>
          <a:endParaRPr lang="en-US"/>
        </a:p>
      </dgm:t>
    </dgm:pt>
    <dgm:pt modelId="{4E2715C5-4789-471A-AF6A-43DEE70E6A19}" type="pres">
      <dgm:prSet presAssocID="{9C68550C-6FED-4255-B75A-2D1221EC0EF9}" presName="childText" presStyleLbl="bgAcc1" presStyleIdx="1" presStyleCnt="4" custScaleX="4044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2B5E8-315D-469B-82F1-CD20D6AD56B9}" type="pres">
      <dgm:prSet presAssocID="{D58BFD0F-9464-40F0-BEC3-068A7EDE6B98}" presName="Name13" presStyleLbl="parChTrans1D2" presStyleIdx="2" presStyleCnt="4"/>
      <dgm:spPr/>
      <dgm:t>
        <a:bodyPr/>
        <a:lstStyle/>
        <a:p>
          <a:endParaRPr lang="en-US"/>
        </a:p>
      </dgm:t>
    </dgm:pt>
    <dgm:pt modelId="{D04FE44F-C9C0-4E67-ABDD-E34822B683CE}" type="pres">
      <dgm:prSet presAssocID="{1917B922-FF50-432C-AFA0-76E56489080E}" presName="childText" presStyleLbl="bgAcc1" presStyleIdx="2" presStyleCnt="4" custScaleX="4044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83226E-1AF8-4571-906F-E5D31F65219E}" type="pres">
      <dgm:prSet presAssocID="{4FCF1527-15E8-419C-A92F-9F46FA976977}" presName="Name13" presStyleLbl="parChTrans1D2" presStyleIdx="3" presStyleCnt="4"/>
      <dgm:spPr/>
      <dgm:t>
        <a:bodyPr/>
        <a:lstStyle/>
        <a:p>
          <a:endParaRPr lang="en-US"/>
        </a:p>
      </dgm:t>
    </dgm:pt>
    <dgm:pt modelId="{0F2A1932-A833-493D-ACFE-61D568294BBB}" type="pres">
      <dgm:prSet presAssocID="{8C91027B-FA70-4F97-887D-3F0BE25F7E0B}" presName="childText" presStyleLbl="bgAcc1" presStyleIdx="3" presStyleCnt="4" custScaleX="4044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4A29A4-19CF-420F-BD58-468E8B936D3E}" type="presOf" srcId="{D1AA2557-30B1-4EE1-8E60-5C4EC3F558E8}" destId="{19402DA3-5C0E-4B24-B5B2-C5BFD2B24028}" srcOrd="0" destOrd="0" presId="urn:microsoft.com/office/officeart/2005/8/layout/hierarchy3"/>
    <dgm:cxn modelId="{946D5F57-7E29-4A28-80E3-1E1640682F50}" srcId="{F4F6A862-E364-4CF1-9B57-1AD24E1A3BA2}" destId="{1917B922-FF50-432C-AFA0-76E56489080E}" srcOrd="2" destOrd="0" parTransId="{D58BFD0F-9464-40F0-BEC3-068A7EDE6B98}" sibTransId="{740D1305-0602-4063-9F62-2808DC564F69}"/>
    <dgm:cxn modelId="{081F3B75-1F33-4AB5-8B90-97C3595F74A7}" srcId="{3E627736-6A53-41B9-B935-30F17A9EFF81}" destId="{F4F6A862-E364-4CF1-9B57-1AD24E1A3BA2}" srcOrd="0" destOrd="0" parTransId="{109FE5C2-D86D-44F7-B7B1-A2327DDCAD1F}" sibTransId="{D0E64B8F-370E-4E5E-AF47-FA10F462996B}"/>
    <dgm:cxn modelId="{73868E7D-2823-4544-ABF5-64062C7C7D12}" type="presOf" srcId="{F4F6A862-E364-4CF1-9B57-1AD24E1A3BA2}" destId="{B1CEC2E7-FA53-4017-86B9-1C4D06F028A0}" srcOrd="0" destOrd="0" presId="urn:microsoft.com/office/officeart/2005/8/layout/hierarchy3"/>
    <dgm:cxn modelId="{87CDF727-FDAB-4176-9825-613702E7948F}" type="presOf" srcId="{FD217DCD-CAF7-452B-A144-D98821BC8062}" destId="{3ECEF1EC-AA72-47C7-88E7-B5CF7DF0B3BA}" srcOrd="0" destOrd="0" presId="urn:microsoft.com/office/officeart/2005/8/layout/hierarchy3"/>
    <dgm:cxn modelId="{3BF28B3B-CA29-4FC0-B215-38A39564D2C1}" type="presOf" srcId="{3E627736-6A53-41B9-B935-30F17A9EFF81}" destId="{5947B93C-7C5D-458A-8308-1AD9E6C948C9}" srcOrd="0" destOrd="0" presId="urn:microsoft.com/office/officeart/2005/8/layout/hierarchy3"/>
    <dgm:cxn modelId="{D9785F03-AF3B-4E85-9698-3104C8331090}" type="presOf" srcId="{1917B922-FF50-432C-AFA0-76E56489080E}" destId="{D04FE44F-C9C0-4E67-ABDD-E34822B683CE}" srcOrd="0" destOrd="0" presId="urn:microsoft.com/office/officeart/2005/8/layout/hierarchy3"/>
    <dgm:cxn modelId="{179EEDBC-CC5C-447A-944D-3574E1890B79}" srcId="{F4F6A862-E364-4CF1-9B57-1AD24E1A3BA2}" destId="{9C68550C-6FED-4255-B75A-2D1221EC0EF9}" srcOrd="1" destOrd="0" parTransId="{F0E3F6F4-C361-4DBE-B8E2-FBAD74BFDD42}" sibTransId="{EFE71066-3995-4CC4-B639-4714506F5778}"/>
    <dgm:cxn modelId="{F49FA200-0E19-4539-AD12-3ED29976CE8E}" type="presOf" srcId="{8C91027B-FA70-4F97-887D-3F0BE25F7E0B}" destId="{0F2A1932-A833-493D-ACFE-61D568294BBB}" srcOrd="0" destOrd="0" presId="urn:microsoft.com/office/officeart/2005/8/layout/hierarchy3"/>
    <dgm:cxn modelId="{05626FA6-F19B-4F04-BE13-A363403CBD9A}" type="presOf" srcId="{9C68550C-6FED-4255-B75A-2D1221EC0EF9}" destId="{4E2715C5-4789-471A-AF6A-43DEE70E6A19}" srcOrd="0" destOrd="0" presId="urn:microsoft.com/office/officeart/2005/8/layout/hierarchy3"/>
    <dgm:cxn modelId="{6433E38E-F1B5-4723-A7D1-B5406AB8536A}" srcId="{F4F6A862-E364-4CF1-9B57-1AD24E1A3BA2}" destId="{8C91027B-FA70-4F97-887D-3F0BE25F7E0B}" srcOrd="3" destOrd="0" parTransId="{4FCF1527-15E8-419C-A92F-9F46FA976977}" sibTransId="{5E94DACE-B288-492C-A94D-CEDAEE5BC7B1}"/>
    <dgm:cxn modelId="{FEE1580E-C653-4B22-93B5-9D069826C4EA}" type="presOf" srcId="{F0E3F6F4-C361-4DBE-B8E2-FBAD74BFDD42}" destId="{C5A1092F-205A-437C-B7FA-96A700CEBB2B}" srcOrd="0" destOrd="0" presId="urn:microsoft.com/office/officeart/2005/8/layout/hierarchy3"/>
    <dgm:cxn modelId="{2DAF0C18-C461-4FC4-A9ED-65B585450426}" type="presOf" srcId="{F4F6A862-E364-4CF1-9B57-1AD24E1A3BA2}" destId="{BC4A1BDA-06A7-47C1-94D1-6BA50542A798}" srcOrd="1" destOrd="0" presId="urn:microsoft.com/office/officeart/2005/8/layout/hierarchy3"/>
    <dgm:cxn modelId="{D9E4FE7E-2E06-43D1-B205-C3168BC6EDCF}" type="presOf" srcId="{D58BFD0F-9464-40F0-BEC3-068A7EDE6B98}" destId="{5F72B5E8-315D-469B-82F1-CD20D6AD56B9}" srcOrd="0" destOrd="0" presId="urn:microsoft.com/office/officeart/2005/8/layout/hierarchy3"/>
    <dgm:cxn modelId="{75BC0264-DBC1-41ED-903F-219EE60377E4}" type="presOf" srcId="{4FCF1527-15E8-419C-A92F-9F46FA976977}" destId="{F583226E-1AF8-4571-906F-E5D31F65219E}" srcOrd="0" destOrd="0" presId="urn:microsoft.com/office/officeart/2005/8/layout/hierarchy3"/>
    <dgm:cxn modelId="{E3BD696C-59F5-4912-AEF0-5B9D71DFD53C}" srcId="{F4F6A862-E364-4CF1-9B57-1AD24E1A3BA2}" destId="{D1AA2557-30B1-4EE1-8E60-5C4EC3F558E8}" srcOrd="0" destOrd="0" parTransId="{FD217DCD-CAF7-452B-A144-D98821BC8062}" sibTransId="{384CCB87-C759-4AB8-B8B0-68FFDA7B820F}"/>
    <dgm:cxn modelId="{E61F6A35-7D6C-42E5-9882-1E8165B370D9}" type="presParOf" srcId="{5947B93C-7C5D-458A-8308-1AD9E6C948C9}" destId="{39C42A55-0DC3-4EA3-9E14-6CD9E87FA669}" srcOrd="0" destOrd="0" presId="urn:microsoft.com/office/officeart/2005/8/layout/hierarchy3"/>
    <dgm:cxn modelId="{94500509-82BC-4996-BE4A-5142AC5CCBC7}" type="presParOf" srcId="{39C42A55-0DC3-4EA3-9E14-6CD9E87FA669}" destId="{C82420CF-2B7E-49E3-B831-E5B72E74F8A7}" srcOrd="0" destOrd="0" presId="urn:microsoft.com/office/officeart/2005/8/layout/hierarchy3"/>
    <dgm:cxn modelId="{0ADC4F44-3857-46A9-AC3B-3DA49A18066D}" type="presParOf" srcId="{C82420CF-2B7E-49E3-B831-E5B72E74F8A7}" destId="{B1CEC2E7-FA53-4017-86B9-1C4D06F028A0}" srcOrd="0" destOrd="0" presId="urn:microsoft.com/office/officeart/2005/8/layout/hierarchy3"/>
    <dgm:cxn modelId="{2C65F2A7-B063-4DFB-8DE7-05B22E05CDF4}" type="presParOf" srcId="{C82420CF-2B7E-49E3-B831-E5B72E74F8A7}" destId="{BC4A1BDA-06A7-47C1-94D1-6BA50542A798}" srcOrd="1" destOrd="0" presId="urn:microsoft.com/office/officeart/2005/8/layout/hierarchy3"/>
    <dgm:cxn modelId="{E9D523CB-5D4C-4DC5-8F92-7022B1439C92}" type="presParOf" srcId="{39C42A55-0DC3-4EA3-9E14-6CD9E87FA669}" destId="{49A6A718-F65D-484F-AB1C-FF489D57793E}" srcOrd="1" destOrd="0" presId="urn:microsoft.com/office/officeart/2005/8/layout/hierarchy3"/>
    <dgm:cxn modelId="{DB702BB2-79A7-4515-B393-2A95751FB058}" type="presParOf" srcId="{49A6A718-F65D-484F-AB1C-FF489D57793E}" destId="{3ECEF1EC-AA72-47C7-88E7-B5CF7DF0B3BA}" srcOrd="0" destOrd="0" presId="urn:microsoft.com/office/officeart/2005/8/layout/hierarchy3"/>
    <dgm:cxn modelId="{2F09D4E8-4557-4ABE-AA98-AAA3A3865E9A}" type="presParOf" srcId="{49A6A718-F65D-484F-AB1C-FF489D57793E}" destId="{19402DA3-5C0E-4B24-B5B2-C5BFD2B24028}" srcOrd="1" destOrd="0" presId="urn:microsoft.com/office/officeart/2005/8/layout/hierarchy3"/>
    <dgm:cxn modelId="{52E91AD7-2775-48F8-BCAC-32509767570D}" type="presParOf" srcId="{49A6A718-F65D-484F-AB1C-FF489D57793E}" destId="{C5A1092F-205A-437C-B7FA-96A700CEBB2B}" srcOrd="2" destOrd="0" presId="urn:microsoft.com/office/officeart/2005/8/layout/hierarchy3"/>
    <dgm:cxn modelId="{71DC89FF-EF76-48B1-A87F-13349B3F6F24}" type="presParOf" srcId="{49A6A718-F65D-484F-AB1C-FF489D57793E}" destId="{4E2715C5-4789-471A-AF6A-43DEE70E6A19}" srcOrd="3" destOrd="0" presId="urn:microsoft.com/office/officeart/2005/8/layout/hierarchy3"/>
    <dgm:cxn modelId="{1F2160AA-3CCE-4142-846A-6CB807E5FFA5}" type="presParOf" srcId="{49A6A718-F65D-484F-AB1C-FF489D57793E}" destId="{5F72B5E8-315D-469B-82F1-CD20D6AD56B9}" srcOrd="4" destOrd="0" presId="urn:microsoft.com/office/officeart/2005/8/layout/hierarchy3"/>
    <dgm:cxn modelId="{B6F0322E-5BA2-42D7-8FDE-1613D0C5CBD8}" type="presParOf" srcId="{49A6A718-F65D-484F-AB1C-FF489D57793E}" destId="{D04FE44F-C9C0-4E67-ABDD-E34822B683CE}" srcOrd="5" destOrd="0" presId="urn:microsoft.com/office/officeart/2005/8/layout/hierarchy3"/>
    <dgm:cxn modelId="{5B9932B1-45C0-4451-9E31-8511C988CEC2}" type="presParOf" srcId="{49A6A718-F65D-484F-AB1C-FF489D57793E}" destId="{F583226E-1AF8-4571-906F-E5D31F65219E}" srcOrd="6" destOrd="0" presId="urn:microsoft.com/office/officeart/2005/8/layout/hierarchy3"/>
    <dgm:cxn modelId="{6B0D2E58-9E14-44A0-AC8E-D0D24654AD3D}" type="presParOf" srcId="{49A6A718-F65D-484F-AB1C-FF489D57793E}" destId="{0F2A1932-A833-493D-ACFE-61D568294BBB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17E8B08-38A3-4C50-A89B-9F19CEDE4F6D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41B4D-713F-4DD0-843C-07FB84829EB8}">
      <dgm:prSet custT="1"/>
      <dgm:spPr/>
      <dgm:t>
        <a:bodyPr anchor="ctr"/>
        <a:lstStyle/>
        <a:p>
          <a:pPr algn="l"/>
          <a:r>
            <a:rPr lang="en-US" sz="1800" b="1" i="0" baseline="0" dirty="0"/>
            <a:t>  1. </a:t>
          </a:r>
          <a:r>
            <a:rPr lang="en-US" sz="1800" b="1" i="0" baseline="0" dirty="0" err="1"/>
            <a:t>useState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0D865FCE-3C93-4856-9862-2761595A4250}" type="parTrans" cxnId="{65935909-0014-4DF4-A951-B368BA9D878D}">
      <dgm:prSet/>
      <dgm:spPr/>
      <dgm:t>
        <a:bodyPr/>
        <a:lstStyle/>
        <a:p>
          <a:endParaRPr lang="en-IN" sz="1800"/>
        </a:p>
      </dgm:t>
    </dgm:pt>
    <dgm:pt modelId="{E24F4DEE-4546-4DA6-B7D5-76F3DD0CF0DE}" type="sibTrans" cxnId="{65935909-0014-4DF4-A951-B368BA9D878D}">
      <dgm:prSet/>
      <dgm:spPr/>
      <dgm:t>
        <a:bodyPr/>
        <a:lstStyle/>
        <a:p>
          <a:endParaRPr lang="en-IN" sz="1800"/>
        </a:p>
      </dgm:t>
    </dgm:pt>
    <dgm:pt modelId="{F5842985-57DA-410E-A389-F81860CD789A}">
      <dgm:prSet custT="1"/>
      <dgm:spPr/>
      <dgm:t>
        <a:bodyPr anchor="ctr"/>
        <a:lstStyle/>
        <a:p>
          <a:r>
            <a:rPr lang="en-IN" sz="1800" b="0" i="0" dirty="0"/>
            <a:t>State</a:t>
          </a:r>
          <a:endParaRPr lang="en-IN" sz="1800" dirty="0"/>
        </a:p>
      </dgm:t>
    </dgm:pt>
    <dgm:pt modelId="{B01F3D4F-412C-4ED7-8B08-4DF9848E0955}" type="parTrans" cxnId="{F8B5F7D2-6A57-4204-B865-4321C086D67F}">
      <dgm:prSet/>
      <dgm:spPr/>
      <dgm:t>
        <a:bodyPr/>
        <a:lstStyle/>
        <a:p>
          <a:endParaRPr lang="en-IN" sz="1800"/>
        </a:p>
      </dgm:t>
    </dgm:pt>
    <dgm:pt modelId="{3D0442F9-EE6D-4E18-A407-62132D34525A}" type="sibTrans" cxnId="{F8B5F7D2-6A57-4204-B865-4321C086D67F}">
      <dgm:prSet/>
      <dgm:spPr/>
      <dgm:t>
        <a:bodyPr/>
        <a:lstStyle/>
        <a:p>
          <a:endParaRPr lang="en-IN" sz="1800"/>
        </a:p>
      </dgm:t>
    </dgm:pt>
    <dgm:pt modelId="{0004CFA5-C77C-468C-840F-63D34BE76A05}">
      <dgm:prSet custT="1"/>
      <dgm:spPr/>
      <dgm:t>
        <a:bodyPr anchor="ctr"/>
        <a:lstStyle/>
        <a:p>
          <a:pPr algn="l"/>
          <a:r>
            <a:rPr lang="en-US" sz="1800" b="1" i="0" baseline="0" dirty="0"/>
            <a:t>  2. </a:t>
          </a:r>
          <a:r>
            <a:rPr lang="en-US" sz="1800" b="1" i="0" baseline="0" dirty="0" err="1"/>
            <a:t>useEffect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261B3A7A-40F9-4D28-A4D5-F01D3CECA30B}" type="parTrans" cxnId="{3C344038-1AB7-4089-9233-0EDA1112C36D}">
      <dgm:prSet/>
      <dgm:spPr/>
      <dgm:t>
        <a:bodyPr/>
        <a:lstStyle/>
        <a:p>
          <a:endParaRPr lang="en-IN" sz="1800"/>
        </a:p>
      </dgm:t>
    </dgm:pt>
    <dgm:pt modelId="{8F629AEF-23A9-4A81-98F0-12194D2CEF03}" type="sibTrans" cxnId="{3C344038-1AB7-4089-9233-0EDA1112C36D}">
      <dgm:prSet/>
      <dgm:spPr/>
      <dgm:t>
        <a:bodyPr/>
        <a:lstStyle/>
        <a:p>
          <a:endParaRPr lang="en-IN" sz="1800"/>
        </a:p>
      </dgm:t>
    </dgm:pt>
    <dgm:pt modelId="{E018EA02-2A37-45A6-92F5-E348C05CAA8D}">
      <dgm:prSet custT="1"/>
      <dgm:spPr/>
      <dgm:t>
        <a:bodyPr anchor="ctr"/>
        <a:lstStyle/>
        <a:p>
          <a:r>
            <a:rPr lang="en-IN" sz="1800" b="0" i="0" dirty="0"/>
            <a:t>Side effects</a:t>
          </a:r>
          <a:endParaRPr lang="en-IN" sz="1800" dirty="0"/>
        </a:p>
      </dgm:t>
    </dgm:pt>
    <dgm:pt modelId="{4FD9EB6D-D011-444E-9D14-E4F90721BCEC}" type="parTrans" cxnId="{9FC6A45A-2FEB-4A8D-8C9E-6466C33C0D47}">
      <dgm:prSet/>
      <dgm:spPr/>
      <dgm:t>
        <a:bodyPr/>
        <a:lstStyle/>
        <a:p>
          <a:endParaRPr lang="en-IN" sz="1800"/>
        </a:p>
      </dgm:t>
    </dgm:pt>
    <dgm:pt modelId="{21158BC3-4175-4F85-98E6-BD4F4A411179}" type="sibTrans" cxnId="{9FC6A45A-2FEB-4A8D-8C9E-6466C33C0D47}">
      <dgm:prSet/>
      <dgm:spPr/>
      <dgm:t>
        <a:bodyPr/>
        <a:lstStyle/>
        <a:p>
          <a:endParaRPr lang="en-IN" sz="1800"/>
        </a:p>
      </dgm:t>
    </dgm:pt>
    <dgm:pt modelId="{BD198B9A-E3EF-4F37-B9C2-A1F8A957063B}">
      <dgm:prSet custT="1"/>
      <dgm:spPr/>
      <dgm:t>
        <a:bodyPr anchor="ctr"/>
        <a:lstStyle/>
        <a:p>
          <a:pPr algn="l"/>
          <a:r>
            <a:rPr lang="en-US" sz="1800" b="1" i="0" baseline="0" dirty="0"/>
            <a:t>  3. </a:t>
          </a:r>
          <a:r>
            <a:rPr lang="en-US" sz="1800" b="1" i="0" baseline="0" dirty="0" err="1"/>
            <a:t>useContext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D0889FB-C869-4935-9DB1-E14D19CC5BBD}" type="parTrans" cxnId="{DD8D0C0E-DFEB-4BDC-A628-15A0BAF11A56}">
      <dgm:prSet/>
      <dgm:spPr/>
      <dgm:t>
        <a:bodyPr/>
        <a:lstStyle/>
        <a:p>
          <a:endParaRPr lang="en-IN" sz="1800"/>
        </a:p>
      </dgm:t>
    </dgm:pt>
    <dgm:pt modelId="{5B4AF4F1-11E6-47EA-9DC6-6D987FA200D9}" type="sibTrans" cxnId="{DD8D0C0E-DFEB-4BDC-A628-15A0BAF11A56}">
      <dgm:prSet/>
      <dgm:spPr/>
      <dgm:t>
        <a:bodyPr/>
        <a:lstStyle/>
        <a:p>
          <a:endParaRPr lang="en-IN" sz="1800"/>
        </a:p>
      </dgm:t>
    </dgm:pt>
    <dgm:pt modelId="{A2B5479A-E603-4706-B6C3-680F31C132E1}">
      <dgm:prSet custT="1"/>
      <dgm:spPr/>
      <dgm:t>
        <a:bodyPr anchor="ctr"/>
        <a:lstStyle/>
        <a:p>
          <a:r>
            <a:rPr lang="en-IN" sz="1800" b="0" i="0" dirty="0"/>
            <a:t>Context</a:t>
          </a:r>
          <a:endParaRPr lang="en-IN" sz="1800" dirty="0"/>
        </a:p>
      </dgm:t>
    </dgm:pt>
    <dgm:pt modelId="{430132DE-63B6-4489-AB37-EFEE4433D3B2}" type="parTrans" cxnId="{97CB5BBF-C9A5-40F4-A3FE-A8F0B41B0F38}">
      <dgm:prSet/>
      <dgm:spPr/>
      <dgm:t>
        <a:bodyPr/>
        <a:lstStyle/>
        <a:p>
          <a:endParaRPr lang="en-IN" sz="1800"/>
        </a:p>
      </dgm:t>
    </dgm:pt>
    <dgm:pt modelId="{1CC7BCB8-0EA0-4DD5-94D0-31A99F0CE66B}" type="sibTrans" cxnId="{97CB5BBF-C9A5-40F4-A3FE-A8F0B41B0F38}">
      <dgm:prSet/>
      <dgm:spPr/>
      <dgm:t>
        <a:bodyPr/>
        <a:lstStyle/>
        <a:p>
          <a:endParaRPr lang="en-IN" sz="1800"/>
        </a:p>
      </dgm:t>
    </dgm:pt>
    <dgm:pt modelId="{C8379786-1826-4885-AC64-ED6FEC754A5C}">
      <dgm:prSet custT="1"/>
      <dgm:spPr/>
      <dgm:t>
        <a:bodyPr anchor="ctr"/>
        <a:lstStyle/>
        <a:p>
          <a:pPr algn="l"/>
          <a:r>
            <a:rPr lang="en-US" sz="1800" b="1" i="0" baseline="0" dirty="0"/>
            <a:t>  4. </a:t>
          </a:r>
          <a:r>
            <a:rPr lang="en-US" sz="1800" b="1" i="0" baseline="0" dirty="0" err="1"/>
            <a:t>useReducer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D9EEEAFD-F794-4CE8-995F-552EFA05BEDA}" type="parTrans" cxnId="{33EDDD9E-A64C-4323-BF2F-4CE691ADD351}">
      <dgm:prSet/>
      <dgm:spPr/>
      <dgm:t>
        <a:bodyPr/>
        <a:lstStyle/>
        <a:p>
          <a:endParaRPr lang="en-IN" sz="1800"/>
        </a:p>
      </dgm:t>
    </dgm:pt>
    <dgm:pt modelId="{C8413891-20BC-498D-925C-AF441BB9E9D0}" type="sibTrans" cxnId="{33EDDD9E-A64C-4323-BF2F-4CE691ADD351}">
      <dgm:prSet/>
      <dgm:spPr/>
      <dgm:t>
        <a:bodyPr/>
        <a:lstStyle/>
        <a:p>
          <a:endParaRPr lang="en-IN" sz="1800"/>
        </a:p>
      </dgm:t>
    </dgm:pt>
    <dgm:pt modelId="{BF5E3938-B895-425A-82AD-92420FA2D474}">
      <dgm:prSet custT="1"/>
      <dgm:spPr/>
      <dgm:t>
        <a:bodyPr anchor="ctr"/>
        <a:lstStyle/>
        <a:p>
          <a:r>
            <a:rPr lang="en-IN" sz="1800" b="0" i="0" dirty="0"/>
            <a:t>Complex state</a:t>
          </a:r>
          <a:endParaRPr lang="en-IN" sz="1800" dirty="0"/>
        </a:p>
      </dgm:t>
    </dgm:pt>
    <dgm:pt modelId="{F997349D-8197-4985-AEA7-D163E2D96505}" type="parTrans" cxnId="{09539107-1CDF-4CCB-B781-7745D2649807}">
      <dgm:prSet/>
      <dgm:spPr/>
      <dgm:t>
        <a:bodyPr/>
        <a:lstStyle/>
        <a:p>
          <a:endParaRPr lang="en-IN" sz="1800"/>
        </a:p>
      </dgm:t>
    </dgm:pt>
    <dgm:pt modelId="{FD12A884-20EA-48A9-A327-51275B95809C}" type="sibTrans" cxnId="{09539107-1CDF-4CCB-B781-7745D2649807}">
      <dgm:prSet/>
      <dgm:spPr/>
      <dgm:t>
        <a:bodyPr/>
        <a:lstStyle/>
        <a:p>
          <a:endParaRPr lang="en-IN" sz="1800"/>
        </a:p>
      </dgm:t>
    </dgm:pt>
    <dgm:pt modelId="{6D4CD6E2-232E-4A42-9251-30306E9B171F}">
      <dgm:prSet custT="1"/>
      <dgm:spPr/>
      <dgm:t>
        <a:bodyPr anchor="ctr"/>
        <a:lstStyle/>
        <a:p>
          <a:pPr algn="l"/>
          <a:r>
            <a:rPr lang="en-US" sz="1800" b="1" i="0" baseline="0" dirty="0"/>
            <a:t>  5. </a:t>
          </a:r>
          <a:r>
            <a:rPr lang="en-US" sz="1800" b="1" i="0" baseline="0" dirty="0" err="1"/>
            <a:t>useCallback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8D0D7252-CC79-4639-8D7D-0893187149D4}" type="parTrans" cxnId="{F7492C82-2648-4D00-A9D9-AB87CA041FB5}">
      <dgm:prSet/>
      <dgm:spPr/>
      <dgm:t>
        <a:bodyPr/>
        <a:lstStyle/>
        <a:p>
          <a:endParaRPr lang="en-IN" sz="1800"/>
        </a:p>
      </dgm:t>
    </dgm:pt>
    <dgm:pt modelId="{1519972F-B632-4A03-9638-8A75CC3278B6}" type="sibTrans" cxnId="{F7492C82-2648-4D00-A9D9-AB87CA041FB5}">
      <dgm:prSet/>
      <dgm:spPr/>
      <dgm:t>
        <a:bodyPr/>
        <a:lstStyle/>
        <a:p>
          <a:endParaRPr lang="en-IN" sz="1800"/>
        </a:p>
      </dgm:t>
    </dgm:pt>
    <dgm:pt modelId="{DD8496EF-75DA-4B09-A80A-9AD5CC11DF47}">
      <dgm:prSet custT="1"/>
      <dgm:spPr/>
      <dgm:t>
        <a:bodyPr anchor="ctr"/>
        <a:lstStyle/>
        <a:p>
          <a:r>
            <a:rPr lang="en-IN" sz="1800" b="0" i="0" dirty="0"/>
            <a:t>Memorize function</a:t>
          </a:r>
          <a:endParaRPr lang="en-IN" sz="1800" dirty="0"/>
        </a:p>
      </dgm:t>
    </dgm:pt>
    <dgm:pt modelId="{BF1128CE-F4CB-4859-AF05-4AF1A8589738}" type="parTrans" cxnId="{FC41ECBA-1B98-47E1-AF27-96314D4EECFE}">
      <dgm:prSet/>
      <dgm:spPr/>
      <dgm:t>
        <a:bodyPr/>
        <a:lstStyle/>
        <a:p>
          <a:endParaRPr lang="en-IN" sz="1800"/>
        </a:p>
      </dgm:t>
    </dgm:pt>
    <dgm:pt modelId="{E747ABA9-9EE3-4A00-A069-493FF13E0391}" type="sibTrans" cxnId="{FC41ECBA-1B98-47E1-AF27-96314D4EECFE}">
      <dgm:prSet/>
      <dgm:spPr/>
      <dgm:t>
        <a:bodyPr/>
        <a:lstStyle/>
        <a:p>
          <a:endParaRPr lang="en-IN" sz="1800"/>
        </a:p>
      </dgm:t>
    </dgm:pt>
    <dgm:pt modelId="{1C65A9DA-438C-46C6-A320-AB81C7F26EE4}">
      <dgm:prSet custT="1"/>
      <dgm:spPr/>
      <dgm:t>
        <a:bodyPr anchor="ctr"/>
        <a:lstStyle/>
        <a:p>
          <a:pPr algn="l"/>
          <a:r>
            <a:rPr lang="en-US" sz="1800" b="1" i="0" baseline="0" dirty="0"/>
            <a:t>  6. </a:t>
          </a:r>
          <a:r>
            <a:rPr lang="en-US" sz="1800" b="1" i="0" baseline="0" dirty="0" err="1"/>
            <a:t>useMemo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9C119365-57AC-42C3-96E3-F035E8C6A714}" type="parTrans" cxnId="{88841775-2B67-4517-A404-DCBA9208E129}">
      <dgm:prSet/>
      <dgm:spPr/>
      <dgm:t>
        <a:bodyPr/>
        <a:lstStyle/>
        <a:p>
          <a:endParaRPr lang="en-IN" sz="1800"/>
        </a:p>
      </dgm:t>
    </dgm:pt>
    <dgm:pt modelId="{EBE64898-A559-494C-8807-DC3FF380F276}" type="sibTrans" cxnId="{88841775-2B67-4517-A404-DCBA9208E129}">
      <dgm:prSet/>
      <dgm:spPr/>
      <dgm:t>
        <a:bodyPr/>
        <a:lstStyle/>
        <a:p>
          <a:endParaRPr lang="en-IN" sz="1800"/>
        </a:p>
      </dgm:t>
    </dgm:pt>
    <dgm:pt modelId="{ADE4CD1B-16EC-41F2-871E-C795D4701FAC}">
      <dgm:prSet custT="1"/>
      <dgm:spPr/>
      <dgm:t>
        <a:bodyPr anchor="ctr"/>
        <a:lstStyle/>
        <a:p>
          <a:r>
            <a:rPr lang="en-IN" sz="1800" b="0" i="0" dirty="0"/>
            <a:t>Memorize function result</a:t>
          </a:r>
          <a:endParaRPr lang="en-IN" sz="1800" dirty="0"/>
        </a:p>
      </dgm:t>
    </dgm:pt>
    <dgm:pt modelId="{E68755CF-07A0-420A-AA13-BAEA90EDA105}" type="parTrans" cxnId="{DDC0705D-F7F1-4D78-992A-94C26F88205E}">
      <dgm:prSet/>
      <dgm:spPr/>
      <dgm:t>
        <a:bodyPr/>
        <a:lstStyle/>
        <a:p>
          <a:endParaRPr lang="en-IN" sz="1800"/>
        </a:p>
      </dgm:t>
    </dgm:pt>
    <dgm:pt modelId="{A6E81A62-F688-46F4-BF70-A91AD69C7374}" type="sibTrans" cxnId="{DDC0705D-F7F1-4D78-992A-94C26F88205E}">
      <dgm:prSet/>
      <dgm:spPr/>
      <dgm:t>
        <a:bodyPr/>
        <a:lstStyle/>
        <a:p>
          <a:endParaRPr lang="en-IN" sz="1800"/>
        </a:p>
      </dgm:t>
    </dgm:pt>
    <dgm:pt modelId="{3E181BE3-D56B-43D9-8170-16B78E871D5C}">
      <dgm:prSet custT="1"/>
      <dgm:spPr/>
      <dgm:t>
        <a:bodyPr anchor="ctr"/>
        <a:lstStyle/>
        <a:p>
          <a:pPr algn="l"/>
          <a:r>
            <a:rPr lang="en-US" sz="1800" b="1" i="0" baseline="0" dirty="0"/>
            <a:t>  7. </a:t>
          </a:r>
          <a:r>
            <a:rPr lang="en-US" sz="1800" b="1" i="0" baseline="0" dirty="0" err="1"/>
            <a:t>useRef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5E4AAB3-D9E1-4ED0-B17F-F6D2CF348674}" type="parTrans" cxnId="{28EB90C3-092B-4961-9C5F-1A9DED80FB45}">
      <dgm:prSet/>
      <dgm:spPr/>
      <dgm:t>
        <a:bodyPr/>
        <a:lstStyle/>
        <a:p>
          <a:endParaRPr lang="en-IN" sz="1800"/>
        </a:p>
      </dgm:t>
    </dgm:pt>
    <dgm:pt modelId="{AC764B72-5546-4046-8DCC-E003F485C3F6}" type="sibTrans" cxnId="{28EB90C3-092B-4961-9C5F-1A9DED80FB45}">
      <dgm:prSet/>
      <dgm:spPr/>
      <dgm:t>
        <a:bodyPr/>
        <a:lstStyle/>
        <a:p>
          <a:endParaRPr lang="en-IN" sz="1800"/>
        </a:p>
      </dgm:t>
    </dgm:pt>
    <dgm:pt modelId="{08D41F41-BEDD-4114-BFD0-F172F9FC15B0}">
      <dgm:prSet custT="1"/>
      <dgm:spPr/>
      <dgm:t>
        <a:bodyPr anchor="ctr"/>
        <a:lstStyle/>
        <a:p>
          <a:r>
            <a:rPr lang="en-IN" sz="1800" b="0" i="0" dirty="0"/>
            <a:t>Refs</a:t>
          </a:r>
          <a:endParaRPr lang="en-IN" sz="1800" dirty="0"/>
        </a:p>
      </dgm:t>
    </dgm:pt>
    <dgm:pt modelId="{57D26794-1767-4A48-AF92-484FBD3C2859}" type="parTrans" cxnId="{0842DEC8-C5B3-4364-8B90-A56F6FBBE4A1}">
      <dgm:prSet/>
      <dgm:spPr/>
      <dgm:t>
        <a:bodyPr/>
        <a:lstStyle/>
        <a:p>
          <a:endParaRPr lang="en-IN" sz="1800"/>
        </a:p>
      </dgm:t>
    </dgm:pt>
    <dgm:pt modelId="{F9EFCFD0-5893-49AC-BAF2-74AB729A644E}" type="sibTrans" cxnId="{0842DEC8-C5B3-4364-8B90-A56F6FBBE4A1}">
      <dgm:prSet/>
      <dgm:spPr/>
      <dgm:t>
        <a:bodyPr/>
        <a:lstStyle/>
        <a:p>
          <a:endParaRPr lang="en-IN" sz="1800"/>
        </a:p>
      </dgm:t>
    </dgm:pt>
    <dgm:pt modelId="{737D3718-F5F2-4DA6-A824-AE33C33AAC16}">
      <dgm:prSet custT="1"/>
      <dgm:spPr/>
      <dgm:t>
        <a:bodyPr anchor="ctr"/>
        <a:lstStyle/>
        <a:p>
          <a:r>
            <a:rPr lang="en-US" sz="1800" b="0" i="0" baseline="0" dirty="0"/>
            <a:t>Synchronous Side effects.</a:t>
          </a:r>
          <a:endParaRPr lang="en-IN" sz="1800" dirty="0"/>
        </a:p>
      </dgm:t>
    </dgm:pt>
    <dgm:pt modelId="{CC4E2908-32B5-41A5-AAA7-A63032C3AB2F}" type="parTrans" cxnId="{1DBE196E-573A-468C-AFC1-A21CC2D5A889}">
      <dgm:prSet/>
      <dgm:spPr/>
      <dgm:t>
        <a:bodyPr/>
        <a:lstStyle/>
        <a:p>
          <a:endParaRPr lang="en-IN" sz="1800"/>
        </a:p>
      </dgm:t>
    </dgm:pt>
    <dgm:pt modelId="{3F300C4F-C355-4798-B0D4-9D476480B614}" type="sibTrans" cxnId="{1DBE196E-573A-468C-AFC1-A21CC2D5A889}">
      <dgm:prSet/>
      <dgm:spPr/>
      <dgm:t>
        <a:bodyPr/>
        <a:lstStyle/>
        <a:p>
          <a:endParaRPr lang="en-IN" sz="1800"/>
        </a:p>
      </dgm:t>
    </dgm:pt>
    <dgm:pt modelId="{78357211-E9EE-429F-9839-A3D7397B2333}">
      <dgm:prSet custT="1"/>
      <dgm:spPr/>
      <dgm:t>
        <a:bodyPr anchor="ctr"/>
        <a:lstStyle/>
        <a:p>
          <a:pPr algn="l"/>
          <a:r>
            <a:rPr lang="en-US" sz="1800" b="1" i="0" baseline="0" dirty="0"/>
            <a:t>  8. </a:t>
          </a:r>
          <a:r>
            <a:rPr lang="en-US" sz="1800" b="1" i="0" baseline="0" dirty="0" err="1"/>
            <a:t>useLayoutEffect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F8AF2EF0-0A39-4FDB-93AF-13012578DB51}" type="sibTrans" cxnId="{E3C90371-F666-4E74-8F3A-6894E7643B97}">
      <dgm:prSet/>
      <dgm:spPr/>
      <dgm:t>
        <a:bodyPr/>
        <a:lstStyle/>
        <a:p>
          <a:endParaRPr lang="en-IN" sz="1800"/>
        </a:p>
      </dgm:t>
    </dgm:pt>
    <dgm:pt modelId="{48F38D3F-FF0F-4B99-977B-AF0FCCB8C1CA}" type="parTrans" cxnId="{E3C90371-F666-4E74-8F3A-6894E7643B97}">
      <dgm:prSet/>
      <dgm:spPr/>
      <dgm:t>
        <a:bodyPr/>
        <a:lstStyle/>
        <a:p>
          <a:endParaRPr lang="en-IN" sz="1800"/>
        </a:p>
      </dgm:t>
    </dgm:pt>
    <dgm:pt modelId="{1B6BE09D-CB20-454C-8518-B4F3113D971E}" type="pres">
      <dgm:prSet presAssocID="{A17E8B08-38A3-4C50-A89B-9F19CEDE4F6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BA37696-E1B6-4C9F-A5AA-9FE0B574ED37}" type="pres">
      <dgm:prSet presAssocID="{7E241B4D-713F-4DD0-843C-07FB84829EB8}" presName="composite" presStyleCnt="0"/>
      <dgm:spPr/>
    </dgm:pt>
    <dgm:pt modelId="{C2C25B11-D9FE-4270-976D-FC7F5F47DFEE}" type="pres">
      <dgm:prSet presAssocID="{7E241B4D-713F-4DD0-843C-07FB84829EB8}" presName="FirstChild" presStyleLbl="revTx" presStyleIdx="0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E2902-D95F-4798-A918-58AFD43C45C0}" type="pres">
      <dgm:prSet presAssocID="{7E241B4D-713F-4DD0-843C-07FB84829EB8}" presName="Parent" presStyleLbl="alignNode1" presStyleIdx="0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6FA01-7A78-4FB2-83CB-9BB7D16C73B4}" type="pres">
      <dgm:prSet presAssocID="{7E241B4D-713F-4DD0-843C-07FB84829EB8}" presName="Accent" presStyleLbl="parChTrans1D1" presStyleIdx="0" presStyleCnt="8"/>
      <dgm:spPr/>
    </dgm:pt>
    <dgm:pt modelId="{DF6ABFC9-D450-4D6A-A2CE-5C13B86E307F}" type="pres">
      <dgm:prSet presAssocID="{E24F4DEE-4546-4DA6-B7D5-76F3DD0CF0DE}" presName="sibTrans" presStyleCnt="0"/>
      <dgm:spPr/>
    </dgm:pt>
    <dgm:pt modelId="{E7DBC935-1AB8-4F49-B080-F0BFCB8C5211}" type="pres">
      <dgm:prSet presAssocID="{0004CFA5-C77C-468C-840F-63D34BE76A05}" presName="composite" presStyleCnt="0"/>
      <dgm:spPr/>
    </dgm:pt>
    <dgm:pt modelId="{897291F6-A071-4493-B31E-B2E87A5FF29E}" type="pres">
      <dgm:prSet presAssocID="{0004CFA5-C77C-468C-840F-63D34BE76A05}" presName="FirstChild" presStyleLbl="revTx" presStyleIdx="1" presStyleCnt="8" custScaleX="68769" custLinFactNeighborX="10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C5619-2EA9-40E0-9C48-91B2AF2E7D74}" type="pres">
      <dgm:prSet presAssocID="{0004CFA5-C77C-468C-840F-63D34BE76A05}" presName="Parent" presStyleLbl="alignNode1" presStyleIdx="1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C024D-ABD6-4BF0-BCF8-9D5CAC48E0F5}" type="pres">
      <dgm:prSet presAssocID="{0004CFA5-C77C-468C-840F-63D34BE76A05}" presName="Accent" presStyleLbl="parChTrans1D1" presStyleIdx="1" presStyleCnt="8"/>
      <dgm:spPr/>
    </dgm:pt>
    <dgm:pt modelId="{DB44AF1F-C0D1-46B8-ADCA-829E9128A454}" type="pres">
      <dgm:prSet presAssocID="{8F629AEF-23A9-4A81-98F0-12194D2CEF03}" presName="sibTrans" presStyleCnt="0"/>
      <dgm:spPr/>
    </dgm:pt>
    <dgm:pt modelId="{B3143C06-4D18-43AC-9F60-65140B426989}" type="pres">
      <dgm:prSet presAssocID="{BD198B9A-E3EF-4F37-B9C2-A1F8A957063B}" presName="composite" presStyleCnt="0"/>
      <dgm:spPr/>
    </dgm:pt>
    <dgm:pt modelId="{8614F2E4-1D1C-4DA0-B71D-DA4349A818F1}" type="pres">
      <dgm:prSet presAssocID="{BD198B9A-E3EF-4F37-B9C2-A1F8A957063B}" presName="FirstChild" presStyleLbl="revTx" presStyleIdx="2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6346D-5A0A-43CF-8E31-EE73A02C8D25}" type="pres">
      <dgm:prSet presAssocID="{BD198B9A-E3EF-4F37-B9C2-A1F8A957063B}" presName="Parent" presStyleLbl="alignNode1" presStyleIdx="2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5A2F6-96CA-4E66-995E-9B87D68BBEBA}" type="pres">
      <dgm:prSet presAssocID="{BD198B9A-E3EF-4F37-B9C2-A1F8A957063B}" presName="Accent" presStyleLbl="parChTrans1D1" presStyleIdx="2" presStyleCnt="8"/>
      <dgm:spPr/>
    </dgm:pt>
    <dgm:pt modelId="{963B6216-5ABC-494B-8D0B-837BCA9E4574}" type="pres">
      <dgm:prSet presAssocID="{5B4AF4F1-11E6-47EA-9DC6-6D987FA200D9}" presName="sibTrans" presStyleCnt="0"/>
      <dgm:spPr/>
    </dgm:pt>
    <dgm:pt modelId="{4215EB54-96F2-4A92-B37F-2997B1B71CED}" type="pres">
      <dgm:prSet presAssocID="{C8379786-1826-4885-AC64-ED6FEC754A5C}" presName="composite" presStyleCnt="0"/>
      <dgm:spPr/>
    </dgm:pt>
    <dgm:pt modelId="{09143A37-0E6D-4ED6-A8A6-F3C25602667E}" type="pres">
      <dgm:prSet presAssocID="{C8379786-1826-4885-AC64-ED6FEC754A5C}" presName="FirstChild" presStyleLbl="revTx" presStyleIdx="3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02502-D685-46CB-A470-61EC81155BD6}" type="pres">
      <dgm:prSet presAssocID="{C8379786-1826-4885-AC64-ED6FEC754A5C}" presName="Parent" presStyleLbl="alignNode1" presStyleIdx="3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FA110-B174-47A2-92CF-0212CBDB200B}" type="pres">
      <dgm:prSet presAssocID="{C8379786-1826-4885-AC64-ED6FEC754A5C}" presName="Accent" presStyleLbl="parChTrans1D1" presStyleIdx="3" presStyleCnt="8"/>
      <dgm:spPr/>
    </dgm:pt>
    <dgm:pt modelId="{947BE998-569B-4E61-9D12-567AA89B7616}" type="pres">
      <dgm:prSet presAssocID="{C8413891-20BC-498D-925C-AF441BB9E9D0}" presName="sibTrans" presStyleCnt="0"/>
      <dgm:spPr/>
    </dgm:pt>
    <dgm:pt modelId="{F33F010E-3B1C-4CA9-8112-8FB15649E4A9}" type="pres">
      <dgm:prSet presAssocID="{6D4CD6E2-232E-4A42-9251-30306E9B171F}" presName="composite" presStyleCnt="0"/>
      <dgm:spPr/>
    </dgm:pt>
    <dgm:pt modelId="{C8E12EE7-1CC2-49FF-B19A-82EC579D3102}" type="pres">
      <dgm:prSet presAssocID="{6D4CD6E2-232E-4A42-9251-30306E9B171F}" presName="FirstChild" presStyleLbl="revTx" presStyleIdx="4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AB500-DCAA-49CC-9C30-95C96B94B1CC}" type="pres">
      <dgm:prSet presAssocID="{6D4CD6E2-232E-4A42-9251-30306E9B171F}" presName="Parent" presStyleLbl="alignNode1" presStyleIdx="4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B4E56-C108-4D2E-A37A-9D405DFC8F53}" type="pres">
      <dgm:prSet presAssocID="{6D4CD6E2-232E-4A42-9251-30306E9B171F}" presName="Accent" presStyleLbl="parChTrans1D1" presStyleIdx="4" presStyleCnt="8"/>
      <dgm:spPr/>
    </dgm:pt>
    <dgm:pt modelId="{9417BB18-4315-42D3-A2EF-7E89BD0F712B}" type="pres">
      <dgm:prSet presAssocID="{1519972F-B632-4A03-9638-8A75CC3278B6}" presName="sibTrans" presStyleCnt="0"/>
      <dgm:spPr/>
    </dgm:pt>
    <dgm:pt modelId="{7F67511A-86CB-42D7-A6D4-9AAF9BC6AF09}" type="pres">
      <dgm:prSet presAssocID="{1C65A9DA-438C-46C6-A320-AB81C7F26EE4}" presName="composite" presStyleCnt="0"/>
      <dgm:spPr/>
    </dgm:pt>
    <dgm:pt modelId="{19B4762E-56DF-4ED4-A102-B1B3BEA19E90}" type="pres">
      <dgm:prSet presAssocID="{1C65A9DA-438C-46C6-A320-AB81C7F26EE4}" presName="FirstChild" presStyleLbl="revTx" presStyleIdx="5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98C12-EE8B-454F-A9E6-2982060AEAF7}" type="pres">
      <dgm:prSet presAssocID="{1C65A9DA-438C-46C6-A320-AB81C7F26EE4}" presName="Parent" presStyleLbl="alignNode1" presStyleIdx="5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81541-FE03-401E-B828-8F9AFF9A69CE}" type="pres">
      <dgm:prSet presAssocID="{1C65A9DA-438C-46C6-A320-AB81C7F26EE4}" presName="Accent" presStyleLbl="parChTrans1D1" presStyleIdx="5" presStyleCnt="8"/>
      <dgm:spPr/>
    </dgm:pt>
    <dgm:pt modelId="{A195F6EF-CF7C-485B-A814-FC2D00F5562D}" type="pres">
      <dgm:prSet presAssocID="{EBE64898-A559-494C-8807-DC3FF380F276}" presName="sibTrans" presStyleCnt="0"/>
      <dgm:spPr/>
    </dgm:pt>
    <dgm:pt modelId="{B0768398-E1F5-4F22-9688-C983E16F877C}" type="pres">
      <dgm:prSet presAssocID="{3E181BE3-D56B-43D9-8170-16B78E871D5C}" presName="composite" presStyleCnt="0"/>
      <dgm:spPr/>
    </dgm:pt>
    <dgm:pt modelId="{810DB267-944D-43B8-BFF5-849ECF8AF474}" type="pres">
      <dgm:prSet presAssocID="{3E181BE3-D56B-43D9-8170-16B78E871D5C}" presName="FirstChild" presStyleLbl="revTx" presStyleIdx="6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CA40CB-1C6D-4832-B220-39ECD9A87846}" type="pres">
      <dgm:prSet presAssocID="{3E181BE3-D56B-43D9-8170-16B78E871D5C}" presName="Parent" presStyleLbl="alignNode1" presStyleIdx="6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F35C8-5E0B-48DC-A5F7-91FF4D917CF2}" type="pres">
      <dgm:prSet presAssocID="{3E181BE3-D56B-43D9-8170-16B78E871D5C}" presName="Accent" presStyleLbl="parChTrans1D1" presStyleIdx="6" presStyleCnt="8"/>
      <dgm:spPr/>
    </dgm:pt>
    <dgm:pt modelId="{ECB91E27-5D33-4B6B-8ABD-F41848720EBF}" type="pres">
      <dgm:prSet presAssocID="{AC764B72-5546-4046-8DCC-E003F485C3F6}" presName="sibTrans" presStyleCnt="0"/>
      <dgm:spPr/>
    </dgm:pt>
    <dgm:pt modelId="{8A6E4E04-D680-471F-95AA-FDEB9FC46559}" type="pres">
      <dgm:prSet presAssocID="{78357211-E9EE-429F-9839-A3D7397B2333}" presName="composite" presStyleCnt="0"/>
      <dgm:spPr/>
    </dgm:pt>
    <dgm:pt modelId="{7E2E7D02-0550-4EA1-80C6-D5F0EDADEA27}" type="pres">
      <dgm:prSet presAssocID="{78357211-E9EE-429F-9839-A3D7397B2333}" presName="FirstChild" presStyleLbl="revTx" presStyleIdx="7" presStyleCnt="8" custScaleX="687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894DF-3F8B-4709-9D4A-E6A7B0F1F4A0}" type="pres">
      <dgm:prSet presAssocID="{78357211-E9EE-429F-9839-A3D7397B2333}" presName="Parent" presStyleLbl="alignNode1" presStyleIdx="7" presStyleCnt="8" custScaleX="16113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AF02B-7B50-45C9-9D13-535816C20F16}" type="pres">
      <dgm:prSet presAssocID="{78357211-E9EE-429F-9839-A3D7397B2333}" presName="Accent" presStyleLbl="parChTrans1D1" presStyleIdx="7" presStyleCnt="8"/>
      <dgm:spPr/>
    </dgm:pt>
  </dgm:ptLst>
  <dgm:cxnLst>
    <dgm:cxn modelId="{28EB90C3-092B-4961-9C5F-1A9DED80FB45}" srcId="{A17E8B08-38A3-4C50-A89B-9F19CEDE4F6D}" destId="{3E181BE3-D56B-43D9-8170-16B78E871D5C}" srcOrd="6" destOrd="0" parTransId="{15E4AAB3-D9E1-4ED0-B17F-F6D2CF348674}" sibTransId="{AC764B72-5546-4046-8DCC-E003F485C3F6}"/>
    <dgm:cxn modelId="{A5303216-F49A-4AEC-8D2C-58EDEAB043AF}" type="presOf" srcId="{BF5E3938-B895-425A-82AD-92420FA2D474}" destId="{09143A37-0E6D-4ED6-A8A6-F3C25602667E}" srcOrd="0" destOrd="0" presId="urn:microsoft.com/office/officeart/2011/layout/TabList"/>
    <dgm:cxn modelId="{09539107-1CDF-4CCB-B781-7745D2649807}" srcId="{C8379786-1826-4885-AC64-ED6FEC754A5C}" destId="{BF5E3938-B895-425A-82AD-92420FA2D474}" srcOrd="0" destOrd="0" parTransId="{F997349D-8197-4985-AEA7-D163E2D96505}" sibTransId="{FD12A884-20EA-48A9-A327-51275B95809C}"/>
    <dgm:cxn modelId="{DDC0705D-F7F1-4D78-992A-94C26F88205E}" srcId="{1C65A9DA-438C-46C6-A320-AB81C7F26EE4}" destId="{ADE4CD1B-16EC-41F2-871E-C795D4701FAC}" srcOrd="0" destOrd="0" parTransId="{E68755CF-07A0-420A-AA13-BAEA90EDA105}" sibTransId="{A6E81A62-F688-46F4-BF70-A91AD69C7374}"/>
    <dgm:cxn modelId="{B4901129-59C5-4F10-9B4C-7DFAE122C92D}" type="presOf" srcId="{C8379786-1826-4885-AC64-ED6FEC754A5C}" destId="{AF502502-D685-46CB-A470-61EC81155BD6}" srcOrd="0" destOrd="0" presId="urn:microsoft.com/office/officeart/2011/layout/TabList"/>
    <dgm:cxn modelId="{1DBE196E-573A-468C-AFC1-A21CC2D5A889}" srcId="{78357211-E9EE-429F-9839-A3D7397B2333}" destId="{737D3718-F5F2-4DA6-A824-AE33C33AAC16}" srcOrd="0" destOrd="0" parTransId="{CC4E2908-32B5-41A5-AAA7-A63032C3AB2F}" sibTransId="{3F300C4F-C355-4798-B0D4-9D476480B614}"/>
    <dgm:cxn modelId="{B536CD01-F6F8-46C6-8C25-3E3348D12B68}" type="presOf" srcId="{3E181BE3-D56B-43D9-8170-16B78E871D5C}" destId="{09CA40CB-1C6D-4832-B220-39ECD9A87846}" srcOrd="0" destOrd="0" presId="urn:microsoft.com/office/officeart/2011/layout/TabList"/>
    <dgm:cxn modelId="{6118A056-97EF-488F-8168-9240A1325473}" type="presOf" srcId="{BD198B9A-E3EF-4F37-B9C2-A1F8A957063B}" destId="{DAA6346D-5A0A-43CF-8E31-EE73A02C8D25}" srcOrd="0" destOrd="0" presId="urn:microsoft.com/office/officeart/2011/layout/TabList"/>
    <dgm:cxn modelId="{8B9549CF-4D6A-4862-9EA8-3F1E88FB702B}" type="presOf" srcId="{ADE4CD1B-16EC-41F2-871E-C795D4701FAC}" destId="{19B4762E-56DF-4ED4-A102-B1B3BEA19E90}" srcOrd="0" destOrd="0" presId="urn:microsoft.com/office/officeart/2011/layout/TabList"/>
    <dgm:cxn modelId="{88841775-2B67-4517-A404-DCBA9208E129}" srcId="{A17E8B08-38A3-4C50-A89B-9F19CEDE4F6D}" destId="{1C65A9DA-438C-46C6-A320-AB81C7F26EE4}" srcOrd="5" destOrd="0" parTransId="{9C119365-57AC-42C3-96E3-F035E8C6A714}" sibTransId="{EBE64898-A559-494C-8807-DC3FF380F276}"/>
    <dgm:cxn modelId="{131D6AB8-27E2-486D-9684-135A689B78FA}" type="presOf" srcId="{7E241B4D-713F-4DD0-843C-07FB84829EB8}" destId="{DF1E2902-D95F-4798-A918-58AFD43C45C0}" srcOrd="0" destOrd="0" presId="urn:microsoft.com/office/officeart/2011/layout/TabList"/>
    <dgm:cxn modelId="{DD8D0C0E-DFEB-4BDC-A628-15A0BAF11A56}" srcId="{A17E8B08-38A3-4C50-A89B-9F19CEDE4F6D}" destId="{BD198B9A-E3EF-4F37-B9C2-A1F8A957063B}" srcOrd="2" destOrd="0" parTransId="{1D0889FB-C869-4935-9DB1-E14D19CC5BBD}" sibTransId="{5B4AF4F1-11E6-47EA-9DC6-6D987FA200D9}"/>
    <dgm:cxn modelId="{97CB5BBF-C9A5-40F4-A3FE-A8F0B41B0F38}" srcId="{BD198B9A-E3EF-4F37-B9C2-A1F8A957063B}" destId="{A2B5479A-E603-4706-B6C3-680F31C132E1}" srcOrd="0" destOrd="0" parTransId="{430132DE-63B6-4489-AB37-EFEE4433D3B2}" sibTransId="{1CC7BCB8-0EA0-4DD5-94D0-31A99F0CE66B}"/>
    <dgm:cxn modelId="{E3C90371-F666-4E74-8F3A-6894E7643B97}" srcId="{A17E8B08-38A3-4C50-A89B-9F19CEDE4F6D}" destId="{78357211-E9EE-429F-9839-A3D7397B2333}" srcOrd="7" destOrd="0" parTransId="{48F38D3F-FF0F-4B99-977B-AF0FCCB8C1CA}" sibTransId="{F8AF2EF0-0A39-4FDB-93AF-13012578DB51}"/>
    <dgm:cxn modelId="{802C4801-0780-4919-93FF-FE77137C74E6}" type="presOf" srcId="{1C65A9DA-438C-46C6-A320-AB81C7F26EE4}" destId="{D8F98C12-EE8B-454F-A9E6-2982060AEAF7}" srcOrd="0" destOrd="0" presId="urn:microsoft.com/office/officeart/2011/layout/TabList"/>
    <dgm:cxn modelId="{0842DEC8-C5B3-4364-8B90-A56F6FBBE4A1}" srcId="{3E181BE3-D56B-43D9-8170-16B78E871D5C}" destId="{08D41F41-BEDD-4114-BFD0-F172F9FC15B0}" srcOrd="0" destOrd="0" parTransId="{57D26794-1767-4A48-AF92-484FBD3C2859}" sibTransId="{F9EFCFD0-5893-49AC-BAF2-74AB729A644E}"/>
    <dgm:cxn modelId="{33EDDD9E-A64C-4323-BF2F-4CE691ADD351}" srcId="{A17E8B08-38A3-4C50-A89B-9F19CEDE4F6D}" destId="{C8379786-1826-4885-AC64-ED6FEC754A5C}" srcOrd="3" destOrd="0" parTransId="{D9EEEAFD-F794-4CE8-995F-552EFA05BEDA}" sibTransId="{C8413891-20BC-498D-925C-AF441BB9E9D0}"/>
    <dgm:cxn modelId="{15B95820-8A6B-4B2E-9250-194BF3E2232D}" type="presOf" srcId="{E018EA02-2A37-45A6-92F5-E348C05CAA8D}" destId="{897291F6-A071-4493-B31E-B2E87A5FF29E}" srcOrd="0" destOrd="0" presId="urn:microsoft.com/office/officeart/2011/layout/TabList"/>
    <dgm:cxn modelId="{1704B2E6-1DE4-4915-BC6E-D61DF93285ED}" type="presOf" srcId="{08D41F41-BEDD-4114-BFD0-F172F9FC15B0}" destId="{810DB267-944D-43B8-BFF5-849ECF8AF474}" srcOrd="0" destOrd="0" presId="urn:microsoft.com/office/officeart/2011/layout/TabList"/>
    <dgm:cxn modelId="{0FFD4EBD-59D6-496E-9C73-C2F135C6F69B}" type="presOf" srcId="{F5842985-57DA-410E-A389-F81860CD789A}" destId="{C2C25B11-D9FE-4270-976D-FC7F5F47DFEE}" srcOrd="0" destOrd="0" presId="urn:microsoft.com/office/officeart/2011/layout/TabList"/>
    <dgm:cxn modelId="{9194F414-473E-4BED-862E-ACD934FD0612}" type="presOf" srcId="{78357211-E9EE-429F-9839-A3D7397B2333}" destId="{5C7894DF-3F8B-4709-9D4A-E6A7B0F1F4A0}" srcOrd="0" destOrd="0" presId="urn:microsoft.com/office/officeart/2011/layout/TabList"/>
    <dgm:cxn modelId="{F7492C82-2648-4D00-A9D9-AB87CA041FB5}" srcId="{A17E8B08-38A3-4C50-A89B-9F19CEDE4F6D}" destId="{6D4CD6E2-232E-4A42-9251-30306E9B171F}" srcOrd="4" destOrd="0" parTransId="{8D0D7252-CC79-4639-8D7D-0893187149D4}" sibTransId="{1519972F-B632-4A03-9638-8A75CC3278B6}"/>
    <dgm:cxn modelId="{8D703B68-8908-418E-8FE0-B37E691BBE53}" type="presOf" srcId="{737D3718-F5F2-4DA6-A824-AE33C33AAC16}" destId="{7E2E7D02-0550-4EA1-80C6-D5F0EDADEA27}" srcOrd="0" destOrd="0" presId="urn:microsoft.com/office/officeart/2011/layout/TabList"/>
    <dgm:cxn modelId="{FC41ECBA-1B98-47E1-AF27-96314D4EECFE}" srcId="{6D4CD6E2-232E-4A42-9251-30306E9B171F}" destId="{DD8496EF-75DA-4B09-A80A-9AD5CC11DF47}" srcOrd="0" destOrd="0" parTransId="{BF1128CE-F4CB-4859-AF05-4AF1A8589738}" sibTransId="{E747ABA9-9EE3-4A00-A069-493FF13E0391}"/>
    <dgm:cxn modelId="{3C344038-1AB7-4089-9233-0EDA1112C36D}" srcId="{A17E8B08-38A3-4C50-A89B-9F19CEDE4F6D}" destId="{0004CFA5-C77C-468C-840F-63D34BE76A05}" srcOrd="1" destOrd="0" parTransId="{261B3A7A-40F9-4D28-A4D5-F01D3CECA30B}" sibTransId="{8F629AEF-23A9-4A81-98F0-12194D2CEF03}"/>
    <dgm:cxn modelId="{D1E2B708-D805-4536-9716-2896602FAF9B}" type="presOf" srcId="{A17E8B08-38A3-4C50-A89B-9F19CEDE4F6D}" destId="{1B6BE09D-CB20-454C-8518-B4F3113D971E}" srcOrd="0" destOrd="0" presId="urn:microsoft.com/office/officeart/2011/layout/TabList"/>
    <dgm:cxn modelId="{EF506C7C-61C1-401B-8CFA-54D44E4F7DD4}" type="presOf" srcId="{DD8496EF-75DA-4B09-A80A-9AD5CC11DF47}" destId="{C8E12EE7-1CC2-49FF-B19A-82EC579D3102}" srcOrd="0" destOrd="0" presId="urn:microsoft.com/office/officeart/2011/layout/TabList"/>
    <dgm:cxn modelId="{67867D87-9608-426A-A16C-57DAFA373717}" type="presOf" srcId="{6D4CD6E2-232E-4A42-9251-30306E9B171F}" destId="{520AB500-DCAA-49CC-9C30-95C96B94B1CC}" srcOrd="0" destOrd="0" presId="urn:microsoft.com/office/officeart/2011/layout/TabList"/>
    <dgm:cxn modelId="{9FC6A45A-2FEB-4A8D-8C9E-6466C33C0D47}" srcId="{0004CFA5-C77C-468C-840F-63D34BE76A05}" destId="{E018EA02-2A37-45A6-92F5-E348C05CAA8D}" srcOrd="0" destOrd="0" parTransId="{4FD9EB6D-D011-444E-9D14-E4F90721BCEC}" sibTransId="{21158BC3-4175-4F85-98E6-BD4F4A411179}"/>
    <dgm:cxn modelId="{F8B5F7D2-6A57-4204-B865-4321C086D67F}" srcId="{7E241B4D-713F-4DD0-843C-07FB84829EB8}" destId="{F5842985-57DA-410E-A389-F81860CD789A}" srcOrd="0" destOrd="0" parTransId="{B01F3D4F-412C-4ED7-8B08-4DF9848E0955}" sibTransId="{3D0442F9-EE6D-4E18-A407-62132D34525A}"/>
    <dgm:cxn modelId="{7F23C091-B5E5-43E8-B269-9F63D1CECF6A}" type="presOf" srcId="{0004CFA5-C77C-468C-840F-63D34BE76A05}" destId="{85AC5619-2EA9-40E0-9C48-91B2AF2E7D74}" srcOrd="0" destOrd="0" presId="urn:microsoft.com/office/officeart/2011/layout/TabList"/>
    <dgm:cxn modelId="{CB7AC3B3-3BE4-4811-8D8B-E3B283A3E5EC}" type="presOf" srcId="{A2B5479A-E603-4706-B6C3-680F31C132E1}" destId="{8614F2E4-1D1C-4DA0-B71D-DA4349A818F1}" srcOrd="0" destOrd="0" presId="urn:microsoft.com/office/officeart/2011/layout/TabList"/>
    <dgm:cxn modelId="{65935909-0014-4DF4-A951-B368BA9D878D}" srcId="{A17E8B08-38A3-4C50-A89B-9F19CEDE4F6D}" destId="{7E241B4D-713F-4DD0-843C-07FB84829EB8}" srcOrd="0" destOrd="0" parTransId="{0D865FCE-3C93-4856-9862-2761595A4250}" sibTransId="{E24F4DEE-4546-4DA6-B7D5-76F3DD0CF0DE}"/>
    <dgm:cxn modelId="{C5B644AC-5059-4E91-A218-61C46A0553B0}" type="presParOf" srcId="{1B6BE09D-CB20-454C-8518-B4F3113D971E}" destId="{7BA37696-E1B6-4C9F-A5AA-9FE0B574ED37}" srcOrd="0" destOrd="0" presId="urn:microsoft.com/office/officeart/2011/layout/TabList"/>
    <dgm:cxn modelId="{CBA460D5-43C6-45B2-AFF5-FAFED2F06C80}" type="presParOf" srcId="{7BA37696-E1B6-4C9F-A5AA-9FE0B574ED37}" destId="{C2C25B11-D9FE-4270-976D-FC7F5F47DFEE}" srcOrd="0" destOrd="0" presId="urn:microsoft.com/office/officeart/2011/layout/TabList"/>
    <dgm:cxn modelId="{D0D3CAB9-B87C-4C74-95DF-4E0F7EE96CE9}" type="presParOf" srcId="{7BA37696-E1B6-4C9F-A5AA-9FE0B574ED37}" destId="{DF1E2902-D95F-4798-A918-58AFD43C45C0}" srcOrd="1" destOrd="0" presId="urn:microsoft.com/office/officeart/2011/layout/TabList"/>
    <dgm:cxn modelId="{89EC12B2-9D6F-4FED-8642-22F8D90433C6}" type="presParOf" srcId="{7BA37696-E1B6-4C9F-A5AA-9FE0B574ED37}" destId="{C6E6FA01-7A78-4FB2-83CB-9BB7D16C73B4}" srcOrd="2" destOrd="0" presId="urn:microsoft.com/office/officeart/2011/layout/TabList"/>
    <dgm:cxn modelId="{98569CB2-149B-4D9D-8352-76A020F5AF13}" type="presParOf" srcId="{1B6BE09D-CB20-454C-8518-B4F3113D971E}" destId="{DF6ABFC9-D450-4D6A-A2CE-5C13B86E307F}" srcOrd="1" destOrd="0" presId="urn:microsoft.com/office/officeart/2011/layout/TabList"/>
    <dgm:cxn modelId="{1A610B6B-3762-43E6-8449-F652AAC1D029}" type="presParOf" srcId="{1B6BE09D-CB20-454C-8518-B4F3113D971E}" destId="{E7DBC935-1AB8-4F49-B080-F0BFCB8C5211}" srcOrd="2" destOrd="0" presId="urn:microsoft.com/office/officeart/2011/layout/TabList"/>
    <dgm:cxn modelId="{9CBA86D6-92F9-4102-8A33-36BFBB990515}" type="presParOf" srcId="{E7DBC935-1AB8-4F49-B080-F0BFCB8C5211}" destId="{897291F6-A071-4493-B31E-B2E87A5FF29E}" srcOrd="0" destOrd="0" presId="urn:microsoft.com/office/officeart/2011/layout/TabList"/>
    <dgm:cxn modelId="{D23EE975-EBD8-4A2C-99CF-FCCF657F2FA0}" type="presParOf" srcId="{E7DBC935-1AB8-4F49-B080-F0BFCB8C5211}" destId="{85AC5619-2EA9-40E0-9C48-91B2AF2E7D74}" srcOrd="1" destOrd="0" presId="urn:microsoft.com/office/officeart/2011/layout/TabList"/>
    <dgm:cxn modelId="{238EB061-AF19-478F-81F2-92F84EF3AC9D}" type="presParOf" srcId="{E7DBC935-1AB8-4F49-B080-F0BFCB8C5211}" destId="{820C024D-ABD6-4BF0-BCF8-9D5CAC48E0F5}" srcOrd="2" destOrd="0" presId="urn:microsoft.com/office/officeart/2011/layout/TabList"/>
    <dgm:cxn modelId="{A8552010-26CE-484F-A5A2-F50B911C531C}" type="presParOf" srcId="{1B6BE09D-CB20-454C-8518-B4F3113D971E}" destId="{DB44AF1F-C0D1-46B8-ADCA-829E9128A454}" srcOrd="3" destOrd="0" presId="urn:microsoft.com/office/officeart/2011/layout/TabList"/>
    <dgm:cxn modelId="{1F7EFA30-8E1E-449D-8AE1-AE37BC4C70BA}" type="presParOf" srcId="{1B6BE09D-CB20-454C-8518-B4F3113D971E}" destId="{B3143C06-4D18-43AC-9F60-65140B426989}" srcOrd="4" destOrd="0" presId="urn:microsoft.com/office/officeart/2011/layout/TabList"/>
    <dgm:cxn modelId="{A1258DE2-00CB-437A-8F4C-5899013A5AC6}" type="presParOf" srcId="{B3143C06-4D18-43AC-9F60-65140B426989}" destId="{8614F2E4-1D1C-4DA0-B71D-DA4349A818F1}" srcOrd="0" destOrd="0" presId="urn:microsoft.com/office/officeart/2011/layout/TabList"/>
    <dgm:cxn modelId="{6865CE63-7BFF-4253-824C-893BA1FCA627}" type="presParOf" srcId="{B3143C06-4D18-43AC-9F60-65140B426989}" destId="{DAA6346D-5A0A-43CF-8E31-EE73A02C8D25}" srcOrd="1" destOrd="0" presId="urn:microsoft.com/office/officeart/2011/layout/TabList"/>
    <dgm:cxn modelId="{D60B0C70-70FF-45D4-A795-D631DF102EA2}" type="presParOf" srcId="{B3143C06-4D18-43AC-9F60-65140B426989}" destId="{08A5A2F6-96CA-4E66-995E-9B87D68BBEBA}" srcOrd="2" destOrd="0" presId="urn:microsoft.com/office/officeart/2011/layout/TabList"/>
    <dgm:cxn modelId="{6F78B671-3D66-4308-9C5F-80EB1516B472}" type="presParOf" srcId="{1B6BE09D-CB20-454C-8518-B4F3113D971E}" destId="{963B6216-5ABC-494B-8D0B-837BCA9E4574}" srcOrd="5" destOrd="0" presId="urn:microsoft.com/office/officeart/2011/layout/TabList"/>
    <dgm:cxn modelId="{E71C925F-622F-49B1-B724-0046B65FED2C}" type="presParOf" srcId="{1B6BE09D-CB20-454C-8518-B4F3113D971E}" destId="{4215EB54-96F2-4A92-B37F-2997B1B71CED}" srcOrd="6" destOrd="0" presId="urn:microsoft.com/office/officeart/2011/layout/TabList"/>
    <dgm:cxn modelId="{F38345CC-CD8A-4631-A42C-34CE3EB3A1A4}" type="presParOf" srcId="{4215EB54-96F2-4A92-B37F-2997B1B71CED}" destId="{09143A37-0E6D-4ED6-A8A6-F3C25602667E}" srcOrd="0" destOrd="0" presId="urn:microsoft.com/office/officeart/2011/layout/TabList"/>
    <dgm:cxn modelId="{EA950DB5-BF4D-43EC-9719-21BB01BCF7AF}" type="presParOf" srcId="{4215EB54-96F2-4A92-B37F-2997B1B71CED}" destId="{AF502502-D685-46CB-A470-61EC81155BD6}" srcOrd="1" destOrd="0" presId="urn:microsoft.com/office/officeart/2011/layout/TabList"/>
    <dgm:cxn modelId="{69F68C98-33C5-4C7B-BDD3-EA03CEC1CC1A}" type="presParOf" srcId="{4215EB54-96F2-4A92-B37F-2997B1B71CED}" destId="{60BFA110-B174-47A2-92CF-0212CBDB200B}" srcOrd="2" destOrd="0" presId="urn:microsoft.com/office/officeart/2011/layout/TabList"/>
    <dgm:cxn modelId="{0684B581-5B5A-4CAA-8DA6-BA2E3E55AF7E}" type="presParOf" srcId="{1B6BE09D-CB20-454C-8518-B4F3113D971E}" destId="{947BE998-569B-4E61-9D12-567AA89B7616}" srcOrd="7" destOrd="0" presId="urn:microsoft.com/office/officeart/2011/layout/TabList"/>
    <dgm:cxn modelId="{A45CABDB-0511-46C1-AB01-310CFD666705}" type="presParOf" srcId="{1B6BE09D-CB20-454C-8518-B4F3113D971E}" destId="{F33F010E-3B1C-4CA9-8112-8FB15649E4A9}" srcOrd="8" destOrd="0" presId="urn:microsoft.com/office/officeart/2011/layout/TabList"/>
    <dgm:cxn modelId="{875882CC-1872-4380-9450-B6EC318D71C1}" type="presParOf" srcId="{F33F010E-3B1C-4CA9-8112-8FB15649E4A9}" destId="{C8E12EE7-1CC2-49FF-B19A-82EC579D3102}" srcOrd="0" destOrd="0" presId="urn:microsoft.com/office/officeart/2011/layout/TabList"/>
    <dgm:cxn modelId="{D8300810-106F-46DF-99EA-E35BAB1F403F}" type="presParOf" srcId="{F33F010E-3B1C-4CA9-8112-8FB15649E4A9}" destId="{520AB500-DCAA-49CC-9C30-95C96B94B1CC}" srcOrd="1" destOrd="0" presId="urn:microsoft.com/office/officeart/2011/layout/TabList"/>
    <dgm:cxn modelId="{60CF7B57-2E2C-4014-85AA-04A10F1ED0BB}" type="presParOf" srcId="{F33F010E-3B1C-4CA9-8112-8FB15649E4A9}" destId="{B31B4E56-C108-4D2E-A37A-9D405DFC8F53}" srcOrd="2" destOrd="0" presId="urn:microsoft.com/office/officeart/2011/layout/TabList"/>
    <dgm:cxn modelId="{7E31F153-8CD5-42CB-8BA5-859D83C1FBEC}" type="presParOf" srcId="{1B6BE09D-CB20-454C-8518-B4F3113D971E}" destId="{9417BB18-4315-42D3-A2EF-7E89BD0F712B}" srcOrd="9" destOrd="0" presId="urn:microsoft.com/office/officeart/2011/layout/TabList"/>
    <dgm:cxn modelId="{7D0C3F47-E803-4ED5-88D1-9C6C871D5FF5}" type="presParOf" srcId="{1B6BE09D-CB20-454C-8518-B4F3113D971E}" destId="{7F67511A-86CB-42D7-A6D4-9AAF9BC6AF09}" srcOrd="10" destOrd="0" presId="urn:microsoft.com/office/officeart/2011/layout/TabList"/>
    <dgm:cxn modelId="{34DC2EA5-03EA-40D5-85BA-3689A2D55F05}" type="presParOf" srcId="{7F67511A-86CB-42D7-A6D4-9AAF9BC6AF09}" destId="{19B4762E-56DF-4ED4-A102-B1B3BEA19E90}" srcOrd="0" destOrd="0" presId="urn:microsoft.com/office/officeart/2011/layout/TabList"/>
    <dgm:cxn modelId="{EB696F14-5150-4C0A-9CC1-A0D8BB4C4305}" type="presParOf" srcId="{7F67511A-86CB-42D7-A6D4-9AAF9BC6AF09}" destId="{D8F98C12-EE8B-454F-A9E6-2982060AEAF7}" srcOrd="1" destOrd="0" presId="urn:microsoft.com/office/officeart/2011/layout/TabList"/>
    <dgm:cxn modelId="{D7CFF0FB-63F1-4662-8D5E-8BEBD11F7B4F}" type="presParOf" srcId="{7F67511A-86CB-42D7-A6D4-9AAF9BC6AF09}" destId="{3DF81541-FE03-401E-B828-8F9AFF9A69CE}" srcOrd="2" destOrd="0" presId="urn:microsoft.com/office/officeart/2011/layout/TabList"/>
    <dgm:cxn modelId="{5CD3C6CD-9BEC-4283-AFA8-9C96C24F6262}" type="presParOf" srcId="{1B6BE09D-CB20-454C-8518-B4F3113D971E}" destId="{A195F6EF-CF7C-485B-A814-FC2D00F5562D}" srcOrd="11" destOrd="0" presId="urn:microsoft.com/office/officeart/2011/layout/TabList"/>
    <dgm:cxn modelId="{91B5FF0A-FCD7-4934-8BA0-AF63270DB40E}" type="presParOf" srcId="{1B6BE09D-CB20-454C-8518-B4F3113D971E}" destId="{B0768398-E1F5-4F22-9688-C983E16F877C}" srcOrd="12" destOrd="0" presId="urn:microsoft.com/office/officeart/2011/layout/TabList"/>
    <dgm:cxn modelId="{F49A67D3-AF1C-41BF-9335-5806B9959DF2}" type="presParOf" srcId="{B0768398-E1F5-4F22-9688-C983E16F877C}" destId="{810DB267-944D-43B8-BFF5-849ECF8AF474}" srcOrd="0" destOrd="0" presId="urn:microsoft.com/office/officeart/2011/layout/TabList"/>
    <dgm:cxn modelId="{67ED66AC-E5AA-49B1-BD93-72343BB41281}" type="presParOf" srcId="{B0768398-E1F5-4F22-9688-C983E16F877C}" destId="{09CA40CB-1C6D-4832-B220-39ECD9A87846}" srcOrd="1" destOrd="0" presId="urn:microsoft.com/office/officeart/2011/layout/TabList"/>
    <dgm:cxn modelId="{99B0E152-EB9D-47B9-9AC9-1BD25C187E7D}" type="presParOf" srcId="{B0768398-E1F5-4F22-9688-C983E16F877C}" destId="{FC4F35C8-5E0B-48DC-A5F7-91FF4D917CF2}" srcOrd="2" destOrd="0" presId="urn:microsoft.com/office/officeart/2011/layout/TabList"/>
    <dgm:cxn modelId="{0B424783-207F-459C-94D2-3FA6087B7A0A}" type="presParOf" srcId="{1B6BE09D-CB20-454C-8518-B4F3113D971E}" destId="{ECB91E27-5D33-4B6B-8ABD-F41848720EBF}" srcOrd="13" destOrd="0" presId="urn:microsoft.com/office/officeart/2011/layout/TabList"/>
    <dgm:cxn modelId="{85E48EA9-FD36-49D6-9326-DF703F4B1AA0}" type="presParOf" srcId="{1B6BE09D-CB20-454C-8518-B4F3113D971E}" destId="{8A6E4E04-D680-471F-95AA-FDEB9FC46559}" srcOrd="14" destOrd="0" presId="urn:microsoft.com/office/officeart/2011/layout/TabList"/>
    <dgm:cxn modelId="{EE68FDC6-ADBE-4796-9F82-6B49F0F11D52}" type="presParOf" srcId="{8A6E4E04-D680-471F-95AA-FDEB9FC46559}" destId="{7E2E7D02-0550-4EA1-80C6-D5F0EDADEA27}" srcOrd="0" destOrd="0" presId="urn:microsoft.com/office/officeart/2011/layout/TabList"/>
    <dgm:cxn modelId="{FA34D454-4BE1-479D-8218-45CF2172888B}" type="presParOf" srcId="{8A6E4E04-D680-471F-95AA-FDEB9FC46559}" destId="{5C7894DF-3F8B-4709-9D4A-E6A7B0F1F4A0}" srcOrd="1" destOrd="0" presId="urn:microsoft.com/office/officeart/2011/layout/TabList"/>
    <dgm:cxn modelId="{51042510-A34D-4AD0-B816-7042E512943D}" type="presParOf" srcId="{8A6E4E04-D680-471F-95AA-FDEB9FC46559}" destId="{9B4AF02B-7B50-45C9-9D13-535816C20F1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Bonus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92536E6F-8484-4975-8943-C595B34C3B02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20. JS Essentials for React</a:t>
          </a:r>
          <a:endParaRPr lang="en-IN" sz="1600" dirty="0"/>
        </a:p>
      </dgm:t>
    </dgm:pt>
    <dgm:pt modelId="{CF598DCF-B5DA-4C96-917F-2B105C189CED}" type="parTrans" cxnId="{322193EE-C950-432A-9EE4-1FEA11E5E6B1}">
      <dgm:prSet/>
      <dgm:spPr/>
      <dgm:t>
        <a:bodyPr/>
        <a:lstStyle/>
        <a:p>
          <a:endParaRPr lang="en-IN" sz="1600"/>
        </a:p>
      </dgm:t>
    </dgm:pt>
    <dgm:pt modelId="{CA34417E-1A1B-4C51-B063-8C4F52CB3168}" type="sibTrans" cxnId="{322193EE-C950-432A-9EE4-1FEA11E5E6B1}">
      <dgm:prSet/>
      <dgm:spPr/>
      <dgm:t>
        <a:bodyPr/>
        <a:lstStyle/>
        <a:p>
          <a:endParaRPr lang="en-IN" sz="1600"/>
        </a:p>
      </dgm:t>
    </dgm:pt>
    <dgm:pt modelId="{19DDEE17-1BE4-413F-BDB1-2128ADE72CE0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21. Typescript</a:t>
          </a:r>
          <a:endParaRPr lang="en-IN" sz="1600" dirty="0"/>
        </a:p>
      </dgm:t>
    </dgm:pt>
    <dgm:pt modelId="{79CD4DA7-FD11-4578-9789-75C14DAE4CED}" type="parTrans" cxnId="{689AE8C7-F830-436A-9B0A-894A585F7CD2}">
      <dgm:prSet/>
      <dgm:spPr/>
      <dgm:t>
        <a:bodyPr/>
        <a:lstStyle/>
        <a:p>
          <a:endParaRPr lang="en-IN" sz="1600"/>
        </a:p>
      </dgm:t>
    </dgm:pt>
    <dgm:pt modelId="{BA089B03-FC9D-4435-A960-0E6D39268ABC}" type="sibTrans" cxnId="{689AE8C7-F830-436A-9B0A-894A585F7CD2}">
      <dgm:prSet/>
      <dgm:spPr/>
      <dgm:t>
        <a:bodyPr/>
        <a:lstStyle/>
        <a:p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235673" custScaleY="59242"/>
      <dgm:spPr/>
      <dgm:t>
        <a:bodyPr/>
        <a:lstStyle/>
        <a:p>
          <a:endParaRPr lang="en-US"/>
        </a:p>
      </dgm:t>
    </dgm:pt>
    <dgm:pt modelId="{6CE72F2C-D762-49C0-B2DF-952707AA80AB}" type="pres">
      <dgm:prSet presAssocID="{E7AF3908-8732-4F54-A538-E3AE8E033722}" presName="rootConnector" presStyleLbl="node1" presStyleIdx="0" presStyleCnt="1"/>
      <dgm:spPr/>
      <dgm:t>
        <a:bodyPr/>
        <a:lstStyle/>
        <a:p>
          <a:endParaRPr lang="en-US"/>
        </a:p>
      </dgm:t>
    </dgm:pt>
    <dgm:pt modelId="{B14548E4-56C1-4F09-B07A-DA0F85053086}" type="pres">
      <dgm:prSet presAssocID="{E7AF3908-8732-4F54-A538-E3AE8E033722}" presName="childShape" presStyleCnt="0"/>
      <dgm:spPr/>
    </dgm:pt>
    <dgm:pt modelId="{DA5E52F8-23BF-4C5E-9746-527574D94D6D}" type="pres">
      <dgm:prSet presAssocID="{CF598DCF-B5DA-4C96-917F-2B105C189CED}" presName="Name13" presStyleLbl="parChTrans1D2" presStyleIdx="0" presStyleCnt="2"/>
      <dgm:spPr/>
      <dgm:t>
        <a:bodyPr/>
        <a:lstStyle/>
        <a:p>
          <a:endParaRPr lang="en-US"/>
        </a:p>
      </dgm:t>
    </dgm:pt>
    <dgm:pt modelId="{392016ED-CE6E-4DEF-822C-2BA2961F76CA}" type="pres">
      <dgm:prSet presAssocID="{92536E6F-8484-4975-8943-C595B34C3B02}" presName="childText" presStyleLbl="bgAcc1" presStyleIdx="0" presStyleCnt="2" custScaleX="224755" custScaleY="675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3CAF4-A78E-44EB-877E-582EC596313D}" type="pres">
      <dgm:prSet presAssocID="{79CD4DA7-FD11-4578-9789-75C14DAE4CED}" presName="Name13" presStyleLbl="parChTrans1D2" presStyleIdx="1" presStyleCnt="2"/>
      <dgm:spPr/>
      <dgm:t>
        <a:bodyPr/>
        <a:lstStyle/>
        <a:p>
          <a:endParaRPr lang="en-US"/>
        </a:p>
      </dgm:t>
    </dgm:pt>
    <dgm:pt modelId="{09B6B91F-93BF-46C9-8B0A-3FD6B12B1FA7}" type="pres">
      <dgm:prSet presAssocID="{19DDEE17-1BE4-413F-BDB1-2128ADE72CE0}" presName="childText" presStyleLbl="bgAcc1" presStyleIdx="1" presStyleCnt="2" custScaleX="224755" custScaleY="675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31CD2DE3-DE1B-4F02-9312-225693080629}" type="presOf" srcId="{CF598DCF-B5DA-4C96-917F-2B105C189CED}" destId="{DA5E52F8-23BF-4C5E-9746-527574D94D6D}" srcOrd="0" destOrd="0" presId="urn:microsoft.com/office/officeart/2005/8/layout/hierarchy3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4BFE477D-A8D6-4BE5-9DC6-6B84EF430A3C}" type="presOf" srcId="{92536E6F-8484-4975-8943-C595B34C3B02}" destId="{392016ED-CE6E-4DEF-822C-2BA2961F76CA}" srcOrd="0" destOrd="0" presId="urn:microsoft.com/office/officeart/2005/8/layout/hierarchy3"/>
    <dgm:cxn modelId="{513D363A-3FA7-48AE-A7A3-15BA8D132C76}" type="presOf" srcId="{19DDEE17-1BE4-413F-BDB1-2128ADE72CE0}" destId="{09B6B91F-93BF-46C9-8B0A-3FD6B12B1FA7}" srcOrd="0" destOrd="0" presId="urn:microsoft.com/office/officeart/2005/8/layout/hierarchy3"/>
    <dgm:cxn modelId="{322193EE-C950-432A-9EE4-1FEA11E5E6B1}" srcId="{E7AF3908-8732-4F54-A538-E3AE8E033722}" destId="{92536E6F-8484-4975-8943-C595B34C3B02}" srcOrd="0" destOrd="0" parTransId="{CF598DCF-B5DA-4C96-917F-2B105C189CED}" sibTransId="{CA34417E-1A1B-4C51-B063-8C4F52CB3168}"/>
    <dgm:cxn modelId="{120DB0A8-00D5-4EE1-98FA-8ECE900761A1}" type="presOf" srcId="{79CD4DA7-FD11-4578-9789-75C14DAE4CED}" destId="{F533CAF4-A78E-44EB-877E-582EC596313D}" srcOrd="0" destOrd="0" presId="urn:microsoft.com/office/officeart/2005/8/layout/hierarchy3"/>
    <dgm:cxn modelId="{689AE8C7-F830-436A-9B0A-894A585F7CD2}" srcId="{E7AF3908-8732-4F54-A538-E3AE8E033722}" destId="{19DDEE17-1BE4-413F-BDB1-2128ADE72CE0}" srcOrd="1" destOrd="0" parTransId="{79CD4DA7-FD11-4578-9789-75C14DAE4CED}" sibTransId="{BA089B03-FC9D-4435-A960-0E6D39268ABC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2830DF4F-E890-4A7D-8CFC-268DDBD85F2D}" type="presParOf" srcId="{B14548E4-56C1-4F09-B07A-DA0F85053086}" destId="{DA5E52F8-23BF-4C5E-9746-527574D94D6D}" srcOrd="0" destOrd="0" presId="urn:microsoft.com/office/officeart/2005/8/layout/hierarchy3"/>
    <dgm:cxn modelId="{30AE7674-A41B-41AE-BB1A-0B8079047CFD}" type="presParOf" srcId="{B14548E4-56C1-4F09-B07A-DA0F85053086}" destId="{392016ED-CE6E-4DEF-822C-2BA2961F76CA}" srcOrd="1" destOrd="0" presId="urn:microsoft.com/office/officeart/2005/8/layout/hierarchy3"/>
    <dgm:cxn modelId="{16C974C8-B0CC-4577-894F-A10569D6EEBE}" type="presParOf" srcId="{B14548E4-56C1-4F09-B07A-DA0F85053086}" destId="{F533CAF4-A78E-44EB-877E-582EC596313D}" srcOrd="2" destOrd="0" presId="urn:microsoft.com/office/officeart/2005/8/layout/hierarchy3"/>
    <dgm:cxn modelId="{24B75B15-24A3-4E43-A8CB-9D56B0CF8782}" type="presParOf" srcId="{B14548E4-56C1-4F09-B07A-DA0F85053086}" destId="{09B6B91F-93BF-46C9-8B0A-3FD6B12B1FA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17E8B08-38A3-4C50-A89B-9F19CEDE4F6D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E241B4D-713F-4DD0-843C-07FB84829EB8}">
      <dgm:prSet custT="1"/>
      <dgm:spPr/>
      <dgm:t>
        <a:bodyPr/>
        <a:lstStyle/>
        <a:p>
          <a:r>
            <a:rPr lang="en-US" sz="1800" b="1" i="0" baseline="0" dirty="0"/>
            <a:t>1. </a:t>
          </a:r>
          <a:r>
            <a:rPr lang="en-US" sz="1800" b="1" i="0" baseline="0" dirty="0" err="1"/>
            <a:t>useState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0D865FCE-3C93-4856-9862-2761595A4250}" type="parTrans" cxnId="{65935909-0014-4DF4-A951-B368BA9D878D}">
      <dgm:prSet/>
      <dgm:spPr/>
      <dgm:t>
        <a:bodyPr/>
        <a:lstStyle/>
        <a:p>
          <a:endParaRPr lang="en-IN" sz="1800"/>
        </a:p>
      </dgm:t>
    </dgm:pt>
    <dgm:pt modelId="{E24F4DEE-4546-4DA6-B7D5-76F3DD0CF0DE}" type="sibTrans" cxnId="{65935909-0014-4DF4-A951-B368BA9D878D}">
      <dgm:prSet/>
      <dgm:spPr/>
      <dgm:t>
        <a:bodyPr/>
        <a:lstStyle/>
        <a:p>
          <a:endParaRPr lang="en-IN" sz="1800"/>
        </a:p>
      </dgm:t>
    </dgm:pt>
    <dgm:pt modelId="{F5842985-57DA-410E-A389-F81860CD789A}">
      <dgm:prSet custT="1"/>
      <dgm:spPr/>
      <dgm:t>
        <a:bodyPr/>
        <a:lstStyle/>
        <a:p>
          <a:r>
            <a:rPr lang="en-US" sz="1800" b="0" i="0" baseline="0" dirty="0"/>
            <a:t>Used for adding state to functional components.</a:t>
          </a:r>
          <a:endParaRPr lang="en-IN" sz="1800" dirty="0"/>
        </a:p>
      </dgm:t>
    </dgm:pt>
    <dgm:pt modelId="{B01F3D4F-412C-4ED7-8B08-4DF9848E0955}" type="parTrans" cxnId="{F8B5F7D2-6A57-4204-B865-4321C086D67F}">
      <dgm:prSet/>
      <dgm:spPr/>
      <dgm:t>
        <a:bodyPr/>
        <a:lstStyle/>
        <a:p>
          <a:endParaRPr lang="en-IN" sz="1800"/>
        </a:p>
      </dgm:t>
    </dgm:pt>
    <dgm:pt modelId="{3D0442F9-EE6D-4E18-A407-62132D34525A}" type="sibTrans" cxnId="{F8B5F7D2-6A57-4204-B865-4321C086D67F}">
      <dgm:prSet/>
      <dgm:spPr/>
      <dgm:t>
        <a:bodyPr/>
        <a:lstStyle/>
        <a:p>
          <a:endParaRPr lang="en-IN" sz="1800"/>
        </a:p>
      </dgm:t>
    </dgm:pt>
    <dgm:pt modelId="{0004CFA5-C77C-468C-840F-63D34BE76A05}">
      <dgm:prSet custT="1"/>
      <dgm:spPr/>
      <dgm:t>
        <a:bodyPr/>
        <a:lstStyle/>
        <a:p>
          <a:r>
            <a:rPr lang="en-US" sz="1800" b="1" i="0" baseline="0" dirty="0"/>
            <a:t>2. </a:t>
          </a:r>
          <a:r>
            <a:rPr lang="en-US" sz="1800" b="1" i="0" baseline="0" dirty="0" err="1"/>
            <a:t>useEffect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261B3A7A-40F9-4D28-A4D5-F01D3CECA30B}" type="parTrans" cxnId="{3C344038-1AB7-4089-9233-0EDA1112C36D}">
      <dgm:prSet/>
      <dgm:spPr/>
      <dgm:t>
        <a:bodyPr/>
        <a:lstStyle/>
        <a:p>
          <a:endParaRPr lang="en-IN" sz="1800"/>
        </a:p>
      </dgm:t>
    </dgm:pt>
    <dgm:pt modelId="{8F629AEF-23A9-4A81-98F0-12194D2CEF03}" type="sibTrans" cxnId="{3C344038-1AB7-4089-9233-0EDA1112C36D}">
      <dgm:prSet/>
      <dgm:spPr/>
      <dgm:t>
        <a:bodyPr/>
        <a:lstStyle/>
        <a:p>
          <a:endParaRPr lang="en-IN" sz="1800"/>
        </a:p>
      </dgm:t>
    </dgm:pt>
    <dgm:pt modelId="{E018EA02-2A37-45A6-92F5-E348C05CAA8D}">
      <dgm:prSet custT="1"/>
      <dgm:spPr/>
      <dgm:t>
        <a:bodyPr/>
        <a:lstStyle/>
        <a:p>
          <a:r>
            <a:rPr lang="en-US" sz="1800" b="0" i="0" baseline="0" dirty="0"/>
            <a:t>Enables performing side effects in functional components, such as data fetching.</a:t>
          </a:r>
          <a:endParaRPr lang="en-IN" sz="1800" dirty="0"/>
        </a:p>
      </dgm:t>
    </dgm:pt>
    <dgm:pt modelId="{4FD9EB6D-D011-444E-9D14-E4F90721BCEC}" type="parTrans" cxnId="{9FC6A45A-2FEB-4A8D-8C9E-6466C33C0D47}">
      <dgm:prSet/>
      <dgm:spPr/>
      <dgm:t>
        <a:bodyPr/>
        <a:lstStyle/>
        <a:p>
          <a:endParaRPr lang="en-IN" sz="1800"/>
        </a:p>
      </dgm:t>
    </dgm:pt>
    <dgm:pt modelId="{21158BC3-4175-4F85-98E6-BD4F4A411179}" type="sibTrans" cxnId="{9FC6A45A-2FEB-4A8D-8C9E-6466C33C0D47}">
      <dgm:prSet/>
      <dgm:spPr/>
      <dgm:t>
        <a:bodyPr/>
        <a:lstStyle/>
        <a:p>
          <a:endParaRPr lang="en-IN" sz="1800"/>
        </a:p>
      </dgm:t>
    </dgm:pt>
    <dgm:pt modelId="{BD198B9A-E3EF-4F37-B9C2-A1F8A957063B}">
      <dgm:prSet custT="1"/>
      <dgm:spPr/>
      <dgm:t>
        <a:bodyPr/>
        <a:lstStyle/>
        <a:p>
          <a:r>
            <a:rPr lang="en-US" sz="1800" b="1" i="0" baseline="0" dirty="0"/>
            <a:t>3. </a:t>
          </a:r>
          <a:r>
            <a:rPr lang="en-US" sz="1800" b="1" i="0" baseline="0" dirty="0" err="1"/>
            <a:t>useContext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D0889FB-C869-4935-9DB1-E14D19CC5BBD}" type="parTrans" cxnId="{DD8D0C0E-DFEB-4BDC-A628-15A0BAF11A56}">
      <dgm:prSet/>
      <dgm:spPr/>
      <dgm:t>
        <a:bodyPr/>
        <a:lstStyle/>
        <a:p>
          <a:endParaRPr lang="en-IN" sz="1800"/>
        </a:p>
      </dgm:t>
    </dgm:pt>
    <dgm:pt modelId="{5B4AF4F1-11E6-47EA-9DC6-6D987FA200D9}" type="sibTrans" cxnId="{DD8D0C0E-DFEB-4BDC-A628-15A0BAF11A56}">
      <dgm:prSet/>
      <dgm:spPr/>
      <dgm:t>
        <a:bodyPr/>
        <a:lstStyle/>
        <a:p>
          <a:endParaRPr lang="en-IN" sz="1800"/>
        </a:p>
      </dgm:t>
    </dgm:pt>
    <dgm:pt modelId="{A2B5479A-E603-4706-B6C3-680F31C132E1}">
      <dgm:prSet custT="1"/>
      <dgm:spPr/>
      <dgm:t>
        <a:bodyPr/>
        <a:lstStyle/>
        <a:p>
          <a:r>
            <a:rPr lang="en-US" sz="1800" b="0" i="0" baseline="0" dirty="0"/>
            <a:t>Allows functional components to consume values from a React context.</a:t>
          </a:r>
          <a:endParaRPr lang="en-IN" sz="1800" dirty="0"/>
        </a:p>
      </dgm:t>
    </dgm:pt>
    <dgm:pt modelId="{430132DE-63B6-4489-AB37-EFEE4433D3B2}" type="parTrans" cxnId="{97CB5BBF-C9A5-40F4-A3FE-A8F0B41B0F38}">
      <dgm:prSet/>
      <dgm:spPr/>
      <dgm:t>
        <a:bodyPr/>
        <a:lstStyle/>
        <a:p>
          <a:endParaRPr lang="en-IN" sz="1800"/>
        </a:p>
      </dgm:t>
    </dgm:pt>
    <dgm:pt modelId="{1CC7BCB8-0EA0-4DD5-94D0-31A99F0CE66B}" type="sibTrans" cxnId="{97CB5BBF-C9A5-40F4-A3FE-A8F0B41B0F38}">
      <dgm:prSet/>
      <dgm:spPr/>
      <dgm:t>
        <a:bodyPr/>
        <a:lstStyle/>
        <a:p>
          <a:endParaRPr lang="en-IN" sz="1800"/>
        </a:p>
      </dgm:t>
    </dgm:pt>
    <dgm:pt modelId="{C8379786-1826-4885-AC64-ED6FEC754A5C}">
      <dgm:prSet custT="1"/>
      <dgm:spPr/>
      <dgm:t>
        <a:bodyPr/>
        <a:lstStyle/>
        <a:p>
          <a:r>
            <a:rPr lang="en-US" sz="1800" b="1" i="0" baseline="0" dirty="0"/>
            <a:t>4. </a:t>
          </a:r>
          <a:r>
            <a:rPr lang="en-US" sz="1800" b="1" i="0" baseline="0" dirty="0" err="1"/>
            <a:t>useReducer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D9EEEAFD-F794-4CE8-995F-552EFA05BEDA}" type="parTrans" cxnId="{33EDDD9E-A64C-4323-BF2F-4CE691ADD351}">
      <dgm:prSet/>
      <dgm:spPr/>
      <dgm:t>
        <a:bodyPr/>
        <a:lstStyle/>
        <a:p>
          <a:endParaRPr lang="en-IN" sz="1800"/>
        </a:p>
      </dgm:t>
    </dgm:pt>
    <dgm:pt modelId="{C8413891-20BC-498D-925C-AF441BB9E9D0}" type="sibTrans" cxnId="{33EDDD9E-A64C-4323-BF2F-4CE691ADD351}">
      <dgm:prSet/>
      <dgm:spPr/>
      <dgm:t>
        <a:bodyPr/>
        <a:lstStyle/>
        <a:p>
          <a:endParaRPr lang="en-IN" sz="1800"/>
        </a:p>
      </dgm:t>
    </dgm:pt>
    <dgm:pt modelId="{BF5E3938-B895-425A-82AD-92420FA2D474}">
      <dgm:prSet custT="1"/>
      <dgm:spPr/>
      <dgm:t>
        <a:bodyPr/>
        <a:lstStyle/>
        <a:p>
          <a:r>
            <a:rPr lang="en-US" sz="1800" b="0" i="0" baseline="0" dirty="0"/>
            <a:t>Provides an alternative to </a:t>
          </a:r>
          <a:r>
            <a:rPr lang="en-US" sz="1800" b="1" i="0" baseline="0" dirty="0" err="1"/>
            <a:t>useState</a:t>
          </a:r>
          <a:r>
            <a:rPr lang="en-US" sz="1800" b="0" i="0" baseline="0" dirty="0"/>
            <a:t> when the state logic is more complex.</a:t>
          </a:r>
          <a:endParaRPr lang="en-IN" sz="1800" dirty="0"/>
        </a:p>
      </dgm:t>
    </dgm:pt>
    <dgm:pt modelId="{F997349D-8197-4985-AEA7-D163E2D96505}" type="parTrans" cxnId="{09539107-1CDF-4CCB-B781-7745D2649807}">
      <dgm:prSet/>
      <dgm:spPr/>
      <dgm:t>
        <a:bodyPr/>
        <a:lstStyle/>
        <a:p>
          <a:endParaRPr lang="en-IN" sz="1800"/>
        </a:p>
      </dgm:t>
    </dgm:pt>
    <dgm:pt modelId="{FD12A884-20EA-48A9-A327-51275B95809C}" type="sibTrans" cxnId="{09539107-1CDF-4CCB-B781-7745D2649807}">
      <dgm:prSet/>
      <dgm:spPr/>
      <dgm:t>
        <a:bodyPr/>
        <a:lstStyle/>
        <a:p>
          <a:endParaRPr lang="en-IN" sz="1800"/>
        </a:p>
      </dgm:t>
    </dgm:pt>
    <dgm:pt modelId="{6D4CD6E2-232E-4A42-9251-30306E9B171F}">
      <dgm:prSet custT="1"/>
      <dgm:spPr/>
      <dgm:t>
        <a:bodyPr/>
        <a:lstStyle/>
        <a:p>
          <a:r>
            <a:rPr lang="en-US" sz="1800" b="1" i="0" baseline="0" dirty="0"/>
            <a:t>5. </a:t>
          </a:r>
          <a:r>
            <a:rPr lang="en-US" sz="1800" b="1" i="0" baseline="0" dirty="0" err="1"/>
            <a:t>useCallback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8D0D7252-CC79-4639-8D7D-0893187149D4}" type="parTrans" cxnId="{F7492C82-2648-4D00-A9D9-AB87CA041FB5}">
      <dgm:prSet/>
      <dgm:spPr/>
      <dgm:t>
        <a:bodyPr/>
        <a:lstStyle/>
        <a:p>
          <a:endParaRPr lang="en-IN" sz="1800"/>
        </a:p>
      </dgm:t>
    </dgm:pt>
    <dgm:pt modelId="{1519972F-B632-4A03-9638-8A75CC3278B6}" type="sibTrans" cxnId="{F7492C82-2648-4D00-A9D9-AB87CA041FB5}">
      <dgm:prSet/>
      <dgm:spPr/>
      <dgm:t>
        <a:bodyPr/>
        <a:lstStyle/>
        <a:p>
          <a:endParaRPr lang="en-IN" sz="1800"/>
        </a:p>
      </dgm:t>
    </dgm:pt>
    <dgm:pt modelId="{DD8496EF-75DA-4B09-A80A-9AD5CC11DF47}">
      <dgm:prSet custT="1"/>
      <dgm:spPr/>
      <dgm:t>
        <a:bodyPr/>
        <a:lstStyle/>
        <a:p>
          <a:r>
            <a:rPr lang="en-US" sz="1800" b="0" i="0" baseline="0" dirty="0" err="1"/>
            <a:t>Memoizes</a:t>
          </a:r>
          <a:r>
            <a:rPr lang="en-US" sz="1800" b="0" i="0" baseline="0" dirty="0"/>
            <a:t> a callback function to prevent unnecessary re-renders of child components.</a:t>
          </a:r>
          <a:endParaRPr lang="en-IN" sz="1800" dirty="0"/>
        </a:p>
      </dgm:t>
    </dgm:pt>
    <dgm:pt modelId="{BF1128CE-F4CB-4859-AF05-4AF1A8589738}" type="parTrans" cxnId="{FC41ECBA-1B98-47E1-AF27-96314D4EECFE}">
      <dgm:prSet/>
      <dgm:spPr/>
      <dgm:t>
        <a:bodyPr/>
        <a:lstStyle/>
        <a:p>
          <a:endParaRPr lang="en-IN" sz="1800"/>
        </a:p>
      </dgm:t>
    </dgm:pt>
    <dgm:pt modelId="{E747ABA9-9EE3-4A00-A069-493FF13E0391}" type="sibTrans" cxnId="{FC41ECBA-1B98-47E1-AF27-96314D4EECFE}">
      <dgm:prSet/>
      <dgm:spPr/>
      <dgm:t>
        <a:bodyPr/>
        <a:lstStyle/>
        <a:p>
          <a:endParaRPr lang="en-IN" sz="1800"/>
        </a:p>
      </dgm:t>
    </dgm:pt>
    <dgm:pt modelId="{1C65A9DA-438C-46C6-A320-AB81C7F26EE4}">
      <dgm:prSet custT="1"/>
      <dgm:spPr/>
      <dgm:t>
        <a:bodyPr/>
        <a:lstStyle/>
        <a:p>
          <a:r>
            <a:rPr lang="en-US" sz="1800" b="1" i="0" baseline="0" dirty="0"/>
            <a:t>6. </a:t>
          </a:r>
          <a:r>
            <a:rPr lang="en-US" sz="1800" b="1" i="0" baseline="0" dirty="0" err="1"/>
            <a:t>useMemo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9C119365-57AC-42C3-96E3-F035E8C6A714}" type="parTrans" cxnId="{88841775-2B67-4517-A404-DCBA9208E129}">
      <dgm:prSet/>
      <dgm:spPr/>
      <dgm:t>
        <a:bodyPr/>
        <a:lstStyle/>
        <a:p>
          <a:endParaRPr lang="en-IN" sz="1800"/>
        </a:p>
      </dgm:t>
    </dgm:pt>
    <dgm:pt modelId="{EBE64898-A559-494C-8807-DC3FF380F276}" type="sibTrans" cxnId="{88841775-2B67-4517-A404-DCBA9208E129}">
      <dgm:prSet/>
      <dgm:spPr/>
      <dgm:t>
        <a:bodyPr/>
        <a:lstStyle/>
        <a:p>
          <a:endParaRPr lang="en-IN" sz="1800"/>
        </a:p>
      </dgm:t>
    </dgm:pt>
    <dgm:pt modelId="{ADE4CD1B-16EC-41F2-871E-C795D4701FAC}">
      <dgm:prSet custT="1"/>
      <dgm:spPr/>
      <dgm:t>
        <a:bodyPr/>
        <a:lstStyle/>
        <a:p>
          <a:r>
            <a:rPr lang="en-US" sz="1800" b="0" i="0" baseline="0" dirty="0" err="1"/>
            <a:t>Memoizes</a:t>
          </a:r>
          <a:r>
            <a:rPr lang="en-US" sz="1800" b="0" i="0" baseline="0" dirty="0"/>
            <a:t> the result of a function to optimize performance by avoiding unnecessary recalculations.</a:t>
          </a:r>
          <a:endParaRPr lang="en-IN" sz="1800" dirty="0"/>
        </a:p>
      </dgm:t>
    </dgm:pt>
    <dgm:pt modelId="{E68755CF-07A0-420A-AA13-BAEA90EDA105}" type="parTrans" cxnId="{DDC0705D-F7F1-4D78-992A-94C26F88205E}">
      <dgm:prSet/>
      <dgm:spPr/>
      <dgm:t>
        <a:bodyPr/>
        <a:lstStyle/>
        <a:p>
          <a:endParaRPr lang="en-IN" sz="1800"/>
        </a:p>
      </dgm:t>
    </dgm:pt>
    <dgm:pt modelId="{A6E81A62-F688-46F4-BF70-A91AD69C7374}" type="sibTrans" cxnId="{DDC0705D-F7F1-4D78-992A-94C26F88205E}">
      <dgm:prSet/>
      <dgm:spPr/>
      <dgm:t>
        <a:bodyPr/>
        <a:lstStyle/>
        <a:p>
          <a:endParaRPr lang="en-IN" sz="1800"/>
        </a:p>
      </dgm:t>
    </dgm:pt>
    <dgm:pt modelId="{3E181BE3-D56B-43D9-8170-16B78E871D5C}">
      <dgm:prSet custT="1"/>
      <dgm:spPr/>
      <dgm:t>
        <a:bodyPr/>
        <a:lstStyle/>
        <a:p>
          <a:r>
            <a:rPr lang="en-US" sz="1800" b="1" i="0" baseline="0" dirty="0"/>
            <a:t>7. </a:t>
          </a:r>
          <a:r>
            <a:rPr lang="en-US" sz="1800" b="1" i="0" baseline="0" dirty="0" err="1"/>
            <a:t>useRef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15E4AAB3-D9E1-4ED0-B17F-F6D2CF348674}" type="parTrans" cxnId="{28EB90C3-092B-4961-9C5F-1A9DED80FB45}">
      <dgm:prSet/>
      <dgm:spPr/>
      <dgm:t>
        <a:bodyPr/>
        <a:lstStyle/>
        <a:p>
          <a:endParaRPr lang="en-IN" sz="1800"/>
        </a:p>
      </dgm:t>
    </dgm:pt>
    <dgm:pt modelId="{AC764B72-5546-4046-8DCC-E003F485C3F6}" type="sibTrans" cxnId="{28EB90C3-092B-4961-9C5F-1A9DED80FB45}">
      <dgm:prSet/>
      <dgm:spPr/>
      <dgm:t>
        <a:bodyPr/>
        <a:lstStyle/>
        <a:p>
          <a:endParaRPr lang="en-IN" sz="1800"/>
        </a:p>
      </dgm:t>
    </dgm:pt>
    <dgm:pt modelId="{08D41F41-BEDD-4114-BFD0-F172F9FC15B0}">
      <dgm:prSet custT="1"/>
      <dgm:spPr/>
      <dgm:t>
        <a:bodyPr/>
        <a:lstStyle/>
        <a:p>
          <a:r>
            <a:rPr lang="en-US" sz="1800" b="0" i="0" baseline="0" dirty="0"/>
            <a:t>Creates a mutable object that persists across renders (used for interacting with DOM elements).</a:t>
          </a:r>
          <a:endParaRPr lang="en-IN" sz="1800" dirty="0"/>
        </a:p>
      </dgm:t>
    </dgm:pt>
    <dgm:pt modelId="{57D26794-1767-4A48-AF92-484FBD3C2859}" type="parTrans" cxnId="{0842DEC8-C5B3-4364-8B90-A56F6FBBE4A1}">
      <dgm:prSet/>
      <dgm:spPr/>
      <dgm:t>
        <a:bodyPr/>
        <a:lstStyle/>
        <a:p>
          <a:endParaRPr lang="en-IN" sz="1800"/>
        </a:p>
      </dgm:t>
    </dgm:pt>
    <dgm:pt modelId="{F9EFCFD0-5893-49AC-BAF2-74AB729A644E}" type="sibTrans" cxnId="{0842DEC8-C5B3-4364-8B90-A56F6FBBE4A1}">
      <dgm:prSet/>
      <dgm:spPr/>
      <dgm:t>
        <a:bodyPr/>
        <a:lstStyle/>
        <a:p>
          <a:endParaRPr lang="en-IN" sz="1800"/>
        </a:p>
      </dgm:t>
    </dgm:pt>
    <dgm:pt modelId="{78357211-E9EE-429F-9839-A3D7397B2333}">
      <dgm:prSet custT="1"/>
      <dgm:spPr/>
      <dgm:t>
        <a:bodyPr/>
        <a:lstStyle/>
        <a:p>
          <a:r>
            <a:rPr lang="en-US" sz="1800" b="1" i="0" baseline="0" dirty="0"/>
            <a:t>8. </a:t>
          </a:r>
          <a:r>
            <a:rPr lang="en-US" sz="1800" b="1" i="0" baseline="0" dirty="0" err="1"/>
            <a:t>useLayoutEffect</a:t>
          </a:r>
          <a:r>
            <a:rPr lang="en-US" sz="1800" b="1" i="0" baseline="0" dirty="0"/>
            <a:t>:</a:t>
          </a:r>
          <a:endParaRPr lang="en-IN" sz="1800" dirty="0"/>
        </a:p>
      </dgm:t>
    </dgm:pt>
    <dgm:pt modelId="{48F38D3F-FF0F-4B99-977B-AF0FCCB8C1CA}" type="parTrans" cxnId="{E3C90371-F666-4E74-8F3A-6894E7643B97}">
      <dgm:prSet/>
      <dgm:spPr/>
      <dgm:t>
        <a:bodyPr/>
        <a:lstStyle/>
        <a:p>
          <a:endParaRPr lang="en-IN" sz="1800"/>
        </a:p>
      </dgm:t>
    </dgm:pt>
    <dgm:pt modelId="{F8AF2EF0-0A39-4FDB-93AF-13012578DB51}" type="sibTrans" cxnId="{E3C90371-F666-4E74-8F3A-6894E7643B97}">
      <dgm:prSet/>
      <dgm:spPr/>
      <dgm:t>
        <a:bodyPr/>
        <a:lstStyle/>
        <a:p>
          <a:endParaRPr lang="en-IN" sz="1800"/>
        </a:p>
      </dgm:t>
    </dgm:pt>
    <dgm:pt modelId="{737D3718-F5F2-4DA6-A824-AE33C33AAC16}">
      <dgm:prSet custT="1"/>
      <dgm:spPr/>
      <dgm:t>
        <a:bodyPr/>
        <a:lstStyle/>
        <a:p>
          <a:r>
            <a:rPr lang="en-US" sz="1800" b="0" i="0" baseline="0" dirty="0"/>
            <a:t>Similar to </a:t>
          </a:r>
          <a:r>
            <a:rPr lang="en-US" sz="1800" b="1" i="0" baseline="0" dirty="0" err="1"/>
            <a:t>useEffect</a:t>
          </a:r>
          <a:r>
            <a:rPr lang="en-US" sz="1800" b="0" i="0" baseline="0" dirty="0"/>
            <a:t> but fires synchronously after all DOM mutations.</a:t>
          </a:r>
          <a:endParaRPr lang="en-IN" sz="1800" dirty="0"/>
        </a:p>
      </dgm:t>
    </dgm:pt>
    <dgm:pt modelId="{CC4E2908-32B5-41A5-AAA7-A63032C3AB2F}" type="parTrans" cxnId="{1DBE196E-573A-468C-AFC1-A21CC2D5A889}">
      <dgm:prSet/>
      <dgm:spPr/>
      <dgm:t>
        <a:bodyPr/>
        <a:lstStyle/>
        <a:p>
          <a:endParaRPr lang="en-IN" sz="1800"/>
        </a:p>
      </dgm:t>
    </dgm:pt>
    <dgm:pt modelId="{3F300C4F-C355-4798-B0D4-9D476480B614}" type="sibTrans" cxnId="{1DBE196E-573A-468C-AFC1-A21CC2D5A889}">
      <dgm:prSet/>
      <dgm:spPr/>
      <dgm:t>
        <a:bodyPr/>
        <a:lstStyle/>
        <a:p>
          <a:endParaRPr lang="en-IN" sz="1800"/>
        </a:p>
      </dgm:t>
    </dgm:pt>
    <dgm:pt modelId="{1B6BE09D-CB20-454C-8518-B4F3113D971E}" type="pres">
      <dgm:prSet presAssocID="{A17E8B08-38A3-4C50-A89B-9F19CEDE4F6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BA37696-E1B6-4C9F-A5AA-9FE0B574ED37}" type="pres">
      <dgm:prSet presAssocID="{7E241B4D-713F-4DD0-843C-07FB84829EB8}" presName="composite" presStyleCnt="0"/>
      <dgm:spPr/>
    </dgm:pt>
    <dgm:pt modelId="{C2C25B11-D9FE-4270-976D-FC7F5F47DFEE}" type="pres">
      <dgm:prSet presAssocID="{7E241B4D-713F-4DD0-843C-07FB84829EB8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1E2902-D95F-4798-A918-58AFD43C45C0}" type="pres">
      <dgm:prSet presAssocID="{7E241B4D-713F-4DD0-843C-07FB84829EB8}" presName="Parent" presStyleLbl="alignNode1" presStyleIdx="0" presStyleCnt="8" custScaleX="8987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E6FA01-7A78-4FB2-83CB-9BB7D16C73B4}" type="pres">
      <dgm:prSet presAssocID="{7E241B4D-713F-4DD0-843C-07FB84829EB8}" presName="Accent" presStyleLbl="parChTrans1D1" presStyleIdx="0" presStyleCnt="8"/>
      <dgm:spPr/>
    </dgm:pt>
    <dgm:pt modelId="{DF6ABFC9-D450-4D6A-A2CE-5C13B86E307F}" type="pres">
      <dgm:prSet presAssocID="{E24F4DEE-4546-4DA6-B7D5-76F3DD0CF0DE}" presName="sibTrans" presStyleCnt="0"/>
      <dgm:spPr/>
    </dgm:pt>
    <dgm:pt modelId="{E7DBC935-1AB8-4F49-B080-F0BFCB8C5211}" type="pres">
      <dgm:prSet presAssocID="{0004CFA5-C77C-468C-840F-63D34BE76A05}" presName="composite" presStyleCnt="0"/>
      <dgm:spPr/>
    </dgm:pt>
    <dgm:pt modelId="{897291F6-A071-4493-B31E-B2E87A5FF29E}" type="pres">
      <dgm:prSet presAssocID="{0004CFA5-C77C-468C-840F-63D34BE76A05}" presName="FirstChild" presStyleLbl="revTx" presStyleIdx="1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C5619-2EA9-40E0-9C48-91B2AF2E7D74}" type="pres">
      <dgm:prSet presAssocID="{0004CFA5-C77C-468C-840F-63D34BE76A05}" presName="Parent" presStyleLbl="alignNode1" presStyleIdx="1" presStyleCnt="8" custScaleX="8987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C024D-ABD6-4BF0-BCF8-9D5CAC48E0F5}" type="pres">
      <dgm:prSet presAssocID="{0004CFA5-C77C-468C-840F-63D34BE76A05}" presName="Accent" presStyleLbl="parChTrans1D1" presStyleIdx="1" presStyleCnt="8"/>
      <dgm:spPr/>
    </dgm:pt>
    <dgm:pt modelId="{DB44AF1F-C0D1-46B8-ADCA-829E9128A454}" type="pres">
      <dgm:prSet presAssocID="{8F629AEF-23A9-4A81-98F0-12194D2CEF03}" presName="sibTrans" presStyleCnt="0"/>
      <dgm:spPr/>
    </dgm:pt>
    <dgm:pt modelId="{B3143C06-4D18-43AC-9F60-65140B426989}" type="pres">
      <dgm:prSet presAssocID="{BD198B9A-E3EF-4F37-B9C2-A1F8A957063B}" presName="composite" presStyleCnt="0"/>
      <dgm:spPr/>
    </dgm:pt>
    <dgm:pt modelId="{8614F2E4-1D1C-4DA0-B71D-DA4349A818F1}" type="pres">
      <dgm:prSet presAssocID="{BD198B9A-E3EF-4F37-B9C2-A1F8A957063B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6346D-5A0A-43CF-8E31-EE73A02C8D25}" type="pres">
      <dgm:prSet presAssocID="{BD198B9A-E3EF-4F37-B9C2-A1F8A957063B}" presName="Parent" presStyleLbl="alignNode1" presStyleIdx="2" presStyleCnt="8" custScaleX="8987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5A2F6-96CA-4E66-995E-9B87D68BBEBA}" type="pres">
      <dgm:prSet presAssocID="{BD198B9A-E3EF-4F37-B9C2-A1F8A957063B}" presName="Accent" presStyleLbl="parChTrans1D1" presStyleIdx="2" presStyleCnt="8"/>
      <dgm:spPr/>
    </dgm:pt>
    <dgm:pt modelId="{963B6216-5ABC-494B-8D0B-837BCA9E4574}" type="pres">
      <dgm:prSet presAssocID="{5B4AF4F1-11E6-47EA-9DC6-6D987FA200D9}" presName="sibTrans" presStyleCnt="0"/>
      <dgm:spPr/>
    </dgm:pt>
    <dgm:pt modelId="{4215EB54-96F2-4A92-B37F-2997B1B71CED}" type="pres">
      <dgm:prSet presAssocID="{C8379786-1826-4885-AC64-ED6FEC754A5C}" presName="composite" presStyleCnt="0"/>
      <dgm:spPr/>
    </dgm:pt>
    <dgm:pt modelId="{09143A37-0E6D-4ED6-A8A6-F3C25602667E}" type="pres">
      <dgm:prSet presAssocID="{C8379786-1826-4885-AC64-ED6FEC754A5C}" presName="FirstChild" presStyleLbl="revTx" presStyleIdx="3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02502-D685-46CB-A470-61EC81155BD6}" type="pres">
      <dgm:prSet presAssocID="{C8379786-1826-4885-AC64-ED6FEC754A5C}" presName="Parent" presStyleLbl="alignNode1" presStyleIdx="3" presStyleCnt="8" custScaleX="8987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FA110-B174-47A2-92CF-0212CBDB200B}" type="pres">
      <dgm:prSet presAssocID="{C8379786-1826-4885-AC64-ED6FEC754A5C}" presName="Accent" presStyleLbl="parChTrans1D1" presStyleIdx="3" presStyleCnt="8"/>
      <dgm:spPr/>
    </dgm:pt>
    <dgm:pt modelId="{947BE998-569B-4E61-9D12-567AA89B7616}" type="pres">
      <dgm:prSet presAssocID="{C8413891-20BC-498D-925C-AF441BB9E9D0}" presName="sibTrans" presStyleCnt="0"/>
      <dgm:spPr/>
    </dgm:pt>
    <dgm:pt modelId="{F33F010E-3B1C-4CA9-8112-8FB15649E4A9}" type="pres">
      <dgm:prSet presAssocID="{6D4CD6E2-232E-4A42-9251-30306E9B171F}" presName="composite" presStyleCnt="0"/>
      <dgm:spPr/>
    </dgm:pt>
    <dgm:pt modelId="{C8E12EE7-1CC2-49FF-B19A-82EC579D3102}" type="pres">
      <dgm:prSet presAssocID="{6D4CD6E2-232E-4A42-9251-30306E9B171F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AB500-DCAA-49CC-9C30-95C96B94B1CC}" type="pres">
      <dgm:prSet presAssocID="{6D4CD6E2-232E-4A42-9251-30306E9B171F}" presName="Parent" presStyleLbl="alignNode1" presStyleIdx="4" presStyleCnt="8" custScaleX="8987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B4E56-C108-4D2E-A37A-9D405DFC8F53}" type="pres">
      <dgm:prSet presAssocID="{6D4CD6E2-232E-4A42-9251-30306E9B171F}" presName="Accent" presStyleLbl="parChTrans1D1" presStyleIdx="4" presStyleCnt="8"/>
      <dgm:spPr/>
    </dgm:pt>
    <dgm:pt modelId="{9417BB18-4315-42D3-A2EF-7E89BD0F712B}" type="pres">
      <dgm:prSet presAssocID="{1519972F-B632-4A03-9638-8A75CC3278B6}" presName="sibTrans" presStyleCnt="0"/>
      <dgm:spPr/>
    </dgm:pt>
    <dgm:pt modelId="{7F67511A-86CB-42D7-A6D4-9AAF9BC6AF09}" type="pres">
      <dgm:prSet presAssocID="{1C65A9DA-438C-46C6-A320-AB81C7F26EE4}" presName="composite" presStyleCnt="0"/>
      <dgm:spPr/>
    </dgm:pt>
    <dgm:pt modelId="{19B4762E-56DF-4ED4-A102-B1B3BEA19E90}" type="pres">
      <dgm:prSet presAssocID="{1C65A9DA-438C-46C6-A320-AB81C7F26EE4}" presName="FirstChild" presStyleLbl="revTx" presStyleIdx="5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98C12-EE8B-454F-A9E6-2982060AEAF7}" type="pres">
      <dgm:prSet presAssocID="{1C65A9DA-438C-46C6-A320-AB81C7F26EE4}" presName="Parent" presStyleLbl="alignNode1" presStyleIdx="5" presStyleCnt="8" custScaleX="8987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81541-FE03-401E-B828-8F9AFF9A69CE}" type="pres">
      <dgm:prSet presAssocID="{1C65A9DA-438C-46C6-A320-AB81C7F26EE4}" presName="Accent" presStyleLbl="parChTrans1D1" presStyleIdx="5" presStyleCnt="8"/>
      <dgm:spPr/>
    </dgm:pt>
    <dgm:pt modelId="{A195F6EF-CF7C-485B-A814-FC2D00F5562D}" type="pres">
      <dgm:prSet presAssocID="{EBE64898-A559-494C-8807-DC3FF380F276}" presName="sibTrans" presStyleCnt="0"/>
      <dgm:spPr/>
    </dgm:pt>
    <dgm:pt modelId="{B0768398-E1F5-4F22-9688-C983E16F877C}" type="pres">
      <dgm:prSet presAssocID="{3E181BE3-D56B-43D9-8170-16B78E871D5C}" presName="composite" presStyleCnt="0"/>
      <dgm:spPr/>
    </dgm:pt>
    <dgm:pt modelId="{810DB267-944D-43B8-BFF5-849ECF8AF474}" type="pres">
      <dgm:prSet presAssocID="{3E181BE3-D56B-43D9-8170-16B78E871D5C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CA40CB-1C6D-4832-B220-39ECD9A87846}" type="pres">
      <dgm:prSet presAssocID="{3E181BE3-D56B-43D9-8170-16B78E871D5C}" presName="Parent" presStyleLbl="alignNode1" presStyleIdx="6" presStyleCnt="8" custScaleX="8987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4F35C8-5E0B-48DC-A5F7-91FF4D917CF2}" type="pres">
      <dgm:prSet presAssocID="{3E181BE3-D56B-43D9-8170-16B78E871D5C}" presName="Accent" presStyleLbl="parChTrans1D1" presStyleIdx="6" presStyleCnt="8"/>
      <dgm:spPr/>
    </dgm:pt>
    <dgm:pt modelId="{ECB91E27-5D33-4B6B-8ABD-F41848720EBF}" type="pres">
      <dgm:prSet presAssocID="{AC764B72-5546-4046-8DCC-E003F485C3F6}" presName="sibTrans" presStyleCnt="0"/>
      <dgm:spPr/>
    </dgm:pt>
    <dgm:pt modelId="{8A6E4E04-D680-471F-95AA-FDEB9FC46559}" type="pres">
      <dgm:prSet presAssocID="{78357211-E9EE-429F-9839-A3D7397B2333}" presName="composite" presStyleCnt="0"/>
      <dgm:spPr/>
    </dgm:pt>
    <dgm:pt modelId="{7E2E7D02-0550-4EA1-80C6-D5F0EDADEA27}" type="pres">
      <dgm:prSet presAssocID="{78357211-E9EE-429F-9839-A3D7397B2333}" presName="FirstChild" presStyleLbl="revTx" presStyleIdx="7" presStyleCnt="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894DF-3F8B-4709-9D4A-E6A7B0F1F4A0}" type="pres">
      <dgm:prSet presAssocID="{78357211-E9EE-429F-9839-A3D7397B2333}" presName="Parent" presStyleLbl="alignNode1" presStyleIdx="7" presStyleCnt="8" custScaleX="8987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4AF02B-7B50-45C9-9D13-535816C20F16}" type="pres">
      <dgm:prSet presAssocID="{78357211-E9EE-429F-9839-A3D7397B2333}" presName="Accent" presStyleLbl="parChTrans1D1" presStyleIdx="7" presStyleCnt="8"/>
      <dgm:spPr/>
    </dgm:pt>
  </dgm:ptLst>
  <dgm:cxnLst>
    <dgm:cxn modelId="{28EB90C3-092B-4961-9C5F-1A9DED80FB45}" srcId="{A17E8B08-38A3-4C50-A89B-9F19CEDE4F6D}" destId="{3E181BE3-D56B-43D9-8170-16B78E871D5C}" srcOrd="6" destOrd="0" parTransId="{15E4AAB3-D9E1-4ED0-B17F-F6D2CF348674}" sibTransId="{AC764B72-5546-4046-8DCC-E003F485C3F6}"/>
    <dgm:cxn modelId="{A5303216-F49A-4AEC-8D2C-58EDEAB043AF}" type="presOf" srcId="{BF5E3938-B895-425A-82AD-92420FA2D474}" destId="{09143A37-0E6D-4ED6-A8A6-F3C25602667E}" srcOrd="0" destOrd="0" presId="urn:microsoft.com/office/officeart/2011/layout/TabList"/>
    <dgm:cxn modelId="{09539107-1CDF-4CCB-B781-7745D2649807}" srcId="{C8379786-1826-4885-AC64-ED6FEC754A5C}" destId="{BF5E3938-B895-425A-82AD-92420FA2D474}" srcOrd="0" destOrd="0" parTransId="{F997349D-8197-4985-AEA7-D163E2D96505}" sibTransId="{FD12A884-20EA-48A9-A327-51275B95809C}"/>
    <dgm:cxn modelId="{DDC0705D-F7F1-4D78-992A-94C26F88205E}" srcId="{1C65A9DA-438C-46C6-A320-AB81C7F26EE4}" destId="{ADE4CD1B-16EC-41F2-871E-C795D4701FAC}" srcOrd="0" destOrd="0" parTransId="{E68755CF-07A0-420A-AA13-BAEA90EDA105}" sibTransId="{A6E81A62-F688-46F4-BF70-A91AD69C7374}"/>
    <dgm:cxn modelId="{B4901129-59C5-4F10-9B4C-7DFAE122C92D}" type="presOf" srcId="{C8379786-1826-4885-AC64-ED6FEC754A5C}" destId="{AF502502-D685-46CB-A470-61EC81155BD6}" srcOrd="0" destOrd="0" presId="urn:microsoft.com/office/officeart/2011/layout/TabList"/>
    <dgm:cxn modelId="{1DBE196E-573A-468C-AFC1-A21CC2D5A889}" srcId="{78357211-E9EE-429F-9839-A3D7397B2333}" destId="{737D3718-F5F2-4DA6-A824-AE33C33AAC16}" srcOrd="0" destOrd="0" parTransId="{CC4E2908-32B5-41A5-AAA7-A63032C3AB2F}" sibTransId="{3F300C4F-C355-4798-B0D4-9D476480B614}"/>
    <dgm:cxn modelId="{B536CD01-F6F8-46C6-8C25-3E3348D12B68}" type="presOf" srcId="{3E181BE3-D56B-43D9-8170-16B78E871D5C}" destId="{09CA40CB-1C6D-4832-B220-39ECD9A87846}" srcOrd="0" destOrd="0" presId="urn:microsoft.com/office/officeart/2011/layout/TabList"/>
    <dgm:cxn modelId="{6118A056-97EF-488F-8168-9240A1325473}" type="presOf" srcId="{BD198B9A-E3EF-4F37-B9C2-A1F8A957063B}" destId="{DAA6346D-5A0A-43CF-8E31-EE73A02C8D25}" srcOrd="0" destOrd="0" presId="urn:microsoft.com/office/officeart/2011/layout/TabList"/>
    <dgm:cxn modelId="{8B9549CF-4D6A-4862-9EA8-3F1E88FB702B}" type="presOf" srcId="{ADE4CD1B-16EC-41F2-871E-C795D4701FAC}" destId="{19B4762E-56DF-4ED4-A102-B1B3BEA19E90}" srcOrd="0" destOrd="0" presId="urn:microsoft.com/office/officeart/2011/layout/TabList"/>
    <dgm:cxn modelId="{88841775-2B67-4517-A404-DCBA9208E129}" srcId="{A17E8B08-38A3-4C50-A89B-9F19CEDE4F6D}" destId="{1C65A9DA-438C-46C6-A320-AB81C7F26EE4}" srcOrd="5" destOrd="0" parTransId="{9C119365-57AC-42C3-96E3-F035E8C6A714}" sibTransId="{EBE64898-A559-494C-8807-DC3FF380F276}"/>
    <dgm:cxn modelId="{131D6AB8-27E2-486D-9684-135A689B78FA}" type="presOf" srcId="{7E241B4D-713F-4DD0-843C-07FB84829EB8}" destId="{DF1E2902-D95F-4798-A918-58AFD43C45C0}" srcOrd="0" destOrd="0" presId="urn:microsoft.com/office/officeart/2011/layout/TabList"/>
    <dgm:cxn modelId="{DD8D0C0E-DFEB-4BDC-A628-15A0BAF11A56}" srcId="{A17E8B08-38A3-4C50-A89B-9F19CEDE4F6D}" destId="{BD198B9A-E3EF-4F37-B9C2-A1F8A957063B}" srcOrd="2" destOrd="0" parTransId="{1D0889FB-C869-4935-9DB1-E14D19CC5BBD}" sibTransId="{5B4AF4F1-11E6-47EA-9DC6-6D987FA200D9}"/>
    <dgm:cxn modelId="{97CB5BBF-C9A5-40F4-A3FE-A8F0B41B0F38}" srcId="{BD198B9A-E3EF-4F37-B9C2-A1F8A957063B}" destId="{A2B5479A-E603-4706-B6C3-680F31C132E1}" srcOrd="0" destOrd="0" parTransId="{430132DE-63B6-4489-AB37-EFEE4433D3B2}" sibTransId="{1CC7BCB8-0EA0-4DD5-94D0-31A99F0CE66B}"/>
    <dgm:cxn modelId="{E3C90371-F666-4E74-8F3A-6894E7643B97}" srcId="{A17E8B08-38A3-4C50-A89B-9F19CEDE4F6D}" destId="{78357211-E9EE-429F-9839-A3D7397B2333}" srcOrd="7" destOrd="0" parTransId="{48F38D3F-FF0F-4B99-977B-AF0FCCB8C1CA}" sibTransId="{F8AF2EF0-0A39-4FDB-93AF-13012578DB51}"/>
    <dgm:cxn modelId="{802C4801-0780-4919-93FF-FE77137C74E6}" type="presOf" srcId="{1C65A9DA-438C-46C6-A320-AB81C7F26EE4}" destId="{D8F98C12-EE8B-454F-A9E6-2982060AEAF7}" srcOrd="0" destOrd="0" presId="urn:microsoft.com/office/officeart/2011/layout/TabList"/>
    <dgm:cxn modelId="{0842DEC8-C5B3-4364-8B90-A56F6FBBE4A1}" srcId="{3E181BE3-D56B-43D9-8170-16B78E871D5C}" destId="{08D41F41-BEDD-4114-BFD0-F172F9FC15B0}" srcOrd="0" destOrd="0" parTransId="{57D26794-1767-4A48-AF92-484FBD3C2859}" sibTransId="{F9EFCFD0-5893-49AC-BAF2-74AB729A644E}"/>
    <dgm:cxn modelId="{33EDDD9E-A64C-4323-BF2F-4CE691ADD351}" srcId="{A17E8B08-38A3-4C50-A89B-9F19CEDE4F6D}" destId="{C8379786-1826-4885-AC64-ED6FEC754A5C}" srcOrd="3" destOrd="0" parTransId="{D9EEEAFD-F794-4CE8-995F-552EFA05BEDA}" sibTransId="{C8413891-20BC-498D-925C-AF441BB9E9D0}"/>
    <dgm:cxn modelId="{15B95820-8A6B-4B2E-9250-194BF3E2232D}" type="presOf" srcId="{E018EA02-2A37-45A6-92F5-E348C05CAA8D}" destId="{897291F6-A071-4493-B31E-B2E87A5FF29E}" srcOrd="0" destOrd="0" presId="urn:microsoft.com/office/officeart/2011/layout/TabList"/>
    <dgm:cxn modelId="{1704B2E6-1DE4-4915-BC6E-D61DF93285ED}" type="presOf" srcId="{08D41F41-BEDD-4114-BFD0-F172F9FC15B0}" destId="{810DB267-944D-43B8-BFF5-849ECF8AF474}" srcOrd="0" destOrd="0" presId="urn:microsoft.com/office/officeart/2011/layout/TabList"/>
    <dgm:cxn modelId="{0FFD4EBD-59D6-496E-9C73-C2F135C6F69B}" type="presOf" srcId="{F5842985-57DA-410E-A389-F81860CD789A}" destId="{C2C25B11-D9FE-4270-976D-FC7F5F47DFEE}" srcOrd="0" destOrd="0" presId="urn:microsoft.com/office/officeart/2011/layout/TabList"/>
    <dgm:cxn modelId="{9194F414-473E-4BED-862E-ACD934FD0612}" type="presOf" srcId="{78357211-E9EE-429F-9839-A3D7397B2333}" destId="{5C7894DF-3F8B-4709-9D4A-E6A7B0F1F4A0}" srcOrd="0" destOrd="0" presId="urn:microsoft.com/office/officeart/2011/layout/TabList"/>
    <dgm:cxn modelId="{F7492C82-2648-4D00-A9D9-AB87CA041FB5}" srcId="{A17E8B08-38A3-4C50-A89B-9F19CEDE4F6D}" destId="{6D4CD6E2-232E-4A42-9251-30306E9B171F}" srcOrd="4" destOrd="0" parTransId="{8D0D7252-CC79-4639-8D7D-0893187149D4}" sibTransId="{1519972F-B632-4A03-9638-8A75CC3278B6}"/>
    <dgm:cxn modelId="{8D703B68-8908-418E-8FE0-B37E691BBE53}" type="presOf" srcId="{737D3718-F5F2-4DA6-A824-AE33C33AAC16}" destId="{7E2E7D02-0550-4EA1-80C6-D5F0EDADEA27}" srcOrd="0" destOrd="0" presId="urn:microsoft.com/office/officeart/2011/layout/TabList"/>
    <dgm:cxn modelId="{FC41ECBA-1B98-47E1-AF27-96314D4EECFE}" srcId="{6D4CD6E2-232E-4A42-9251-30306E9B171F}" destId="{DD8496EF-75DA-4B09-A80A-9AD5CC11DF47}" srcOrd="0" destOrd="0" parTransId="{BF1128CE-F4CB-4859-AF05-4AF1A8589738}" sibTransId="{E747ABA9-9EE3-4A00-A069-493FF13E0391}"/>
    <dgm:cxn modelId="{3C344038-1AB7-4089-9233-0EDA1112C36D}" srcId="{A17E8B08-38A3-4C50-A89B-9F19CEDE4F6D}" destId="{0004CFA5-C77C-468C-840F-63D34BE76A05}" srcOrd="1" destOrd="0" parTransId="{261B3A7A-40F9-4D28-A4D5-F01D3CECA30B}" sibTransId="{8F629AEF-23A9-4A81-98F0-12194D2CEF03}"/>
    <dgm:cxn modelId="{D1E2B708-D805-4536-9716-2896602FAF9B}" type="presOf" srcId="{A17E8B08-38A3-4C50-A89B-9F19CEDE4F6D}" destId="{1B6BE09D-CB20-454C-8518-B4F3113D971E}" srcOrd="0" destOrd="0" presId="urn:microsoft.com/office/officeart/2011/layout/TabList"/>
    <dgm:cxn modelId="{EF506C7C-61C1-401B-8CFA-54D44E4F7DD4}" type="presOf" srcId="{DD8496EF-75DA-4B09-A80A-9AD5CC11DF47}" destId="{C8E12EE7-1CC2-49FF-B19A-82EC579D3102}" srcOrd="0" destOrd="0" presId="urn:microsoft.com/office/officeart/2011/layout/TabList"/>
    <dgm:cxn modelId="{67867D87-9608-426A-A16C-57DAFA373717}" type="presOf" srcId="{6D4CD6E2-232E-4A42-9251-30306E9B171F}" destId="{520AB500-DCAA-49CC-9C30-95C96B94B1CC}" srcOrd="0" destOrd="0" presId="urn:microsoft.com/office/officeart/2011/layout/TabList"/>
    <dgm:cxn modelId="{9FC6A45A-2FEB-4A8D-8C9E-6466C33C0D47}" srcId="{0004CFA5-C77C-468C-840F-63D34BE76A05}" destId="{E018EA02-2A37-45A6-92F5-E348C05CAA8D}" srcOrd="0" destOrd="0" parTransId="{4FD9EB6D-D011-444E-9D14-E4F90721BCEC}" sibTransId="{21158BC3-4175-4F85-98E6-BD4F4A411179}"/>
    <dgm:cxn modelId="{F8B5F7D2-6A57-4204-B865-4321C086D67F}" srcId="{7E241B4D-713F-4DD0-843C-07FB84829EB8}" destId="{F5842985-57DA-410E-A389-F81860CD789A}" srcOrd="0" destOrd="0" parTransId="{B01F3D4F-412C-4ED7-8B08-4DF9848E0955}" sibTransId="{3D0442F9-EE6D-4E18-A407-62132D34525A}"/>
    <dgm:cxn modelId="{7F23C091-B5E5-43E8-B269-9F63D1CECF6A}" type="presOf" srcId="{0004CFA5-C77C-468C-840F-63D34BE76A05}" destId="{85AC5619-2EA9-40E0-9C48-91B2AF2E7D74}" srcOrd="0" destOrd="0" presId="urn:microsoft.com/office/officeart/2011/layout/TabList"/>
    <dgm:cxn modelId="{CB7AC3B3-3BE4-4811-8D8B-E3B283A3E5EC}" type="presOf" srcId="{A2B5479A-E603-4706-B6C3-680F31C132E1}" destId="{8614F2E4-1D1C-4DA0-B71D-DA4349A818F1}" srcOrd="0" destOrd="0" presId="urn:microsoft.com/office/officeart/2011/layout/TabList"/>
    <dgm:cxn modelId="{65935909-0014-4DF4-A951-B368BA9D878D}" srcId="{A17E8B08-38A3-4C50-A89B-9F19CEDE4F6D}" destId="{7E241B4D-713F-4DD0-843C-07FB84829EB8}" srcOrd="0" destOrd="0" parTransId="{0D865FCE-3C93-4856-9862-2761595A4250}" sibTransId="{E24F4DEE-4546-4DA6-B7D5-76F3DD0CF0DE}"/>
    <dgm:cxn modelId="{C5B644AC-5059-4E91-A218-61C46A0553B0}" type="presParOf" srcId="{1B6BE09D-CB20-454C-8518-B4F3113D971E}" destId="{7BA37696-E1B6-4C9F-A5AA-9FE0B574ED37}" srcOrd="0" destOrd="0" presId="urn:microsoft.com/office/officeart/2011/layout/TabList"/>
    <dgm:cxn modelId="{CBA460D5-43C6-45B2-AFF5-FAFED2F06C80}" type="presParOf" srcId="{7BA37696-E1B6-4C9F-A5AA-9FE0B574ED37}" destId="{C2C25B11-D9FE-4270-976D-FC7F5F47DFEE}" srcOrd="0" destOrd="0" presId="urn:microsoft.com/office/officeart/2011/layout/TabList"/>
    <dgm:cxn modelId="{D0D3CAB9-B87C-4C74-95DF-4E0F7EE96CE9}" type="presParOf" srcId="{7BA37696-E1B6-4C9F-A5AA-9FE0B574ED37}" destId="{DF1E2902-D95F-4798-A918-58AFD43C45C0}" srcOrd="1" destOrd="0" presId="urn:microsoft.com/office/officeart/2011/layout/TabList"/>
    <dgm:cxn modelId="{89EC12B2-9D6F-4FED-8642-22F8D90433C6}" type="presParOf" srcId="{7BA37696-E1B6-4C9F-A5AA-9FE0B574ED37}" destId="{C6E6FA01-7A78-4FB2-83CB-9BB7D16C73B4}" srcOrd="2" destOrd="0" presId="urn:microsoft.com/office/officeart/2011/layout/TabList"/>
    <dgm:cxn modelId="{98569CB2-149B-4D9D-8352-76A020F5AF13}" type="presParOf" srcId="{1B6BE09D-CB20-454C-8518-B4F3113D971E}" destId="{DF6ABFC9-D450-4D6A-A2CE-5C13B86E307F}" srcOrd="1" destOrd="0" presId="urn:microsoft.com/office/officeart/2011/layout/TabList"/>
    <dgm:cxn modelId="{1A610B6B-3762-43E6-8449-F652AAC1D029}" type="presParOf" srcId="{1B6BE09D-CB20-454C-8518-B4F3113D971E}" destId="{E7DBC935-1AB8-4F49-B080-F0BFCB8C5211}" srcOrd="2" destOrd="0" presId="urn:microsoft.com/office/officeart/2011/layout/TabList"/>
    <dgm:cxn modelId="{9CBA86D6-92F9-4102-8A33-36BFBB990515}" type="presParOf" srcId="{E7DBC935-1AB8-4F49-B080-F0BFCB8C5211}" destId="{897291F6-A071-4493-B31E-B2E87A5FF29E}" srcOrd="0" destOrd="0" presId="urn:microsoft.com/office/officeart/2011/layout/TabList"/>
    <dgm:cxn modelId="{D23EE975-EBD8-4A2C-99CF-FCCF657F2FA0}" type="presParOf" srcId="{E7DBC935-1AB8-4F49-B080-F0BFCB8C5211}" destId="{85AC5619-2EA9-40E0-9C48-91B2AF2E7D74}" srcOrd="1" destOrd="0" presId="urn:microsoft.com/office/officeart/2011/layout/TabList"/>
    <dgm:cxn modelId="{238EB061-AF19-478F-81F2-92F84EF3AC9D}" type="presParOf" srcId="{E7DBC935-1AB8-4F49-B080-F0BFCB8C5211}" destId="{820C024D-ABD6-4BF0-BCF8-9D5CAC48E0F5}" srcOrd="2" destOrd="0" presId="urn:microsoft.com/office/officeart/2011/layout/TabList"/>
    <dgm:cxn modelId="{A8552010-26CE-484F-A5A2-F50B911C531C}" type="presParOf" srcId="{1B6BE09D-CB20-454C-8518-B4F3113D971E}" destId="{DB44AF1F-C0D1-46B8-ADCA-829E9128A454}" srcOrd="3" destOrd="0" presId="urn:microsoft.com/office/officeart/2011/layout/TabList"/>
    <dgm:cxn modelId="{1F7EFA30-8E1E-449D-8AE1-AE37BC4C70BA}" type="presParOf" srcId="{1B6BE09D-CB20-454C-8518-B4F3113D971E}" destId="{B3143C06-4D18-43AC-9F60-65140B426989}" srcOrd="4" destOrd="0" presId="urn:microsoft.com/office/officeart/2011/layout/TabList"/>
    <dgm:cxn modelId="{A1258DE2-00CB-437A-8F4C-5899013A5AC6}" type="presParOf" srcId="{B3143C06-4D18-43AC-9F60-65140B426989}" destId="{8614F2E4-1D1C-4DA0-B71D-DA4349A818F1}" srcOrd="0" destOrd="0" presId="urn:microsoft.com/office/officeart/2011/layout/TabList"/>
    <dgm:cxn modelId="{6865CE63-7BFF-4253-824C-893BA1FCA627}" type="presParOf" srcId="{B3143C06-4D18-43AC-9F60-65140B426989}" destId="{DAA6346D-5A0A-43CF-8E31-EE73A02C8D25}" srcOrd="1" destOrd="0" presId="urn:microsoft.com/office/officeart/2011/layout/TabList"/>
    <dgm:cxn modelId="{D60B0C70-70FF-45D4-A795-D631DF102EA2}" type="presParOf" srcId="{B3143C06-4D18-43AC-9F60-65140B426989}" destId="{08A5A2F6-96CA-4E66-995E-9B87D68BBEBA}" srcOrd="2" destOrd="0" presId="urn:microsoft.com/office/officeart/2011/layout/TabList"/>
    <dgm:cxn modelId="{6F78B671-3D66-4308-9C5F-80EB1516B472}" type="presParOf" srcId="{1B6BE09D-CB20-454C-8518-B4F3113D971E}" destId="{963B6216-5ABC-494B-8D0B-837BCA9E4574}" srcOrd="5" destOrd="0" presId="urn:microsoft.com/office/officeart/2011/layout/TabList"/>
    <dgm:cxn modelId="{E71C925F-622F-49B1-B724-0046B65FED2C}" type="presParOf" srcId="{1B6BE09D-CB20-454C-8518-B4F3113D971E}" destId="{4215EB54-96F2-4A92-B37F-2997B1B71CED}" srcOrd="6" destOrd="0" presId="urn:microsoft.com/office/officeart/2011/layout/TabList"/>
    <dgm:cxn modelId="{F38345CC-CD8A-4631-A42C-34CE3EB3A1A4}" type="presParOf" srcId="{4215EB54-96F2-4A92-B37F-2997B1B71CED}" destId="{09143A37-0E6D-4ED6-A8A6-F3C25602667E}" srcOrd="0" destOrd="0" presId="urn:microsoft.com/office/officeart/2011/layout/TabList"/>
    <dgm:cxn modelId="{EA950DB5-BF4D-43EC-9719-21BB01BCF7AF}" type="presParOf" srcId="{4215EB54-96F2-4A92-B37F-2997B1B71CED}" destId="{AF502502-D685-46CB-A470-61EC81155BD6}" srcOrd="1" destOrd="0" presId="urn:microsoft.com/office/officeart/2011/layout/TabList"/>
    <dgm:cxn modelId="{69F68C98-33C5-4C7B-BDD3-EA03CEC1CC1A}" type="presParOf" srcId="{4215EB54-96F2-4A92-B37F-2997B1B71CED}" destId="{60BFA110-B174-47A2-92CF-0212CBDB200B}" srcOrd="2" destOrd="0" presId="urn:microsoft.com/office/officeart/2011/layout/TabList"/>
    <dgm:cxn modelId="{0684B581-5B5A-4CAA-8DA6-BA2E3E55AF7E}" type="presParOf" srcId="{1B6BE09D-CB20-454C-8518-B4F3113D971E}" destId="{947BE998-569B-4E61-9D12-567AA89B7616}" srcOrd="7" destOrd="0" presId="urn:microsoft.com/office/officeart/2011/layout/TabList"/>
    <dgm:cxn modelId="{A45CABDB-0511-46C1-AB01-310CFD666705}" type="presParOf" srcId="{1B6BE09D-CB20-454C-8518-B4F3113D971E}" destId="{F33F010E-3B1C-4CA9-8112-8FB15649E4A9}" srcOrd="8" destOrd="0" presId="urn:microsoft.com/office/officeart/2011/layout/TabList"/>
    <dgm:cxn modelId="{875882CC-1872-4380-9450-B6EC318D71C1}" type="presParOf" srcId="{F33F010E-3B1C-4CA9-8112-8FB15649E4A9}" destId="{C8E12EE7-1CC2-49FF-B19A-82EC579D3102}" srcOrd="0" destOrd="0" presId="urn:microsoft.com/office/officeart/2011/layout/TabList"/>
    <dgm:cxn modelId="{D8300810-106F-46DF-99EA-E35BAB1F403F}" type="presParOf" srcId="{F33F010E-3B1C-4CA9-8112-8FB15649E4A9}" destId="{520AB500-DCAA-49CC-9C30-95C96B94B1CC}" srcOrd="1" destOrd="0" presId="urn:microsoft.com/office/officeart/2011/layout/TabList"/>
    <dgm:cxn modelId="{60CF7B57-2E2C-4014-85AA-04A10F1ED0BB}" type="presParOf" srcId="{F33F010E-3B1C-4CA9-8112-8FB15649E4A9}" destId="{B31B4E56-C108-4D2E-A37A-9D405DFC8F53}" srcOrd="2" destOrd="0" presId="urn:microsoft.com/office/officeart/2011/layout/TabList"/>
    <dgm:cxn modelId="{7E31F153-8CD5-42CB-8BA5-859D83C1FBEC}" type="presParOf" srcId="{1B6BE09D-CB20-454C-8518-B4F3113D971E}" destId="{9417BB18-4315-42D3-A2EF-7E89BD0F712B}" srcOrd="9" destOrd="0" presId="urn:microsoft.com/office/officeart/2011/layout/TabList"/>
    <dgm:cxn modelId="{7D0C3F47-E803-4ED5-88D1-9C6C871D5FF5}" type="presParOf" srcId="{1B6BE09D-CB20-454C-8518-B4F3113D971E}" destId="{7F67511A-86CB-42D7-A6D4-9AAF9BC6AF09}" srcOrd="10" destOrd="0" presId="urn:microsoft.com/office/officeart/2011/layout/TabList"/>
    <dgm:cxn modelId="{34DC2EA5-03EA-40D5-85BA-3689A2D55F05}" type="presParOf" srcId="{7F67511A-86CB-42D7-A6D4-9AAF9BC6AF09}" destId="{19B4762E-56DF-4ED4-A102-B1B3BEA19E90}" srcOrd="0" destOrd="0" presId="urn:microsoft.com/office/officeart/2011/layout/TabList"/>
    <dgm:cxn modelId="{EB696F14-5150-4C0A-9CC1-A0D8BB4C4305}" type="presParOf" srcId="{7F67511A-86CB-42D7-A6D4-9AAF9BC6AF09}" destId="{D8F98C12-EE8B-454F-A9E6-2982060AEAF7}" srcOrd="1" destOrd="0" presId="urn:microsoft.com/office/officeart/2011/layout/TabList"/>
    <dgm:cxn modelId="{D7CFF0FB-63F1-4662-8D5E-8BEBD11F7B4F}" type="presParOf" srcId="{7F67511A-86CB-42D7-A6D4-9AAF9BC6AF09}" destId="{3DF81541-FE03-401E-B828-8F9AFF9A69CE}" srcOrd="2" destOrd="0" presId="urn:microsoft.com/office/officeart/2011/layout/TabList"/>
    <dgm:cxn modelId="{5CD3C6CD-9BEC-4283-AFA8-9C96C24F6262}" type="presParOf" srcId="{1B6BE09D-CB20-454C-8518-B4F3113D971E}" destId="{A195F6EF-CF7C-485B-A814-FC2D00F5562D}" srcOrd="11" destOrd="0" presId="urn:microsoft.com/office/officeart/2011/layout/TabList"/>
    <dgm:cxn modelId="{91B5FF0A-FCD7-4934-8BA0-AF63270DB40E}" type="presParOf" srcId="{1B6BE09D-CB20-454C-8518-B4F3113D971E}" destId="{B0768398-E1F5-4F22-9688-C983E16F877C}" srcOrd="12" destOrd="0" presId="urn:microsoft.com/office/officeart/2011/layout/TabList"/>
    <dgm:cxn modelId="{F49A67D3-AF1C-41BF-9335-5806B9959DF2}" type="presParOf" srcId="{B0768398-E1F5-4F22-9688-C983E16F877C}" destId="{810DB267-944D-43B8-BFF5-849ECF8AF474}" srcOrd="0" destOrd="0" presId="urn:microsoft.com/office/officeart/2011/layout/TabList"/>
    <dgm:cxn modelId="{67ED66AC-E5AA-49B1-BD93-72343BB41281}" type="presParOf" srcId="{B0768398-E1F5-4F22-9688-C983E16F877C}" destId="{09CA40CB-1C6D-4832-B220-39ECD9A87846}" srcOrd="1" destOrd="0" presId="urn:microsoft.com/office/officeart/2011/layout/TabList"/>
    <dgm:cxn modelId="{99B0E152-EB9D-47B9-9AC9-1BD25C187E7D}" type="presParOf" srcId="{B0768398-E1F5-4F22-9688-C983E16F877C}" destId="{FC4F35C8-5E0B-48DC-A5F7-91FF4D917CF2}" srcOrd="2" destOrd="0" presId="urn:microsoft.com/office/officeart/2011/layout/TabList"/>
    <dgm:cxn modelId="{0B424783-207F-459C-94D2-3FA6087B7A0A}" type="presParOf" srcId="{1B6BE09D-CB20-454C-8518-B4F3113D971E}" destId="{ECB91E27-5D33-4B6B-8ABD-F41848720EBF}" srcOrd="13" destOrd="0" presId="urn:microsoft.com/office/officeart/2011/layout/TabList"/>
    <dgm:cxn modelId="{85E48EA9-FD36-49D6-9326-DF703F4B1AA0}" type="presParOf" srcId="{1B6BE09D-CB20-454C-8518-B4F3113D971E}" destId="{8A6E4E04-D680-471F-95AA-FDEB9FC46559}" srcOrd="14" destOrd="0" presId="urn:microsoft.com/office/officeart/2011/layout/TabList"/>
    <dgm:cxn modelId="{EE68FDC6-ADBE-4796-9F82-6B49F0F11D52}" type="presParOf" srcId="{8A6E4E04-D680-471F-95AA-FDEB9FC46559}" destId="{7E2E7D02-0550-4EA1-80C6-D5F0EDADEA27}" srcOrd="0" destOrd="0" presId="urn:microsoft.com/office/officeart/2011/layout/TabList"/>
    <dgm:cxn modelId="{FA34D454-4BE1-479D-8218-45CF2172888B}" type="presParOf" srcId="{8A6E4E04-D680-471F-95AA-FDEB9FC46559}" destId="{5C7894DF-3F8B-4709-9D4A-E6A7B0F1F4A0}" srcOrd="1" destOrd="0" presId="urn:microsoft.com/office/officeart/2011/layout/TabList"/>
    <dgm:cxn modelId="{51042510-A34D-4AD0-B816-7042E512943D}" type="presParOf" srcId="{8A6E4E04-D680-471F-95AA-FDEB9FC46559}" destId="{9B4AF02B-7B50-45C9-9D13-535816C20F16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1" dirty="0"/>
            <a:t>Component Life Cycle Phases</a:t>
          </a:r>
          <a:endParaRPr lang="en-IN" sz="2000" b="1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800" b="1" i="0" dirty="0"/>
            <a:t>1. Mounting Phase</a:t>
          </a:r>
        </a:p>
        <a:p>
          <a:r>
            <a:rPr lang="en-IN" sz="1800" b="0" i="0" dirty="0"/>
            <a:t>(Component creation started)</a:t>
          </a:r>
          <a:endParaRPr lang="en-IN" sz="18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800" b="1" i="0" dirty="0"/>
            <a:t>2. Updating Phase</a:t>
          </a:r>
        </a:p>
        <a:p>
          <a:r>
            <a:rPr lang="en-IN" sz="1800" b="0" i="0" dirty="0"/>
            <a:t>(Component updates)</a:t>
          </a:r>
          <a:endParaRPr lang="en-IN" sz="18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800" b="1" i="0" dirty="0"/>
            <a:t>3. Unmounting Phase</a:t>
          </a:r>
        </a:p>
        <a:p>
          <a:r>
            <a:rPr lang="en-IN" sz="1800" b="0" i="0" dirty="0"/>
            <a:t>(Removal from the DOM )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133344" custScaleY="63011" custLinFactNeighborX="14617" custLinFactNeighborY="-499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D03368B-7497-4794-94A1-9F88925F257C}" type="pres">
      <dgm:prSet presAssocID="{0050C1A6-79A7-4E66-B00B-6059F7CF7AF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112644" custScaleY="63011" custLinFactNeighborX="-11" custLinFactNeighborY="-182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4F1FAE5-FA22-4491-B1FE-ED013C296A53}" type="pres">
      <dgm:prSet presAssocID="{2549670B-2055-49EA-98C5-1198F9F3DE85}" presName="rootConnector" presStyleLbl="node2" presStyleIdx="0" presStyleCnt="3"/>
      <dgm:spPr/>
      <dgm:t>
        <a:bodyPr/>
        <a:lstStyle/>
        <a:p>
          <a:endParaRPr lang="en-US"/>
        </a:p>
      </dgm:t>
    </dgm:pt>
    <dgm:pt modelId="{F4D9D6C3-05E5-4267-AF8F-8AA8992BB148}" type="pres">
      <dgm:prSet presAssocID="{2549670B-2055-49EA-98C5-1198F9F3DE85}" presName="hierChild4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117286" custScaleY="63011" custLinFactNeighborX="243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01FE8D-A1AE-40FF-852E-227094E77C89}" type="pres">
      <dgm:prSet presAssocID="{622171A4-CBD0-4B67-8F8F-7CA2D1252D38}" presName="rootConnector" presStyleLbl="node2" presStyleIdx="1" presStyleCnt="3"/>
      <dgm:spPr/>
      <dgm:t>
        <a:bodyPr/>
        <a:lstStyle/>
        <a:p>
          <a:endParaRPr lang="en-US"/>
        </a:p>
      </dgm:t>
    </dgm:pt>
    <dgm:pt modelId="{73B2DD96-49A6-456F-86CD-8B93F67B49BC}" type="pres">
      <dgm:prSet presAssocID="{622171A4-CBD0-4B67-8F8F-7CA2D1252D38}" presName="hierChild4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87766" custScaleY="63011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303230B-2B84-4137-934B-6C2D86385523}" type="pres">
      <dgm:prSet presAssocID="{74BD22F0-5DE5-4952-B5A3-97C7C5907841}" presName="rootConnector" presStyleLbl="node2" presStyleIdx="2" presStyleCnt="3"/>
      <dgm:spPr/>
      <dgm:t>
        <a:bodyPr/>
        <a:lstStyle/>
        <a:p>
          <a:endParaRPr lang="en-US"/>
        </a:p>
      </dgm:t>
    </dgm:pt>
    <dgm:pt modelId="{2A33703B-4C23-45B4-B7D4-13827E51CDA7}" type="pres">
      <dgm:prSet presAssocID="{74BD22F0-5DE5-4952-B5A3-97C7C5907841}" presName="hierChild4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/>
      <dgm:t>
        <a:bodyPr/>
        <a:lstStyle/>
        <a:p>
          <a:r>
            <a:rPr lang="en-IN" sz="1700" b="1" i="0" dirty="0" err="1"/>
            <a:t>componentDidMount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 dirty="0"/>
            <a:t>render()</a:t>
          </a:r>
          <a:endParaRPr lang="en-IN" sz="1700" b="0" dirty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/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458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D03368B-7497-4794-94A1-9F88925F257C}" type="pres">
      <dgm:prSet presAssocID="{0050C1A6-79A7-4E66-B00B-6059F7CF7AF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4F1FAE5-FA22-4491-B1FE-ED013C296A53}" type="pres">
      <dgm:prSet presAssocID="{2549670B-2055-49EA-98C5-1198F9F3DE85}" presName="rootConnector" presStyleLbl="node2" presStyleIdx="0" presStyleCnt="3"/>
      <dgm:spPr/>
      <dgm:t>
        <a:bodyPr/>
        <a:lstStyle/>
        <a:p>
          <a:endParaRPr lang="en-US"/>
        </a:p>
      </dgm:t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  <dgm:t>
        <a:bodyPr/>
        <a:lstStyle/>
        <a:p>
          <a:endParaRPr lang="en-US"/>
        </a:p>
      </dgm:t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27C5C89F-9965-4749-957E-A13F85D8FDA7}" type="pres">
      <dgm:prSet presAssocID="{4F0D52C4-C0BA-4141-AB17-018371D74BC0}" presName="rootConnector" presStyleLbl="node3" presStyleIdx="0" presStyleCnt="10"/>
      <dgm:spPr/>
      <dgm:t>
        <a:bodyPr/>
        <a:lstStyle/>
        <a:p>
          <a:endParaRPr lang="en-US"/>
        </a:p>
      </dgm:t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  <dgm:t>
        <a:bodyPr/>
        <a:lstStyle/>
        <a:p>
          <a:endParaRPr lang="en-US"/>
        </a:p>
      </dgm:t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F258228-AB8B-4279-B9EC-BFC2AF254DBF}" type="pres">
      <dgm:prSet presAssocID="{A82E0823-B6C4-40BA-8672-DC6FE5CC3B60}" presName="rootConnector" presStyleLbl="node3" presStyleIdx="1" presStyleCnt="10"/>
      <dgm:spPr/>
      <dgm:t>
        <a:bodyPr/>
        <a:lstStyle/>
        <a:p>
          <a:endParaRPr lang="en-US"/>
        </a:p>
      </dgm:t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  <dgm:t>
        <a:bodyPr/>
        <a:lstStyle/>
        <a:p>
          <a:endParaRPr lang="en-US"/>
        </a:p>
      </dgm:t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1CA0BEB2-5FD2-4075-ADD5-028BBE9C3150}" type="pres">
      <dgm:prSet presAssocID="{569E1079-CA7A-4CA4-80DA-AB05A2CD483E}" presName="rootConnector" presStyleLbl="node3" presStyleIdx="2" presStyleCnt="10"/>
      <dgm:spPr/>
      <dgm:t>
        <a:bodyPr/>
        <a:lstStyle/>
        <a:p>
          <a:endParaRPr lang="en-US"/>
        </a:p>
      </dgm:t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  <dgm:t>
        <a:bodyPr/>
        <a:lstStyle/>
        <a:p>
          <a:endParaRPr lang="en-US"/>
        </a:p>
      </dgm:t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F3AEB3D-2962-4845-926E-9D9DFB2E552C}" type="pres">
      <dgm:prSet presAssocID="{96181D65-F36B-42F9-B64E-5D580E1EABB9}" presName="rootConnector" presStyleLbl="node3" presStyleIdx="3" presStyleCnt="10"/>
      <dgm:spPr/>
      <dgm:t>
        <a:bodyPr/>
        <a:lstStyle/>
        <a:p>
          <a:endParaRPr lang="en-US"/>
        </a:p>
      </dgm:t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01FE8D-A1AE-40FF-852E-227094E77C89}" type="pres">
      <dgm:prSet presAssocID="{622171A4-CBD0-4B67-8F8F-7CA2D1252D38}" presName="rootConnector" presStyleLbl="node2" presStyleIdx="1" presStyleCnt="3"/>
      <dgm:spPr/>
      <dgm:t>
        <a:bodyPr/>
        <a:lstStyle/>
        <a:p>
          <a:endParaRPr lang="en-US"/>
        </a:p>
      </dgm:t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  <dgm:t>
        <a:bodyPr/>
        <a:lstStyle/>
        <a:p>
          <a:endParaRPr lang="en-US"/>
        </a:p>
      </dgm:t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8BC1291-8284-4EE3-8915-D5A094FE3B1C}" type="pres">
      <dgm:prSet presAssocID="{66AA25CA-E2F3-45D0-B9E7-B03D638B2E12}" presName="rootConnector" presStyleLbl="node3" presStyleIdx="4" presStyleCnt="10"/>
      <dgm:spPr/>
      <dgm:t>
        <a:bodyPr/>
        <a:lstStyle/>
        <a:p>
          <a:endParaRPr lang="en-US"/>
        </a:p>
      </dgm:t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  <dgm:t>
        <a:bodyPr/>
        <a:lstStyle/>
        <a:p>
          <a:endParaRPr lang="en-US"/>
        </a:p>
      </dgm:t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6E6BC13-1523-4CBD-B866-D89E70FBA323}" type="pres">
      <dgm:prSet presAssocID="{317B7C77-BD03-43DE-8657-CA9198803777}" presName="rootConnector" presStyleLbl="node3" presStyleIdx="5" presStyleCnt="10"/>
      <dgm:spPr/>
      <dgm:t>
        <a:bodyPr/>
        <a:lstStyle/>
        <a:p>
          <a:endParaRPr lang="en-US"/>
        </a:p>
      </dgm:t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  <dgm:t>
        <a:bodyPr/>
        <a:lstStyle/>
        <a:p>
          <a:endParaRPr lang="en-US"/>
        </a:p>
      </dgm:t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56D58D2-4C8A-4827-A493-D11B2079AF1E}" type="pres">
      <dgm:prSet presAssocID="{C759AEB2-306B-43DC-8A85-FF80D2B29BE4}" presName="rootConnector" presStyleLbl="node3" presStyleIdx="6" presStyleCnt="10"/>
      <dgm:spPr/>
      <dgm:t>
        <a:bodyPr/>
        <a:lstStyle/>
        <a:p>
          <a:endParaRPr lang="en-US"/>
        </a:p>
      </dgm:t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  <dgm:t>
        <a:bodyPr/>
        <a:lstStyle/>
        <a:p>
          <a:endParaRPr lang="en-US"/>
        </a:p>
      </dgm:t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F1F67D9-8BE8-4626-A3CE-1A9301C07F57}" type="pres">
      <dgm:prSet presAssocID="{877E1992-8D1E-4F27-AC2B-E6B772D45C24}" presName="rootConnector" presStyleLbl="node3" presStyleIdx="7" presStyleCnt="10"/>
      <dgm:spPr/>
      <dgm:t>
        <a:bodyPr/>
        <a:lstStyle/>
        <a:p>
          <a:endParaRPr lang="en-US"/>
        </a:p>
      </dgm:t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  <dgm:t>
        <a:bodyPr/>
        <a:lstStyle/>
        <a:p>
          <a:endParaRPr lang="en-US"/>
        </a:p>
      </dgm:t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3A84C95-1BA8-48AB-8E0D-300558BE18EF}" type="pres">
      <dgm:prSet presAssocID="{552435B8-B91E-4F6F-AC28-F4171BA37F51}" presName="rootConnector" presStyleLbl="node3" presStyleIdx="8" presStyleCnt="10"/>
      <dgm:spPr/>
      <dgm:t>
        <a:bodyPr/>
        <a:lstStyle/>
        <a:p>
          <a:endParaRPr lang="en-US"/>
        </a:p>
      </dgm:t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303230B-2B84-4137-934B-6C2D86385523}" type="pres">
      <dgm:prSet presAssocID="{74BD22F0-5DE5-4952-B5A3-97C7C5907841}" presName="rootConnector" presStyleLbl="node2" presStyleIdx="2" presStyleCnt="3"/>
      <dgm:spPr/>
      <dgm:t>
        <a:bodyPr/>
        <a:lstStyle/>
        <a:p>
          <a:endParaRPr lang="en-US"/>
        </a:p>
      </dgm:t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  <dgm:t>
        <a:bodyPr/>
        <a:lstStyle/>
        <a:p>
          <a:endParaRPr lang="en-US"/>
        </a:p>
      </dgm:t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710ADB7-E5BD-48CF-A5F0-A74BBBBDF488}" type="pres">
      <dgm:prSet presAssocID="{07344804-50BB-4126-A9C7-C5A78251CB8A}" presName="rootConnector" presStyleLbl="node3" presStyleIdx="9" presStyleCnt="10"/>
      <dgm:spPr/>
      <dgm:t>
        <a:bodyPr/>
        <a:lstStyle/>
        <a:p>
          <a:endParaRPr lang="en-US"/>
        </a:p>
      </dgm:t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572517" custScaleY="184903" custLinFactY="-27573" custLinFactNeighborX="52225" custLinFactNeighborY="-10000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D03368B-7497-4794-94A1-9F88925F257C}" type="pres">
      <dgm:prSet presAssocID="{0050C1A6-79A7-4E66-B00B-6059F7CF7AF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ScaleY="184903" custLinFactNeighborX="1704" custLinFactNeighborY="-23619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4F1FAE5-FA22-4491-B1FE-ED013C296A53}" type="pres">
      <dgm:prSet presAssocID="{2549670B-2055-49EA-98C5-1198F9F3DE85}" presName="rootConnector" presStyleLbl="node2" presStyleIdx="0" presStyleCnt="3"/>
      <dgm:spPr/>
      <dgm:t>
        <a:bodyPr/>
        <a:lstStyle/>
        <a:p>
          <a:endParaRPr lang="en-US"/>
        </a:p>
      </dgm:t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"/>
      <dgm:spPr/>
      <dgm:t>
        <a:bodyPr/>
        <a:lstStyle/>
        <a:p>
          <a:endParaRPr lang="en-US"/>
        </a:p>
      </dgm:t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" custScaleX="297816" custScaleY="184903" custLinFactNeighborX="-38675" custLinFactNeighborY="2687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27C5C89F-9965-4749-957E-A13F85D8FDA7}" type="pres">
      <dgm:prSet presAssocID="{4F0D52C4-C0BA-4141-AB17-018371D74BC0}" presName="rootConnector" presStyleLbl="node3" presStyleIdx="0" presStyleCnt="1"/>
      <dgm:spPr/>
      <dgm:t>
        <a:bodyPr/>
        <a:lstStyle/>
        <a:p>
          <a:endParaRPr lang="en-US"/>
        </a:p>
      </dgm:t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ScaleY="184903" custLinFactNeighborX="1086" custLinFactNeighborY="-1417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01FE8D-A1AE-40FF-852E-227094E77C89}" type="pres">
      <dgm:prSet presAssocID="{622171A4-CBD0-4B67-8F8F-7CA2D1252D38}" presName="rootConnector" presStyleLbl="node2" presStyleIdx="1" presStyleCnt="3"/>
      <dgm:spPr/>
      <dgm:t>
        <a:bodyPr/>
        <a:lstStyle/>
        <a:p>
          <a:endParaRPr lang="en-US"/>
        </a:p>
      </dgm:t>
    </dgm:pt>
    <dgm:pt modelId="{73B2DD96-49A6-456F-86CD-8B93F67B49BC}" type="pres">
      <dgm:prSet presAssocID="{622171A4-CBD0-4B67-8F8F-7CA2D1252D38}" presName="hierChild4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ScaleY="184903" custLinFactNeighborX="659" custLinFactNeighborY="-214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303230B-2B84-4137-934B-6C2D86385523}" type="pres">
      <dgm:prSet presAssocID="{74BD22F0-5DE5-4952-B5A3-97C7C5907841}" presName="rootConnector" presStyleLbl="node2" presStyleIdx="2" presStyleCnt="3"/>
      <dgm:spPr/>
      <dgm:t>
        <a:bodyPr/>
        <a:lstStyle/>
        <a:p>
          <a:endParaRPr lang="en-US"/>
        </a:p>
      </dgm:t>
    </dgm:pt>
    <dgm:pt modelId="{2A33703B-4C23-45B4-B7D4-13827E51CDA7}" type="pres">
      <dgm:prSet presAssocID="{74BD22F0-5DE5-4952-B5A3-97C7C5907841}" presName="hierChild4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>
        <a:solidFill>
          <a:srgbClr val="FFFF00"/>
        </a:solidFill>
      </dgm:spPr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/>
            <a:t>()</a:t>
          </a:r>
          <a:endParaRPr lang="en-IN" sz="1700" b="1" kern="1200" dirty="0"/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>
        <a:solidFill>
          <a:srgbClr val="FFFF00"/>
        </a:solidFill>
      </dgm:spPr>
      <dgm:t>
        <a:bodyPr lIns="91440" tIns="91440" rIns="91440" bIns="91440"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/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D03368B-7497-4794-94A1-9F88925F257C}" type="pres">
      <dgm:prSet presAssocID="{0050C1A6-79A7-4E66-B00B-6059F7CF7AF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4F1FAE5-FA22-4491-B1FE-ED013C296A53}" type="pres">
      <dgm:prSet presAssocID="{2549670B-2055-49EA-98C5-1198F9F3DE85}" presName="rootConnector" presStyleLbl="node2" presStyleIdx="0" presStyleCnt="3"/>
      <dgm:spPr/>
      <dgm:t>
        <a:bodyPr/>
        <a:lstStyle/>
        <a:p>
          <a:endParaRPr lang="en-US"/>
        </a:p>
      </dgm:t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  <dgm:t>
        <a:bodyPr/>
        <a:lstStyle/>
        <a:p>
          <a:endParaRPr lang="en-US"/>
        </a:p>
      </dgm:t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27C5C89F-9965-4749-957E-A13F85D8FDA7}" type="pres">
      <dgm:prSet presAssocID="{4F0D52C4-C0BA-4141-AB17-018371D74BC0}" presName="rootConnector" presStyleLbl="node3" presStyleIdx="0" presStyleCnt="10"/>
      <dgm:spPr/>
      <dgm:t>
        <a:bodyPr/>
        <a:lstStyle/>
        <a:p>
          <a:endParaRPr lang="en-US"/>
        </a:p>
      </dgm:t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  <dgm:t>
        <a:bodyPr/>
        <a:lstStyle/>
        <a:p>
          <a:endParaRPr lang="en-US"/>
        </a:p>
      </dgm:t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F258228-AB8B-4279-B9EC-BFC2AF254DBF}" type="pres">
      <dgm:prSet presAssocID="{A82E0823-B6C4-40BA-8672-DC6FE5CC3B60}" presName="rootConnector" presStyleLbl="node3" presStyleIdx="1" presStyleCnt="10"/>
      <dgm:spPr/>
      <dgm:t>
        <a:bodyPr/>
        <a:lstStyle/>
        <a:p>
          <a:endParaRPr lang="en-US"/>
        </a:p>
      </dgm:t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  <dgm:t>
        <a:bodyPr/>
        <a:lstStyle/>
        <a:p>
          <a:endParaRPr lang="en-US"/>
        </a:p>
      </dgm:t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1CA0BEB2-5FD2-4075-ADD5-028BBE9C3150}" type="pres">
      <dgm:prSet presAssocID="{569E1079-CA7A-4CA4-80DA-AB05A2CD483E}" presName="rootConnector" presStyleLbl="node3" presStyleIdx="2" presStyleCnt="10"/>
      <dgm:spPr/>
      <dgm:t>
        <a:bodyPr/>
        <a:lstStyle/>
        <a:p>
          <a:endParaRPr lang="en-US"/>
        </a:p>
      </dgm:t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  <dgm:t>
        <a:bodyPr/>
        <a:lstStyle/>
        <a:p>
          <a:endParaRPr lang="en-US"/>
        </a:p>
      </dgm:t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xfrm>
          <a:off x="536831" y="3900197"/>
          <a:ext cx="2961281" cy="497166"/>
        </a:xfrm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F3AEB3D-2962-4845-926E-9D9DFB2E552C}" type="pres">
      <dgm:prSet presAssocID="{96181D65-F36B-42F9-B64E-5D580E1EABB9}" presName="rootConnector" presStyleLbl="node3" presStyleIdx="3" presStyleCnt="10"/>
      <dgm:spPr/>
      <dgm:t>
        <a:bodyPr/>
        <a:lstStyle/>
        <a:p>
          <a:endParaRPr lang="en-US"/>
        </a:p>
      </dgm:t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01FE8D-A1AE-40FF-852E-227094E77C89}" type="pres">
      <dgm:prSet presAssocID="{622171A4-CBD0-4B67-8F8F-7CA2D1252D38}" presName="rootConnector" presStyleLbl="node2" presStyleIdx="1" presStyleCnt="3"/>
      <dgm:spPr/>
      <dgm:t>
        <a:bodyPr/>
        <a:lstStyle/>
        <a:p>
          <a:endParaRPr lang="en-US"/>
        </a:p>
      </dgm:t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  <dgm:t>
        <a:bodyPr/>
        <a:lstStyle/>
        <a:p>
          <a:endParaRPr lang="en-US"/>
        </a:p>
      </dgm:t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8BC1291-8284-4EE3-8915-D5A094FE3B1C}" type="pres">
      <dgm:prSet presAssocID="{66AA25CA-E2F3-45D0-B9E7-B03D638B2E12}" presName="rootConnector" presStyleLbl="node3" presStyleIdx="4" presStyleCnt="10"/>
      <dgm:spPr/>
      <dgm:t>
        <a:bodyPr/>
        <a:lstStyle/>
        <a:p>
          <a:endParaRPr lang="en-US"/>
        </a:p>
      </dgm:t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  <dgm:t>
        <a:bodyPr/>
        <a:lstStyle/>
        <a:p>
          <a:endParaRPr lang="en-US"/>
        </a:p>
      </dgm:t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6E6BC13-1523-4CBD-B866-D89E70FBA323}" type="pres">
      <dgm:prSet presAssocID="{317B7C77-BD03-43DE-8657-CA9198803777}" presName="rootConnector" presStyleLbl="node3" presStyleIdx="5" presStyleCnt="10"/>
      <dgm:spPr/>
      <dgm:t>
        <a:bodyPr/>
        <a:lstStyle/>
        <a:p>
          <a:endParaRPr lang="en-US"/>
        </a:p>
      </dgm:t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  <dgm:t>
        <a:bodyPr/>
        <a:lstStyle/>
        <a:p>
          <a:endParaRPr lang="en-US"/>
        </a:p>
      </dgm:t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56D58D2-4C8A-4827-A493-D11B2079AF1E}" type="pres">
      <dgm:prSet presAssocID="{C759AEB2-306B-43DC-8A85-FF80D2B29BE4}" presName="rootConnector" presStyleLbl="node3" presStyleIdx="6" presStyleCnt="10"/>
      <dgm:spPr/>
      <dgm:t>
        <a:bodyPr/>
        <a:lstStyle/>
        <a:p>
          <a:endParaRPr lang="en-US"/>
        </a:p>
      </dgm:t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  <dgm:t>
        <a:bodyPr/>
        <a:lstStyle/>
        <a:p>
          <a:endParaRPr lang="en-US"/>
        </a:p>
      </dgm:t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F1F67D9-8BE8-4626-A3CE-1A9301C07F57}" type="pres">
      <dgm:prSet presAssocID="{877E1992-8D1E-4F27-AC2B-E6B772D45C24}" presName="rootConnector" presStyleLbl="node3" presStyleIdx="7" presStyleCnt="10"/>
      <dgm:spPr/>
      <dgm:t>
        <a:bodyPr/>
        <a:lstStyle/>
        <a:p>
          <a:endParaRPr lang="en-US"/>
        </a:p>
      </dgm:t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  <dgm:t>
        <a:bodyPr/>
        <a:lstStyle/>
        <a:p>
          <a:endParaRPr lang="en-US"/>
        </a:p>
      </dgm:t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3A84C95-1BA8-48AB-8E0D-300558BE18EF}" type="pres">
      <dgm:prSet presAssocID="{552435B8-B91E-4F6F-AC28-F4171BA37F51}" presName="rootConnector" presStyleLbl="node3" presStyleIdx="8" presStyleCnt="10"/>
      <dgm:spPr/>
      <dgm:t>
        <a:bodyPr/>
        <a:lstStyle/>
        <a:p>
          <a:endParaRPr lang="en-US"/>
        </a:p>
      </dgm:t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303230B-2B84-4137-934B-6C2D86385523}" type="pres">
      <dgm:prSet presAssocID="{74BD22F0-5DE5-4952-B5A3-97C7C5907841}" presName="rootConnector" presStyleLbl="node2" presStyleIdx="2" presStyleCnt="3"/>
      <dgm:spPr/>
      <dgm:t>
        <a:bodyPr/>
        <a:lstStyle/>
        <a:p>
          <a:endParaRPr lang="en-US"/>
        </a:p>
      </dgm:t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  <dgm:t>
        <a:bodyPr/>
        <a:lstStyle/>
        <a:p>
          <a:endParaRPr lang="en-US"/>
        </a:p>
      </dgm:t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710ADB7-E5BD-48CF-A5F0-A74BBBBDF488}" type="pres">
      <dgm:prSet presAssocID="{07344804-50BB-4126-A9C7-C5A78251CB8A}" presName="rootConnector" presStyleLbl="node3" presStyleIdx="9" presStyleCnt="10"/>
      <dgm:spPr/>
      <dgm:t>
        <a:bodyPr/>
        <a:lstStyle/>
        <a:p>
          <a:endParaRPr lang="en-US"/>
        </a:p>
      </dgm:t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solidFill>
          <a:srgbClr val="FFFF00"/>
        </a:solidFill>
      </dgm:spPr>
      <dgm:t>
        <a:bodyPr/>
        <a:lstStyle/>
        <a:p>
          <a:r>
            <a:rPr lang="en-IN" sz="1700" b="1" i="0" dirty="0" err="1"/>
            <a:t>componentDidMount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/>
            <a:t>render()</a:t>
          </a:r>
          <a:endParaRPr lang="en-IN" sz="1700" b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/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D03368B-7497-4794-94A1-9F88925F257C}" type="pres">
      <dgm:prSet presAssocID="{0050C1A6-79A7-4E66-B00B-6059F7CF7AF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4F1FAE5-FA22-4491-B1FE-ED013C296A53}" type="pres">
      <dgm:prSet presAssocID="{2549670B-2055-49EA-98C5-1198F9F3DE85}" presName="rootConnector" presStyleLbl="node2" presStyleIdx="0" presStyleCnt="3"/>
      <dgm:spPr/>
      <dgm:t>
        <a:bodyPr/>
        <a:lstStyle/>
        <a:p>
          <a:endParaRPr lang="en-US"/>
        </a:p>
      </dgm:t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  <dgm:t>
        <a:bodyPr/>
        <a:lstStyle/>
        <a:p>
          <a:endParaRPr lang="en-US"/>
        </a:p>
      </dgm:t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27C5C89F-9965-4749-957E-A13F85D8FDA7}" type="pres">
      <dgm:prSet presAssocID="{4F0D52C4-C0BA-4141-AB17-018371D74BC0}" presName="rootConnector" presStyleLbl="node3" presStyleIdx="0" presStyleCnt="10"/>
      <dgm:spPr/>
      <dgm:t>
        <a:bodyPr/>
        <a:lstStyle/>
        <a:p>
          <a:endParaRPr lang="en-US"/>
        </a:p>
      </dgm:t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  <dgm:t>
        <a:bodyPr/>
        <a:lstStyle/>
        <a:p>
          <a:endParaRPr lang="en-US"/>
        </a:p>
      </dgm:t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F258228-AB8B-4279-B9EC-BFC2AF254DBF}" type="pres">
      <dgm:prSet presAssocID="{A82E0823-B6C4-40BA-8672-DC6FE5CC3B60}" presName="rootConnector" presStyleLbl="node3" presStyleIdx="1" presStyleCnt="10"/>
      <dgm:spPr/>
      <dgm:t>
        <a:bodyPr/>
        <a:lstStyle/>
        <a:p>
          <a:endParaRPr lang="en-US"/>
        </a:p>
      </dgm:t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  <dgm:t>
        <a:bodyPr/>
        <a:lstStyle/>
        <a:p>
          <a:endParaRPr lang="en-US"/>
        </a:p>
      </dgm:t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1CA0BEB2-5FD2-4075-ADD5-028BBE9C3150}" type="pres">
      <dgm:prSet presAssocID="{569E1079-CA7A-4CA4-80DA-AB05A2CD483E}" presName="rootConnector" presStyleLbl="node3" presStyleIdx="2" presStyleCnt="10"/>
      <dgm:spPr/>
      <dgm:t>
        <a:bodyPr/>
        <a:lstStyle/>
        <a:p>
          <a:endParaRPr lang="en-US"/>
        </a:p>
      </dgm:t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  <dgm:t>
        <a:bodyPr/>
        <a:lstStyle/>
        <a:p>
          <a:endParaRPr lang="en-US"/>
        </a:p>
      </dgm:t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F3AEB3D-2962-4845-926E-9D9DFB2E552C}" type="pres">
      <dgm:prSet presAssocID="{96181D65-F36B-42F9-B64E-5D580E1EABB9}" presName="rootConnector" presStyleLbl="node3" presStyleIdx="3" presStyleCnt="10"/>
      <dgm:spPr/>
      <dgm:t>
        <a:bodyPr/>
        <a:lstStyle/>
        <a:p>
          <a:endParaRPr lang="en-US"/>
        </a:p>
      </dgm:t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01FE8D-A1AE-40FF-852E-227094E77C89}" type="pres">
      <dgm:prSet presAssocID="{622171A4-CBD0-4B67-8F8F-7CA2D1252D38}" presName="rootConnector" presStyleLbl="node2" presStyleIdx="1" presStyleCnt="3"/>
      <dgm:spPr/>
      <dgm:t>
        <a:bodyPr/>
        <a:lstStyle/>
        <a:p>
          <a:endParaRPr lang="en-US"/>
        </a:p>
      </dgm:t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  <dgm:t>
        <a:bodyPr/>
        <a:lstStyle/>
        <a:p>
          <a:endParaRPr lang="en-US"/>
        </a:p>
      </dgm:t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8BC1291-8284-4EE3-8915-D5A094FE3B1C}" type="pres">
      <dgm:prSet presAssocID="{66AA25CA-E2F3-45D0-B9E7-B03D638B2E12}" presName="rootConnector" presStyleLbl="node3" presStyleIdx="4" presStyleCnt="10"/>
      <dgm:spPr/>
      <dgm:t>
        <a:bodyPr/>
        <a:lstStyle/>
        <a:p>
          <a:endParaRPr lang="en-US"/>
        </a:p>
      </dgm:t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  <dgm:t>
        <a:bodyPr/>
        <a:lstStyle/>
        <a:p>
          <a:endParaRPr lang="en-US"/>
        </a:p>
      </dgm:t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6E6BC13-1523-4CBD-B866-D89E70FBA323}" type="pres">
      <dgm:prSet presAssocID="{317B7C77-BD03-43DE-8657-CA9198803777}" presName="rootConnector" presStyleLbl="node3" presStyleIdx="5" presStyleCnt="10"/>
      <dgm:spPr/>
      <dgm:t>
        <a:bodyPr/>
        <a:lstStyle/>
        <a:p>
          <a:endParaRPr lang="en-US"/>
        </a:p>
      </dgm:t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  <dgm:t>
        <a:bodyPr/>
        <a:lstStyle/>
        <a:p>
          <a:endParaRPr lang="en-US"/>
        </a:p>
      </dgm:t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56D58D2-4C8A-4827-A493-D11B2079AF1E}" type="pres">
      <dgm:prSet presAssocID="{C759AEB2-306B-43DC-8A85-FF80D2B29BE4}" presName="rootConnector" presStyleLbl="node3" presStyleIdx="6" presStyleCnt="10"/>
      <dgm:spPr/>
      <dgm:t>
        <a:bodyPr/>
        <a:lstStyle/>
        <a:p>
          <a:endParaRPr lang="en-US"/>
        </a:p>
      </dgm:t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  <dgm:t>
        <a:bodyPr/>
        <a:lstStyle/>
        <a:p>
          <a:endParaRPr lang="en-US"/>
        </a:p>
      </dgm:t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F1F67D9-8BE8-4626-A3CE-1A9301C07F57}" type="pres">
      <dgm:prSet presAssocID="{877E1992-8D1E-4F27-AC2B-E6B772D45C24}" presName="rootConnector" presStyleLbl="node3" presStyleIdx="7" presStyleCnt="10"/>
      <dgm:spPr/>
      <dgm:t>
        <a:bodyPr/>
        <a:lstStyle/>
        <a:p>
          <a:endParaRPr lang="en-US"/>
        </a:p>
      </dgm:t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  <dgm:t>
        <a:bodyPr/>
        <a:lstStyle/>
        <a:p>
          <a:endParaRPr lang="en-US"/>
        </a:p>
      </dgm:t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3A84C95-1BA8-48AB-8E0D-300558BE18EF}" type="pres">
      <dgm:prSet presAssocID="{552435B8-B91E-4F6F-AC28-F4171BA37F51}" presName="rootConnector" presStyleLbl="node3" presStyleIdx="8" presStyleCnt="10"/>
      <dgm:spPr/>
      <dgm:t>
        <a:bodyPr/>
        <a:lstStyle/>
        <a:p>
          <a:endParaRPr lang="en-US"/>
        </a:p>
      </dgm:t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303230B-2B84-4137-934B-6C2D86385523}" type="pres">
      <dgm:prSet presAssocID="{74BD22F0-5DE5-4952-B5A3-97C7C5907841}" presName="rootConnector" presStyleLbl="node2" presStyleIdx="2" presStyleCnt="3"/>
      <dgm:spPr/>
      <dgm:t>
        <a:bodyPr/>
        <a:lstStyle/>
        <a:p>
          <a:endParaRPr lang="en-US"/>
        </a:p>
      </dgm:t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  <dgm:t>
        <a:bodyPr/>
        <a:lstStyle/>
        <a:p>
          <a:endParaRPr lang="en-US"/>
        </a:p>
      </dgm:t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710ADB7-E5BD-48CF-A5F0-A74BBBBDF488}" type="pres">
      <dgm:prSet presAssocID="{07344804-50BB-4126-A9C7-C5A78251CB8A}" presName="rootConnector" presStyleLbl="node3" presStyleIdx="9" presStyleCnt="10"/>
      <dgm:spPr/>
      <dgm:t>
        <a:bodyPr/>
        <a:lstStyle/>
        <a:p>
          <a:endParaRPr lang="en-US"/>
        </a:p>
      </dgm:t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/>
            <a:t>render()</a:t>
          </a:r>
          <a:endParaRPr lang="en-IN" sz="1700" b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>
        <a:solidFill>
          <a:srgbClr val="FFFF00"/>
        </a:solidFill>
      </dgm:spPr>
      <dgm:t>
        <a:bodyPr lIns="91440" tIns="91440" rIns="91440" bIns="91440"/>
        <a:lstStyle/>
        <a:p>
          <a:r>
            <a:rPr lang="en-IN" sz="1700" b="1" i="0" dirty="0" err="1"/>
            <a:t>componentDidUpdate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/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D03368B-7497-4794-94A1-9F88925F257C}" type="pres">
      <dgm:prSet presAssocID="{0050C1A6-79A7-4E66-B00B-6059F7CF7AF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4F1FAE5-FA22-4491-B1FE-ED013C296A53}" type="pres">
      <dgm:prSet presAssocID="{2549670B-2055-49EA-98C5-1198F9F3DE85}" presName="rootConnector" presStyleLbl="node2" presStyleIdx="0" presStyleCnt="3"/>
      <dgm:spPr/>
      <dgm:t>
        <a:bodyPr/>
        <a:lstStyle/>
        <a:p>
          <a:endParaRPr lang="en-US"/>
        </a:p>
      </dgm:t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  <dgm:t>
        <a:bodyPr/>
        <a:lstStyle/>
        <a:p>
          <a:endParaRPr lang="en-US"/>
        </a:p>
      </dgm:t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27C5C89F-9965-4749-957E-A13F85D8FDA7}" type="pres">
      <dgm:prSet presAssocID="{4F0D52C4-C0BA-4141-AB17-018371D74BC0}" presName="rootConnector" presStyleLbl="node3" presStyleIdx="0" presStyleCnt="10"/>
      <dgm:spPr/>
      <dgm:t>
        <a:bodyPr/>
        <a:lstStyle/>
        <a:p>
          <a:endParaRPr lang="en-US"/>
        </a:p>
      </dgm:t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  <dgm:t>
        <a:bodyPr/>
        <a:lstStyle/>
        <a:p>
          <a:endParaRPr lang="en-US"/>
        </a:p>
      </dgm:t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F258228-AB8B-4279-B9EC-BFC2AF254DBF}" type="pres">
      <dgm:prSet presAssocID="{A82E0823-B6C4-40BA-8672-DC6FE5CC3B60}" presName="rootConnector" presStyleLbl="node3" presStyleIdx="1" presStyleCnt="10"/>
      <dgm:spPr/>
      <dgm:t>
        <a:bodyPr/>
        <a:lstStyle/>
        <a:p>
          <a:endParaRPr lang="en-US"/>
        </a:p>
      </dgm:t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  <dgm:t>
        <a:bodyPr/>
        <a:lstStyle/>
        <a:p>
          <a:endParaRPr lang="en-US"/>
        </a:p>
      </dgm:t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1CA0BEB2-5FD2-4075-ADD5-028BBE9C3150}" type="pres">
      <dgm:prSet presAssocID="{569E1079-CA7A-4CA4-80DA-AB05A2CD483E}" presName="rootConnector" presStyleLbl="node3" presStyleIdx="2" presStyleCnt="10"/>
      <dgm:spPr/>
      <dgm:t>
        <a:bodyPr/>
        <a:lstStyle/>
        <a:p>
          <a:endParaRPr lang="en-US"/>
        </a:p>
      </dgm:t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  <dgm:t>
        <a:bodyPr/>
        <a:lstStyle/>
        <a:p>
          <a:endParaRPr lang="en-US"/>
        </a:p>
      </dgm:t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xfrm>
          <a:off x="536831" y="3900197"/>
          <a:ext cx="2961281" cy="497166"/>
        </a:xfrm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F3AEB3D-2962-4845-926E-9D9DFB2E552C}" type="pres">
      <dgm:prSet presAssocID="{96181D65-F36B-42F9-B64E-5D580E1EABB9}" presName="rootConnector" presStyleLbl="node3" presStyleIdx="3" presStyleCnt="10"/>
      <dgm:spPr/>
      <dgm:t>
        <a:bodyPr/>
        <a:lstStyle/>
        <a:p>
          <a:endParaRPr lang="en-US"/>
        </a:p>
      </dgm:t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01FE8D-A1AE-40FF-852E-227094E77C89}" type="pres">
      <dgm:prSet presAssocID="{622171A4-CBD0-4B67-8F8F-7CA2D1252D38}" presName="rootConnector" presStyleLbl="node2" presStyleIdx="1" presStyleCnt="3"/>
      <dgm:spPr/>
      <dgm:t>
        <a:bodyPr/>
        <a:lstStyle/>
        <a:p>
          <a:endParaRPr lang="en-US"/>
        </a:p>
      </dgm:t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  <dgm:t>
        <a:bodyPr/>
        <a:lstStyle/>
        <a:p>
          <a:endParaRPr lang="en-US"/>
        </a:p>
      </dgm:t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8BC1291-8284-4EE3-8915-D5A094FE3B1C}" type="pres">
      <dgm:prSet presAssocID="{66AA25CA-E2F3-45D0-B9E7-B03D638B2E12}" presName="rootConnector" presStyleLbl="node3" presStyleIdx="4" presStyleCnt="10"/>
      <dgm:spPr/>
      <dgm:t>
        <a:bodyPr/>
        <a:lstStyle/>
        <a:p>
          <a:endParaRPr lang="en-US"/>
        </a:p>
      </dgm:t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  <dgm:t>
        <a:bodyPr/>
        <a:lstStyle/>
        <a:p>
          <a:endParaRPr lang="en-US"/>
        </a:p>
      </dgm:t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6E6BC13-1523-4CBD-B866-D89E70FBA323}" type="pres">
      <dgm:prSet presAssocID="{317B7C77-BD03-43DE-8657-CA9198803777}" presName="rootConnector" presStyleLbl="node3" presStyleIdx="5" presStyleCnt="10"/>
      <dgm:spPr/>
      <dgm:t>
        <a:bodyPr/>
        <a:lstStyle/>
        <a:p>
          <a:endParaRPr lang="en-US"/>
        </a:p>
      </dgm:t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  <dgm:t>
        <a:bodyPr/>
        <a:lstStyle/>
        <a:p>
          <a:endParaRPr lang="en-US"/>
        </a:p>
      </dgm:t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56D58D2-4C8A-4827-A493-D11B2079AF1E}" type="pres">
      <dgm:prSet presAssocID="{C759AEB2-306B-43DC-8A85-FF80D2B29BE4}" presName="rootConnector" presStyleLbl="node3" presStyleIdx="6" presStyleCnt="10"/>
      <dgm:spPr/>
      <dgm:t>
        <a:bodyPr/>
        <a:lstStyle/>
        <a:p>
          <a:endParaRPr lang="en-US"/>
        </a:p>
      </dgm:t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  <dgm:t>
        <a:bodyPr/>
        <a:lstStyle/>
        <a:p>
          <a:endParaRPr lang="en-US"/>
        </a:p>
      </dgm:t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F1F67D9-8BE8-4626-A3CE-1A9301C07F57}" type="pres">
      <dgm:prSet presAssocID="{877E1992-8D1E-4F27-AC2B-E6B772D45C24}" presName="rootConnector" presStyleLbl="node3" presStyleIdx="7" presStyleCnt="10"/>
      <dgm:spPr/>
      <dgm:t>
        <a:bodyPr/>
        <a:lstStyle/>
        <a:p>
          <a:endParaRPr lang="en-US"/>
        </a:p>
      </dgm:t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  <dgm:t>
        <a:bodyPr/>
        <a:lstStyle/>
        <a:p>
          <a:endParaRPr lang="en-US"/>
        </a:p>
      </dgm:t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3A84C95-1BA8-48AB-8E0D-300558BE18EF}" type="pres">
      <dgm:prSet presAssocID="{552435B8-B91E-4F6F-AC28-F4171BA37F51}" presName="rootConnector" presStyleLbl="node3" presStyleIdx="8" presStyleCnt="10"/>
      <dgm:spPr/>
      <dgm:t>
        <a:bodyPr/>
        <a:lstStyle/>
        <a:p>
          <a:endParaRPr lang="en-US"/>
        </a:p>
      </dgm:t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303230B-2B84-4137-934B-6C2D86385523}" type="pres">
      <dgm:prSet presAssocID="{74BD22F0-5DE5-4952-B5A3-97C7C5907841}" presName="rootConnector" presStyleLbl="node2" presStyleIdx="2" presStyleCnt="3"/>
      <dgm:spPr/>
      <dgm:t>
        <a:bodyPr/>
        <a:lstStyle/>
        <a:p>
          <a:endParaRPr lang="en-US"/>
        </a:p>
      </dgm:t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  <dgm:t>
        <a:bodyPr/>
        <a:lstStyle/>
        <a:p>
          <a:endParaRPr lang="en-US"/>
        </a:p>
      </dgm:t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710ADB7-E5BD-48CF-A5F0-A74BBBBDF488}" type="pres">
      <dgm:prSet presAssocID="{07344804-50BB-4126-A9C7-C5A78251CB8A}" presName="rootConnector" presStyleLbl="node3" presStyleIdx="9" presStyleCnt="10"/>
      <dgm:spPr/>
      <dgm:t>
        <a:bodyPr/>
        <a:lstStyle/>
        <a:p>
          <a:endParaRPr lang="en-US"/>
        </a:p>
      </dgm:t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0" dirty="0"/>
            <a:t>Component Life Cycle</a:t>
          </a:r>
          <a:endParaRPr lang="en-IN" sz="2000" b="0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7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700" b="0" i="0" dirty="0"/>
            <a:t>Mounting Phase</a:t>
          </a:r>
          <a:endParaRPr lang="en-IN" sz="17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700" b="0"/>
        </a:p>
      </dgm:t>
    </dgm:pt>
    <dgm:pt modelId="{622171A4-CBD0-4B67-8F8F-7CA2D1252D38}">
      <dgm:prSet phldrT="[Text]" custT="1"/>
      <dgm:spPr/>
      <dgm:t>
        <a:bodyPr/>
        <a:lstStyle/>
        <a:p>
          <a:r>
            <a:rPr lang="en-IN" sz="1700" b="0" i="0" dirty="0"/>
            <a:t>Updating Phase</a:t>
          </a:r>
          <a:endParaRPr lang="en-IN" sz="17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7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700" b="0" i="0" dirty="0"/>
            <a:t>Unmounting Phase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700" b="0"/>
        </a:p>
      </dgm:t>
    </dgm:pt>
    <dgm:pt modelId="{4F0D52C4-C0BA-4141-AB17-018371D74BC0}">
      <dgm:prSet custT="1"/>
      <dgm:spPr/>
      <dgm:t>
        <a:bodyPr/>
        <a:lstStyle/>
        <a:p>
          <a:r>
            <a:rPr lang="en-IN" sz="1700" b="1" i="0" dirty="0"/>
            <a:t>constructor()</a:t>
          </a:r>
          <a:endParaRPr lang="en-IN" sz="1700" b="1" dirty="0"/>
        </a:p>
      </dgm:t>
    </dgm:pt>
    <dgm:pt modelId="{65A37AC0-F6C6-4C59-876A-DBF45BF895EB}" type="par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700" b="0"/>
        </a:p>
      </dgm:t>
    </dgm:pt>
    <dgm:pt modelId="{A82E0823-B6C4-40BA-8672-DC6FE5CC3B60}">
      <dgm:prSet custT="1"/>
      <dgm:spPr/>
      <dgm:t>
        <a:bodyPr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DB4830D3-0A00-4C27-80E7-1727945F4BB4}" type="par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A17D1F47-AADD-4595-A3E0-60E813F98968}" type="sibTrans" cxnId="{99D471FF-1BAE-4EEE-A13D-02B7C8F29DF5}">
      <dgm:prSet/>
      <dgm:spPr/>
      <dgm:t>
        <a:bodyPr/>
        <a:lstStyle/>
        <a:p>
          <a:endParaRPr lang="en-IN" sz="1700" b="0"/>
        </a:p>
      </dgm:t>
    </dgm:pt>
    <dgm:pt modelId="{569E1079-CA7A-4CA4-80DA-AB05A2CD483E}">
      <dgm:prSet custT="1"/>
      <dgm:spPr/>
      <dgm:t>
        <a:bodyPr/>
        <a:lstStyle/>
        <a:p>
          <a:r>
            <a:rPr lang="en-IN" sz="1700" b="1" i="0" dirty="0"/>
            <a:t>render()</a:t>
          </a:r>
          <a:endParaRPr lang="en-IN" sz="1700" b="1" dirty="0"/>
        </a:p>
      </dgm:t>
    </dgm:pt>
    <dgm:pt modelId="{BE4B5347-D278-4D13-A687-87E739919B13}" type="par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700" b="0"/>
        </a:p>
      </dgm:t>
    </dgm:pt>
    <dgm:pt modelId="{96181D65-F36B-42F9-B64E-5D580E1EABB9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 dirty="0" err="1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componentDidMount</a:t>
          </a:r>
          <a:r>
            <a:rPr lang="en-IN" sz="1700" b="1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gm:t>
    </dgm:pt>
    <dgm:pt modelId="{2A7C97F1-DF42-491A-89A5-6B22B89EC03A}" type="par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700" b="0"/>
        </a:p>
      </dgm:t>
    </dgm:pt>
    <dgm:pt modelId="{66AA25CA-E2F3-45D0-B9E7-B03D638B2E12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getDerivedStateFromProps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292910BF-FD93-40CD-8475-345E66CAEB75}" type="par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82443051-B8A2-4AC8-985B-0D0700C5BE09}" type="sibTrans" cxnId="{B815A948-23CF-4A34-9020-E2A1FD04EADA}">
      <dgm:prSet/>
      <dgm:spPr/>
      <dgm:t>
        <a:bodyPr/>
        <a:lstStyle/>
        <a:p>
          <a:endParaRPr lang="en-IN" sz="1700" b="0"/>
        </a:p>
      </dgm:t>
    </dgm:pt>
    <dgm:pt modelId="{317B7C77-BD03-43DE-8657-CA9198803777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shouldComponentUpdate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0EF694EE-23FB-4DC1-854C-1ABD8BE93090}" type="par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4288EC14-3BF8-479D-81C9-66C1170EF7A0}" type="sibTrans" cxnId="{5F3D94DA-7A56-4800-BA99-37072A6EEF33}">
      <dgm:prSet/>
      <dgm:spPr/>
      <dgm:t>
        <a:bodyPr/>
        <a:lstStyle/>
        <a:p>
          <a:endParaRPr lang="en-IN" sz="1700" b="0"/>
        </a:p>
      </dgm:t>
    </dgm:pt>
    <dgm:pt modelId="{C759AEB2-306B-43DC-8A85-FF80D2B29BE4}">
      <dgm:prSet custT="1"/>
      <dgm:spPr/>
      <dgm:t>
        <a:bodyPr lIns="91440" tIns="91440" rIns="91440" bIns="91440"/>
        <a:lstStyle/>
        <a:p>
          <a:r>
            <a:rPr lang="en-IN" sz="1700" b="0" i="0"/>
            <a:t>render()</a:t>
          </a:r>
          <a:endParaRPr lang="en-IN" sz="1700" b="0"/>
        </a:p>
      </dgm:t>
    </dgm:pt>
    <dgm:pt modelId="{7E1A2037-DC49-4003-9D10-3C0A835D7695}" type="par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E572EB1B-0F2C-4475-B219-ED1A56CFA7C2}" type="sibTrans" cxnId="{E72D76CE-5B82-4960-8389-CB748E944371}">
      <dgm:prSet/>
      <dgm:spPr/>
      <dgm:t>
        <a:bodyPr/>
        <a:lstStyle/>
        <a:p>
          <a:endParaRPr lang="en-IN" sz="1700" b="0"/>
        </a:p>
      </dgm:t>
    </dgm:pt>
    <dgm:pt modelId="{877E1992-8D1E-4F27-AC2B-E6B772D45C24}">
      <dgm:prSet custT="1"/>
      <dgm:spPr/>
      <dgm:t>
        <a:bodyPr lIns="91440" tIns="91440" rIns="91440" bIns="91440"/>
        <a:lstStyle/>
        <a:p>
          <a:r>
            <a:rPr lang="en-IN" sz="1700" b="0" i="0" dirty="0" err="1"/>
            <a:t>getSnapshotBeforeUpdate</a:t>
          </a:r>
          <a:r>
            <a:rPr lang="en-IN" sz="1700" b="0" i="0" dirty="0"/>
            <a:t>()</a:t>
          </a:r>
          <a:endParaRPr lang="en-IN" sz="1700" b="0" dirty="0"/>
        </a:p>
      </dgm:t>
    </dgm:pt>
    <dgm:pt modelId="{904CF007-FEA6-42F8-B297-083DE72CC511}" type="par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116F9715-EADB-4ECF-A873-A091E3A8477F}" type="sibTrans" cxnId="{07BBF1D8-B626-4EA4-8E75-602F99607AC1}">
      <dgm:prSet/>
      <dgm:spPr/>
      <dgm:t>
        <a:bodyPr/>
        <a:lstStyle/>
        <a:p>
          <a:endParaRPr lang="en-IN" sz="1700" b="0"/>
        </a:p>
      </dgm:t>
    </dgm:pt>
    <dgm:pt modelId="{552435B8-B91E-4F6F-AC28-F4171BA37F51}">
      <dgm:prSet custT="1"/>
      <dgm:spPr>
        <a:gradFill rotWithShape="0">
          <a:gsLst>
            <a:gs pos="0">
              <a:srgbClr val="5B9BD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5B9BD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5B9BD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91440" tIns="91440" rIns="91440" bIns="91440" numCol="1" spcCol="1270" anchor="ctr" anchorCtr="0"/>
        <a:lstStyle/>
        <a:p>
          <a:r>
            <a:rPr lang="en-IN" sz="1700" b="1" i="0" kern="1200" dirty="0" err="1"/>
            <a:t>componentDidUpdate</a:t>
          </a:r>
          <a:r>
            <a:rPr lang="en-IN" sz="1700" b="0" i="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()</a:t>
          </a:r>
        </a:p>
      </dgm:t>
    </dgm:pt>
    <dgm:pt modelId="{22D80AA9-3F87-4FF5-9341-C13780156E46}" type="par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700" b="0"/>
        </a:p>
      </dgm:t>
    </dgm:pt>
    <dgm:pt modelId="{07344804-50BB-4126-A9C7-C5A78251CB8A}">
      <dgm:prSet custT="1"/>
      <dgm:spPr>
        <a:solidFill>
          <a:srgbClr val="FFFF00"/>
        </a:solidFill>
      </dgm:spPr>
      <dgm:t>
        <a:bodyPr/>
        <a:lstStyle/>
        <a:p>
          <a:r>
            <a:rPr lang="en-IN" sz="1700" b="1" i="0" dirty="0" err="1"/>
            <a:t>componentWillUnmount</a:t>
          </a:r>
          <a:r>
            <a:rPr lang="en-IN" sz="1700" b="1" i="0" dirty="0"/>
            <a:t>()</a:t>
          </a:r>
          <a:endParaRPr lang="en-IN" sz="1700" b="1" dirty="0"/>
        </a:p>
      </dgm:t>
    </dgm:pt>
    <dgm:pt modelId="{425CF15E-DCA6-4361-B07F-F45246E20988}" type="par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666C4C0E-683E-4FFF-890B-1C356A93935C}" type="sibTrans" cxnId="{8848FB45-645D-4000-B519-A3EF138F94AD}">
      <dgm:prSet/>
      <dgm:spPr/>
      <dgm:t>
        <a:bodyPr/>
        <a:lstStyle/>
        <a:p>
          <a:endParaRPr lang="en-IN" sz="17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302887" custLinFactNeighborX="53344" custLinFactNeighborY="-2236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D03368B-7497-4794-94A1-9F88925F257C}" type="pres">
      <dgm:prSet presAssocID="{0050C1A6-79A7-4E66-B00B-6059F7CF7AF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375912" custLinFactNeighborX="-9679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4F1FAE5-FA22-4491-B1FE-ED013C296A53}" type="pres">
      <dgm:prSet presAssocID="{2549670B-2055-49EA-98C5-1198F9F3DE85}" presName="rootConnector" presStyleLbl="node2" presStyleIdx="0" presStyleCnt="3"/>
      <dgm:spPr/>
      <dgm:t>
        <a:bodyPr/>
        <a:lstStyle/>
        <a:p>
          <a:endParaRPr lang="en-US"/>
        </a:p>
      </dgm:t>
    </dgm:pt>
    <dgm:pt modelId="{F4D9D6C3-05E5-4267-AF8F-8AA8992BB148}" type="pres">
      <dgm:prSet presAssocID="{2549670B-2055-49EA-98C5-1198F9F3DE85}" presName="hierChild4" presStyleCnt="0"/>
      <dgm:spPr/>
    </dgm:pt>
    <dgm:pt modelId="{38983945-EFE2-43CB-9A3D-2C753EC8BDA1}" type="pres">
      <dgm:prSet presAssocID="{65A37AC0-F6C6-4C59-876A-DBF45BF895EB}" presName="Name37" presStyleLbl="parChTrans1D3" presStyleIdx="0" presStyleCnt="10"/>
      <dgm:spPr/>
      <dgm:t>
        <a:bodyPr/>
        <a:lstStyle/>
        <a:p>
          <a:endParaRPr lang="en-US"/>
        </a:p>
      </dgm:t>
    </dgm:pt>
    <dgm:pt modelId="{B54CF275-A885-450C-A40D-2820FDC6DC13}" type="pres">
      <dgm:prSet presAssocID="{4F0D52C4-C0BA-4141-AB17-018371D74BC0}" presName="hierRoot2" presStyleCnt="0">
        <dgm:presLayoutVars>
          <dgm:hierBranch val="init"/>
        </dgm:presLayoutVars>
      </dgm:prSet>
      <dgm:spPr/>
    </dgm:pt>
    <dgm:pt modelId="{CE48B8F2-B613-4590-B7D0-87D22A485A9D}" type="pres">
      <dgm:prSet presAssocID="{4F0D52C4-C0BA-4141-AB17-018371D74BC0}" presName="rootComposite" presStyleCnt="0"/>
      <dgm:spPr/>
    </dgm:pt>
    <dgm:pt modelId="{63AE55E3-38A2-47E8-A4AF-2A7E442EC920}" type="pres">
      <dgm:prSet presAssocID="{4F0D52C4-C0BA-4141-AB17-018371D74BC0}" presName="rootText" presStyleLbl="node3" presStyleIdx="0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27C5C89F-9965-4749-957E-A13F85D8FDA7}" type="pres">
      <dgm:prSet presAssocID="{4F0D52C4-C0BA-4141-AB17-018371D74BC0}" presName="rootConnector" presStyleLbl="node3" presStyleIdx="0" presStyleCnt="10"/>
      <dgm:spPr/>
      <dgm:t>
        <a:bodyPr/>
        <a:lstStyle/>
        <a:p>
          <a:endParaRPr lang="en-US"/>
        </a:p>
      </dgm:t>
    </dgm:pt>
    <dgm:pt modelId="{998216DB-664F-46CA-9941-CEC3A2CE66FF}" type="pres">
      <dgm:prSet presAssocID="{4F0D52C4-C0BA-4141-AB17-018371D74BC0}" presName="hierChild4" presStyleCnt="0"/>
      <dgm:spPr/>
    </dgm:pt>
    <dgm:pt modelId="{45807663-662D-49C0-B716-F96A84CFD7EC}" type="pres">
      <dgm:prSet presAssocID="{4F0D52C4-C0BA-4141-AB17-018371D74BC0}" presName="hierChild5" presStyleCnt="0"/>
      <dgm:spPr/>
    </dgm:pt>
    <dgm:pt modelId="{26692615-2FAD-483E-B068-3A28ED8DDFB5}" type="pres">
      <dgm:prSet presAssocID="{DB4830D3-0A00-4C27-80E7-1727945F4BB4}" presName="Name37" presStyleLbl="parChTrans1D3" presStyleIdx="1" presStyleCnt="10"/>
      <dgm:spPr/>
      <dgm:t>
        <a:bodyPr/>
        <a:lstStyle/>
        <a:p>
          <a:endParaRPr lang="en-US"/>
        </a:p>
      </dgm:t>
    </dgm:pt>
    <dgm:pt modelId="{0F77AB6E-00AF-4D23-8B82-0EEC0E9F25AB}" type="pres">
      <dgm:prSet presAssocID="{A82E0823-B6C4-40BA-8672-DC6FE5CC3B60}" presName="hierRoot2" presStyleCnt="0">
        <dgm:presLayoutVars>
          <dgm:hierBranch val="init"/>
        </dgm:presLayoutVars>
      </dgm:prSet>
      <dgm:spPr/>
    </dgm:pt>
    <dgm:pt modelId="{9D7E31BE-0576-489A-AFED-BCF430666AA7}" type="pres">
      <dgm:prSet presAssocID="{A82E0823-B6C4-40BA-8672-DC6FE5CC3B60}" presName="rootComposite" presStyleCnt="0"/>
      <dgm:spPr/>
    </dgm:pt>
    <dgm:pt modelId="{FD823649-659D-4979-823A-C5271B50E8B3}" type="pres">
      <dgm:prSet presAssocID="{A82E0823-B6C4-40BA-8672-DC6FE5CC3B60}" presName="rootText" presStyleLbl="node3" presStyleIdx="1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F258228-AB8B-4279-B9EC-BFC2AF254DBF}" type="pres">
      <dgm:prSet presAssocID="{A82E0823-B6C4-40BA-8672-DC6FE5CC3B60}" presName="rootConnector" presStyleLbl="node3" presStyleIdx="1" presStyleCnt="10"/>
      <dgm:spPr/>
      <dgm:t>
        <a:bodyPr/>
        <a:lstStyle/>
        <a:p>
          <a:endParaRPr lang="en-US"/>
        </a:p>
      </dgm:t>
    </dgm:pt>
    <dgm:pt modelId="{5E83F13F-B7F3-4567-B0F7-E48A77851C56}" type="pres">
      <dgm:prSet presAssocID="{A82E0823-B6C4-40BA-8672-DC6FE5CC3B60}" presName="hierChild4" presStyleCnt="0"/>
      <dgm:spPr/>
    </dgm:pt>
    <dgm:pt modelId="{00636577-800D-4D1D-B9B0-8D45DAC9C2A5}" type="pres">
      <dgm:prSet presAssocID="{A82E0823-B6C4-40BA-8672-DC6FE5CC3B60}" presName="hierChild5" presStyleCnt="0"/>
      <dgm:spPr/>
    </dgm:pt>
    <dgm:pt modelId="{046E87F1-92A8-48A2-876D-EAD8A1F10D90}" type="pres">
      <dgm:prSet presAssocID="{BE4B5347-D278-4D13-A687-87E739919B13}" presName="Name37" presStyleLbl="parChTrans1D3" presStyleIdx="2" presStyleCnt="10"/>
      <dgm:spPr/>
      <dgm:t>
        <a:bodyPr/>
        <a:lstStyle/>
        <a:p>
          <a:endParaRPr lang="en-US"/>
        </a:p>
      </dgm:t>
    </dgm:pt>
    <dgm:pt modelId="{17EEC1E1-A17C-441F-8249-0E59E42AE89E}" type="pres">
      <dgm:prSet presAssocID="{569E1079-CA7A-4CA4-80DA-AB05A2CD483E}" presName="hierRoot2" presStyleCnt="0">
        <dgm:presLayoutVars>
          <dgm:hierBranch val="init"/>
        </dgm:presLayoutVars>
      </dgm:prSet>
      <dgm:spPr/>
    </dgm:pt>
    <dgm:pt modelId="{9AD1AA3B-8A5C-4A2E-BD10-7881D54FE8C2}" type="pres">
      <dgm:prSet presAssocID="{569E1079-CA7A-4CA4-80DA-AB05A2CD483E}" presName="rootComposite" presStyleCnt="0"/>
      <dgm:spPr/>
    </dgm:pt>
    <dgm:pt modelId="{65952A66-ECF0-45FC-B516-8F6AFCFFAFE1}" type="pres">
      <dgm:prSet presAssocID="{569E1079-CA7A-4CA4-80DA-AB05A2CD483E}" presName="rootText" presStyleLbl="node3" presStyleIdx="2" presStyleCnt="10" custScaleX="297816" custLinFactNeighborX="-38675" custLinFactNeighborY="32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1CA0BEB2-5FD2-4075-ADD5-028BBE9C3150}" type="pres">
      <dgm:prSet presAssocID="{569E1079-CA7A-4CA4-80DA-AB05A2CD483E}" presName="rootConnector" presStyleLbl="node3" presStyleIdx="2" presStyleCnt="10"/>
      <dgm:spPr/>
      <dgm:t>
        <a:bodyPr/>
        <a:lstStyle/>
        <a:p>
          <a:endParaRPr lang="en-US"/>
        </a:p>
      </dgm:t>
    </dgm:pt>
    <dgm:pt modelId="{7C0A4CBB-AC96-4F7B-B0E7-B75C44B4E72C}" type="pres">
      <dgm:prSet presAssocID="{569E1079-CA7A-4CA4-80DA-AB05A2CD483E}" presName="hierChild4" presStyleCnt="0"/>
      <dgm:spPr/>
    </dgm:pt>
    <dgm:pt modelId="{07212FC2-E2DE-47E7-B18A-D27C2DAF49D0}" type="pres">
      <dgm:prSet presAssocID="{569E1079-CA7A-4CA4-80DA-AB05A2CD483E}" presName="hierChild5" presStyleCnt="0"/>
      <dgm:spPr/>
    </dgm:pt>
    <dgm:pt modelId="{D752C11A-9BFF-4C5C-A1B9-5B477D9A51D0}" type="pres">
      <dgm:prSet presAssocID="{2A7C97F1-DF42-491A-89A5-6B22B89EC03A}" presName="Name37" presStyleLbl="parChTrans1D3" presStyleIdx="3" presStyleCnt="10"/>
      <dgm:spPr/>
      <dgm:t>
        <a:bodyPr/>
        <a:lstStyle/>
        <a:p>
          <a:endParaRPr lang="en-US"/>
        </a:p>
      </dgm:t>
    </dgm:pt>
    <dgm:pt modelId="{85E1D310-D339-41CA-9B17-C31C760BCDD7}" type="pres">
      <dgm:prSet presAssocID="{96181D65-F36B-42F9-B64E-5D580E1EABB9}" presName="hierRoot2" presStyleCnt="0">
        <dgm:presLayoutVars>
          <dgm:hierBranch val="init"/>
        </dgm:presLayoutVars>
      </dgm:prSet>
      <dgm:spPr/>
    </dgm:pt>
    <dgm:pt modelId="{FF3C8EB0-8437-4C82-98DD-3FD41A833DE7}" type="pres">
      <dgm:prSet presAssocID="{96181D65-F36B-42F9-B64E-5D580E1EABB9}" presName="rootComposite" presStyleCnt="0"/>
      <dgm:spPr/>
    </dgm:pt>
    <dgm:pt modelId="{698099B2-C73B-41C6-BB4C-D62B3029F35D}" type="pres">
      <dgm:prSet presAssocID="{96181D65-F36B-42F9-B64E-5D580E1EABB9}" presName="rootText" presStyleLbl="node3" presStyleIdx="3" presStyleCnt="10" custScaleX="297816" custLinFactNeighborX="-40670" custLinFactNeighborY="3246">
        <dgm:presLayoutVars>
          <dgm:chPref val="3"/>
        </dgm:presLayoutVars>
      </dgm:prSet>
      <dgm:spPr>
        <a:xfrm>
          <a:off x="536831" y="3900197"/>
          <a:ext cx="2961281" cy="497166"/>
        </a:xfrm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F3AEB3D-2962-4845-926E-9D9DFB2E552C}" type="pres">
      <dgm:prSet presAssocID="{96181D65-F36B-42F9-B64E-5D580E1EABB9}" presName="rootConnector" presStyleLbl="node3" presStyleIdx="3" presStyleCnt="10"/>
      <dgm:spPr/>
      <dgm:t>
        <a:bodyPr/>
        <a:lstStyle/>
        <a:p>
          <a:endParaRPr lang="en-US"/>
        </a:p>
      </dgm:t>
    </dgm:pt>
    <dgm:pt modelId="{D1073E38-3D57-4C2B-9B39-8F7BFB8CC16F}" type="pres">
      <dgm:prSet presAssocID="{96181D65-F36B-42F9-B64E-5D580E1EABB9}" presName="hierChild4" presStyleCnt="0"/>
      <dgm:spPr/>
    </dgm:pt>
    <dgm:pt modelId="{4723F641-B371-4CB9-A190-E8F18E184670}" type="pres">
      <dgm:prSet presAssocID="{96181D65-F36B-42F9-B64E-5D580E1EABB9}" presName="hierChild5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391405" custLinFactNeighborX="108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01FE8D-A1AE-40FF-852E-227094E77C89}" type="pres">
      <dgm:prSet presAssocID="{622171A4-CBD0-4B67-8F8F-7CA2D1252D38}" presName="rootConnector" presStyleLbl="node2" presStyleIdx="1" presStyleCnt="3"/>
      <dgm:spPr/>
      <dgm:t>
        <a:bodyPr/>
        <a:lstStyle/>
        <a:p>
          <a:endParaRPr lang="en-US"/>
        </a:p>
      </dgm:t>
    </dgm:pt>
    <dgm:pt modelId="{73B2DD96-49A6-456F-86CD-8B93F67B49BC}" type="pres">
      <dgm:prSet presAssocID="{622171A4-CBD0-4B67-8F8F-7CA2D1252D38}" presName="hierChild4" presStyleCnt="0"/>
      <dgm:spPr/>
    </dgm:pt>
    <dgm:pt modelId="{833D462B-0C27-462F-8375-7DE7431081D8}" type="pres">
      <dgm:prSet presAssocID="{292910BF-FD93-40CD-8475-345E66CAEB75}" presName="Name37" presStyleLbl="parChTrans1D3" presStyleIdx="4" presStyleCnt="10"/>
      <dgm:spPr/>
      <dgm:t>
        <a:bodyPr/>
        <a:lstStyle/>
        <a:p>
          <a:endParaRPr lang="en-US"/>
        </a:p>
      </dgm:t>
    </dgm:pt>
    <dgm:pt modelId="{5A9B11CE-FDEA-45B7-92AC-4B671E95DE41}" type="pres">
      <dgm:prSet presAssocID="{66AA25CA-E2F3-45D0-B9E7-B03D638B2E12}" presName="hierRoot2" presStyleCnt="0">
        <dgm:presLayoutVars>
          <dgm:hierBranch val="init"/>
        </dgm:presLayoutVars>
      </dgm:prSet>
      <dgm:spPr/>
    </dgm:pt>
    <dgm:pt modelId="{46D5DDEB-D06C-4C5C-BB21-F26F01D384D7}" type="pres">
      <dgm:prSet presAssocID="{66AA25CA-E2F3-45D0-B9E7-B03D638B2E12}" presName="rootComposite" presStyleCnt="0"/>
      <dgm:spPr/>
    </dgm:pt>
    <dgm:pt modelId="{38F98971-3D54-4224-95CE-C4B87DA1ABEA}" type="pres">
      <dgm:prSet presAssocID="{66AA25CA-E2F3-45D0-B9E7-B03D638B2E12}" presName="rootText" presStyleLbl="node3" presStyleIdx="4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8BC1291-8284-4EE3-8915-D5A094FE3B1C}" type="pres">
      <dgm:prSet presAssocID="{66AA25CA-E2F3-45D0-B9E7-B03D638B2E12}" presName="rootConnector" presStyleLbl="node3" presStyleIdx="4" presStyleCnt="10"/>
      <dgm:spPr/>
      <dgm:t>
        <a:bodyPr/>
        <a:lstStyle/>
        <a:p>
          <a:endParaRPr lang="en-US"/>
        </a:p>
      </dgm:t>
    </dgm:pt>
    <dgm:pt modelId="{FAA94A6F-642C-476B-B9EF-3C77C2EF83A0}" type="pres">
      <dgm:prSet presAssocID="{66AA25CA-E2F3-45D0-B9E7-B03D638B2E12}" presName="hierChild4" presStyleCnt="0"/>
      <dgm:spPr/>
    </dgm:pt>
    <dgm:pt modelId="{A0CFC5C5-7128-4589-B7A8-03DCA613A042}" type="pres">
      <dgm:prSet presAssocID="{66AA25CA-E2F3-45D0-B9E7-B03D638B2E12}" presName="hierChild5" presStyleCnt="0"/>
      <dgm:spPr/>
    </dgm:pt>
    <dgm:pt modelId="{8E7F241A-8330-4476-BE40-4EA30B7E0823}" type="pres">
      <dgm:prSet presAssocID="{0EF694EE-23FB-4DC1-854C-1ABD8BE93090}" presName="Name37" presStyleLbl="parChTrans1D3" presStyleIdx="5" presStyleCnt="10"/>
      <dgm:spPr/>
      <dgm:t>
        <a:bodyPr/>
        <a:lstStyle/>
        <a:p>
          <a:endParaRPr lang="en-US"/>
        </a:p>
      </dgm:t>
    </dgm:pt>
    <dgm:pt modelId="{BAB896A4-46CB-4680-A3FD-6F1E77D75043}" type="pres">
      <dgm:prSet presAssocID="{317B7C77-BD03-43DE-8657-CA9198803777}" presName="hierRoot2" presStyleCnt="0">
        <dgm:presLayoutVars>
          <dgm:hierBranch val="init"/>
        </dgm:presLayoutVars>
      </dgm:prSet>
      <dgm:spPr/>
    </dgm:pt>
    <dgm:pt modelId="{ACFFEF91-4E42-4A33-92B4-D3335240603C}" type="pres">
      <dgm:prSet presAssocID="{317B7C77-BD03-43DE-8657-CA9198803777}" presName="rootComposite" presStyleCnt="0"/>
      <dgm:spPr/>
    </dgm:pt>
    <dgm:pt modelId="{7F20891B-28EB-47C4-B704-71CC7F5DDB78}" type="pres">
      <dgm:prSet presAssocID="{317B7C77-BD03-43DE-8657-CA9198803777}" presName="rootText" presStyleLbl="node3" presStyleIdx="5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6E6BC13-1523-4CBD-B866-D89E70FBA323}" type="pres">
      <dgm:prSet presAssocID="{317B7C77-BD03-43DE-8657-CA9198803777}" presName="rootConnector" presStyleLbl="node3" presStyleIdx="5" presStyleCnt="10"/>
      <dgm:spPr/>
      <dgm:t>
        <a:bodyPr/>
        <a:lstStyle/>
        <a:p>
          <a:endParaRPr lang="en-US"/>
        </a:p>
      </dgm:t>
    </dgm:pt>
    <dgm:pt modelId="{8AE73271-FF72-428E-8A28-6208E5C65B0B}" type="pres">
      <dgm:prSet presAssocID="{317B7C77-BD03-43DE-8657-CA9198803777}" presName="hierChild4" presStyleCnt="0"/>
      <dgm:spPr/>
    </dgm:pt>
    <dgm:pt modelId="{C674226B-703E-4F32-8452-5B0B7569682E}" type="pres">
      <dgm:prSet presAssocID="{317B7C77-BD03-43DE-8657-CA9198803777}" presName="hierChild5" presStyleCnt="0"/>
      <dgm:spPr/>
    </dgm:pt>
    <dgm:pt modelId="{A50CBC3C-C705-416A-A455-299D79AF6056}" type="pres">
      <dgm:prSet presAssocID="{7E1A2037-DC49-4003-9D10-3C0A835D7695}" presName="Name37" presStyleLbl="parChTrans1D3" presStyleIdx="6" presStyleCnt="10"/>
      <dgm:spPr/>
      <dgm:t>
        <a:bodyPr/>
        <a:lstStyle/>
        <a:p>
          <a:endParaRPr lang="en-US"/>
        </a:p>
      </dgm:t>
    </dgm:pt>
    <dgm:pt modelId="{AD8A6162-6E19-4D1B-A0F2-A8417342EDF7}" type="pres">
      <dgm:prSet presAssocID="{C759AEB2-306B-43DC-8A85-FF80D2B29BE4}" presName="hierRoot2" presStyleCnt="0">
        <dgm:presLayoutVars>
          <dgm:hierBranch val="init"/>
        </dgm:presLayoutVars>
      </dgm:prSet>
      <dgm:spPr/>
    </dgm:pt>
    <dgm:pt modelId="{4B3CAAA9-407F-4F32-83AA-7852A3C49176}" type="pres">
      <dgm:prSet presAssocID="{C759AEB2-306B-43DC-8A85-FF80D2B29BE4}" presName="rootComposite" presStyleCnt="0"/>
      <dgm:spPr/>
    </dgm:pt>
    <dgm:pt modelId="{537357AE-8E13-4ED9-89FB-B89F05397251}" type="pres">
      <dgm:prSet presAssocID="{C759AEB2-306B-43DC-8A85-FF80D2B29BE4}" presName="rootText" presStyleLbl="node3" presStyleIdx="6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56D58D2-4C8A-4827-A493-D11B2079AF1E}" type="pres">
      <dgm:prSet presAssocID="{C759AEB2-306B-43DC-8A85-FF80D2B29BE4}" presName="rootConnector" presStyleLbl="node3" presStyleIdx="6" presStyleCnt="10"/>
      <dgm:spPr/>
      <dgm:t>
        <a:bodyPr/>
        <a:lstStyle/>
        <a:p>
          <a:endParaRPr lang="en-US"/>
        </a:p>
      </dgm:t>
    </dgm:pt>
    <dgm:pt modelId="{82DBC87D-5D79-431D-9F4B-0BD8CF276D48}" type="pres">
      <dgm:prSet presAssocID="{C759AEB2-306B-43DC-8A85-FF80D2B29BE4}" presName="hierChild4" presStyleCnt="0"/>
      <dgm:spPr/>
    </dgm:pt>
    <dgm:pt modelId="{7D530600-ECDF-42F5-AA98-0A5D393D47F2}" type="pres">
      <dgm:prSet presAssocID="{C759AEB2-306B-43DC-8A85-FF80D2B29BE4}" presName="hierChild5" presStyleCnt="0"/>
      <dgm:spPr/>
    </dgm:pt>
    <dgm:pt modelId="{572EAAAA-3CAC-4DB1-A7B4-8411992349E5}" type="pres">
      <dgm:prSet presAssocID="{904CF007-FEA6-42F8-B297-083DE72CC511}" presName="Name37" presStyleLbl="parChTrans1D3" presStyleIdx="7" presStyleCnt="10"/>
      <dgm:spPr/>
      <dgm:t>
        <a:bodyPr/>
        <a:lstStyle/>
        <a:p>
          <a:endParaRPr lang="en-US"/>
        </a:p>
      </dgm:t>
    </dgm:pt>
    <dgm:pt modelId="{C07FEDA5-8848-4CAB-B5E6-A6C71EE34420}" type="pres">
      <dgm:prSet presAssocID="{877E1992-8D1E-4F27-AC2B-E6B772D45C24}" presName="hierRoot2" presStyleCnt="0">
        <dgm:presLayoutVars>
          <dgm:hierBranch val="init"/>
        </dgm:presLayoutVars>
      </dgm:prSet>
      <dgm:spPr/>
    </dgm:pt>
    <dgm:pt modelId="{37D2717F-E842-496F-B16F-46C83F4E8885}" type="pres">
      <dgm:prSet presAssocID="{877E1992-8D1E-4F27-AC2B-E6B772D45C24}" presName="rootComposite" presStyleCnt="0"/>
      <dgm:spPr/>
    </dgm:pt>
    <dgm:pt modelId="{77C206CB-553A-4B50-8A38-2350802F5D8D}" type="pres">
      <dgm:prSet presAssocID="{877E1992-8D1E-4F27-AC2B-E6B772D45C24}" presName="rootText" presStyleLbl="node3" presStyleIdx="7" presStyleCnt="10" custScaleX="29423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F1F67D9-8BE8-4626-A3CE-1A9301C07F57}" type="pres">
      <dgm:prSet presAssocID="{877E1992-8D1E-4F27-AC2B-E6B772D45C24}" presName="rootConnector" presStyleLbl="node3" presStyleIdx="7" presStyleCnt="10"/>
      <dgm:spPr/>
      <dgm:t>
        <a:bodyPr/>
        <a:lstStyle/>
        <a:p>
          <a:endParaRPr lang="en-US"/>
        </a:p>
      </dgm:t>
    </dgm:pt>
    <dgm:pt modelId="{853CDB4D-293A-4317-BC2C-4050F4071BE1}" type="pres">
      <dgm:prSet presAssocID="{877E1992-8D1E-4F27-AC2B-E6B772D45C24}" presName="hierChild4" presStyleCnt="0"/>
      <dgm:spPr/>
    </dgm:pt>
    <dgm:pt modelId="{BB129EB4-B8E4-495D-8977-C6B99472F7AC}" type="pres">
      <dgm:prSet presAssocID="{877E1992-8D1E-4F27-AC2B-E6B772D45C24}" presName="hierChild5" presStyleCnt="0"/>
      <dgm:spPr/>
    </dgm:pt>
    <dgm:pt modelId="{2AC4EC2C-C57C-48CB-9489-26A3651AC955}" type="pres">
      <dgm:prSet presAssocID="{22D80AA9-3F87-4FF5-9341-C13780156E46}" presName="Name37" presStyleLbl="parChTrans1D3" presStyleIdx="8" presStyleCnt="10"/>
      <dgm:spPr/>
      <dgm:t>
        <a:bodyPr/>
        <a:lstStyle/>
        <a:p>
          <a:endParaRPr lang="en-US"/>
        </a:p>
      </dgm:t>
    </dgm:pt>
    <dgm:pt modelId="{5EADA7F1-F848-41D7-A6C5-51A3B97997C0}" type="pres">
      <dgm:prSet presAssocID="{552435B8-B91E-4F6F-AC28-F4171BA37F51}" presName="hierRoot2" presStyleCnt="0">
        <dgm:presLayoutVars>
          <dgm:hierBranch val="init"/>
        </dgm:presLayoutVars>
      </dgm:prSet>
      <dgm:spPr/>
    </dgm:pt>
    <dgm:pt modelId="{7D07BC5B-04BE-4F27-8805-3796EAB793E5}" type="pres">
      <dgm:prSet presAssocID="{552435B8-B91E-4F6F-AC28-F4171BA37F51}" presName="rootComposite" presStyleCnt="0"/>
      <dgm:spPr/>
    </dgm:pt>
    <dgm:pt modelId="{0A455EF2-69C6-4475-9DC9-2A729F795E71}" type="pres">
      <dgm:prSet presAssocID="{552435B8-B91E-4F6F-AC28-F4171BA37F51}" presName="rootText" presStyleLbl="node3" presStyleIdx="8" presStyleCnt="10" custScaleX="294234" custLinFactNeighborX="1086">
        <dgm:presLayoutVars>
          <dgm:chPref val="3"/>
        </dgm:presLayoutVars>
      </dgm:prSet>
      <dgm:spPr>
        <a:xfrm>
          <a:off x="4937163" y="4590035"/>
          <a:ext cx="2925664" cy="497166"/>
        </a:xfrm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3A84C95-1BA8-48AB-8E0D-300558BE18EF}" type="pres">
      <dgm:prSet presAssocID="{552435B8-B91E-4F6F-AC28-F4171BA37F51}" presName="rootConnector" presStyleLbl="node3" presStyleIdx="8" presStyleCnt="10"/>
      <dgm:spPr/>
      <dgm:t>
        <a:bodyPr/>
        <a:lstStyle/>
        <a:p>
          <a:endParaRPr lang="en-US"/>
        </a:p>
      </dgm:t>
    </dgm:pt>
    <dgm:pt modelId="{0C3E142E-78F0-4A57-A82C-4E76BA85565B}" type="pres">
      <dgm:prSet presAssocID="{552435B8-B91E-4F6F-AC28-F4171BA37F51}" presName="hierChild4" presStyleCnt="0"/>
      <dgm:spPr/>
    </dgm:pt>
    <dgm:pt modelId="{881473E3-D440-4B89-8644-15CA6E23B3E5}" type="pres">
      <dgm:prSet presAssocID="{552435B8-B91E-4F6F-AC28-F4171BA37F51}" presName="hierChild5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270818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303230B-2B84-4137-934B-6C2D86385523}" type="pres">
      <dgm:prSet presAssocID="{74BD22F0-5DE5-4952-B5A3-97C7C5907841}" presName="rootConnector" presStyleLbl="node2" presStyleIdx="2" presStyleCnt="3"/>
      <dgm:spPr/>
      <dgm:t>
        <a:bodyPr/>
        <a:lstStyle/>
        <a:p>
          <a:endParaRPr lang="en-US"/>
        </a:p>
      </dgm:t>
    </dgm:pt>
    <dgm:pt modelId="{2A33703B-4C23-45B4-B7D4-13827E51CDA7}" type="pres">
      <dgm:prSet presAssocID="{74BD22F0-5DE5-4952-B5A3-97C7C5907841}" presName="hierChild4" presStyleCnt="0"/>
      <dgm:spPr/>
    </dgm:pt>
    <dgm:pt modelId="{C4E2F119-BA59-4DEC-8DAA-1A73C7945069}" type="pres">
      <dgm:prSet presAssocID="{425CF15E-DCA6-4361-B07F-F45246E20988}" presName="Name37" presStyleLbl="parChTrans1D3" presStyleIdx="9" presStyleCnt="10"/>
      <dgm:spPr/>
      <dgm:t>
        <a:bodyPr/>
        <a:lstStyle/>
        <a:p>
          <a:endParaRPr lang="en-US"/>
        </a:p>
      </dgm:t>
    </dgm:pt>
    <dgm:pt modelId="{C71CC954-44AF-455F-9DF5-5CDC65E99570}" type="pres">
      <dgm:prSet presAssocID="{07344804-50BB-4126-A9C7-C5A78251CB8A}" presName="hierRoot2" presStyleCnt="0">
        <dgm:presLayoutVars>
          <dgm:hierBranch val="init"/>
        </dgm:presLayoutVars>
      </dgm:prSet>
      <dgm:spPr/>
    </dgm:pt>
    <dgm:pt modelId="{C8316945-7AD2-43EC-A8E5-F069610C72EE}" type="pres">
      <dgm:prSet presAssocID="{07344804-50BB-4126-A9C7-C5A78251CB8A}" presName="rootComposite" presStyleCnt="0"/>
      <dgm:spPr/>
    </dgm:pt>
    <dgm:pt modelId="{D549FB31-C8EA-472D-AEDF-6EDBBA7BA261}" type="pres">
      <dgm:prSet presAssocID="{07344804-50BB-4126-A9C7-C5A78251CB8A}" presName="rootText" presStyleLbl="node3" presStyleIdx="9" presStyleCnt="10" custScaleX="259394" custLinFactX="91171" custLinFactNeighborX="10000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710ADB7-E5BD-48CF-A5F0-A74BBBBDF488}" type="pres">
      <dgm:prSet presAssocID="{07344804-50BB-4126-A9C7-C5A78251CB8A}" presName="rootConnector" presStyleLbl="node3" presStyleIdx="9" presStyleCnt="10"/>
      <dgm:spPr/>
      <dgm:t>
        <a:bodyPr/>
        <a:lstStyle/>
        <a:p>
          <a:endParaRPr lang="en-US"/>
        </a:p>
      </dgm:t>
    </dgm:pt>
    <dgm:pt modelId="{E6685F92-52BA-433D-888D-2EB3A855F5D9}" type="pres">
      <dgm:prSet presAssocID="{07344804-50BB-4126-A9C7-C5A78251CB8A}" presName="hierChild4" presStyleCnt="0"/>
      <dgm:spPr/>
    </dgm:pt>
    <dgm:pt modelId="{38BB6BD8-4040-4F58-A234-0AA5666265A7}" type="pres">
      <dgm:prSet presAssocID="{07344804-50BB-4126-A9C7-C5A78251CB8A}" presName="hierChild5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0E50010A-A5DF-49EF-AF83-387CAD75E28E}" type="presOf" srcId="{552435B8-B91E-4F6F-AC28-F4171BA37F51}" destId="{53A84C95-1BA8-48AB-8E0D-300558BE18EF}" srcOrd="1" destOrd="0" presId="urn:microsoft.com/office/officeart/2005/8/layout/orgChart1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BBDB5FE5-8C0C-4EE6-A591-5B59D8682C80}" type="presOf" srcId="{904CF007-FEA6-42F8-B297-083DE72CC511}" destId="{572EAAAA-3CAC-4DB1-A7B4-8411992349E5}" srcOrd="0" destOrd="0" presId="urn:microsoft.com/office/officeart/2005/8/layout/orgChart1"/>
    <dgm:cxn modelId="{D2582A1C-38DB-4AED-9878-9638F7F4DD7B}" type="presOf" srcId="{877E1992-8D1E-4F27-AC2B-E6B772D45C24}" destId="{0F1F67D9-8BE8-4626-A3CE-1A9301C07F57}" srcOrd="1" destOrd="0" presId="urn:microsoft.com/office/officeart/2005/8/layout/orgChart1"/>
    <dgm:cxn modelId="{1A8C9A99-B636-4C21-86EA-8F404DD94C23}" type="presOf" srcId="{4F0D52C4-C0BA-4141-AB17-018371D74BC0}" destId="{63AE55E3-38A2-47E8-A4AF-2A7E442EC920}" srcOrd="0" destOrd="0" presId="urn:microsoft.com/office/officeart/2005/8/layout/orgChart1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B834C79D-A6E4-4E5A-842D-0E7C51D5AFF6}" type="presOf" srcId="{65A37AC0-F6C6-4C59-876A-DBF45BF895EB}" destId="{38983945-EFE2-43CB-9A3D-2C753EC8BDA1}" srcOrd="0" destOrd="0" presId="urn:microsoft.com/office/officeart/2005/8/layout/orgChart1"/>
    <dgm:cxn modelId="{9E473AAD-6F53-4AAD-9D2A-BA34C2DD851F}" type="presOf" srcId="{DB4830D3-0A00-4C27-80E7-1727945F4BB4}" destId="{26692615-2FAD-483E-B068-3A28ED8DDFB5}" srcOrd="0" destOrd="0" presId="urn:microsoft.com/office/officeart/2005/8/layout/orgChart1"/>
    <dgm:cxn modelId="{F78046F1-82FA-4640-AA38-3AABD080B886}" type="presOf" srcId="{BE4B5347-D278-4D13-A687-87E739919B13}" destId="{046E87F1-92A8-48A2-876D-EAD8A1F10D90}" srcOrd="0" destOrd="0" presId="urn:microsoft.com/office/officeart/2005/8/layout/orgChart1"/>
    <dgm:cxn modelId="{DD4CDD8E-D47E-4AE5-89A8-814F905E6886}" type="presOf" srcId="{569E1079-CA7A-4CA4-80DA-AB05A2CD483E}" destId="{65952A66-ECF0-45FC-B516-8F6AFCFFAFE1}" srcOrd="0" destOrd="0" presId="urn:microsoft.com/office/officeart/2005/8/layout/orgChart1"/>
    <dgm:cxn modelId="{9491E2F1-C834-45D0-91F6-9A1C4E385015}" type="presOf" srcId="{66AA25CA-E2F3-45D0-B9E7-B03D638B2E12}" destId="{38F98971-3D54-4224-95CE-C4B87DA1ABEA}" srcOrd="0" destOrd="0" presId="urn:microsoft.com/office/officeart/2005/8/layout/orgChart1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345EE554-E1E2-452C-A0BC-EE9A18448BEC}" type="presOf" srcId="{2A7C97F1-DF42-491A-89A5-6B22B89EC03A}" destId="{D752C11A-9BFF-4C5C-A1B9-5B477D9A51D0}" srcOrd="0" destOrd="0" presId="urn:microsoft.com/office/officeart/2005/8/layout/orgChart1"/>
    <dgm:cxn modelId="{5B850361-0101-4C2D-9DE2-F3DA331BD414}" type="presOf" srcId="{552435B8-B91E-4F6F-AC28-F4171BA37F51}" destId="{0A455EF2-69C6-4475-9DC9-2A729F795E71}" srcOrd="0" destOrd="0" presId="urn:microsoft.com/office/officeart/2005/8/layout/orgChart1"/>
    <dgm:cxn modelId="{C0C2BCAC-8D2A-4311-B4A0-6CC8FC6AAD78}" type="presOf" srcId="{7E1A2037-DC49-4003-9D10-3C0A835D7695}" destId="{A50CBC3C-C705-416A-A455-299D79AF6056}" srcOrd="0" destOrd="0" presId="urn:microsoft.com/office/officeart/2005/8/layout/orgChart1"/>
    <dgm:cxn modelId="{5F3D94DA-7A56-4800-BA99-37072A6EEF33}" srcId="{622171A4-CBD0-4B67-8F8F-7CA2D1252D38}" destId="{317B7C77-BD03-43DE-8657-CA9198803777}" srcOrd="1" destOrd="0" parTransId="{0EF694EE-23FB-4DC1-854C-1ABD8BE93090}" sibTransId="{4288EC14-3BF8-479D-81C9-66C1170EF7A0}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1EA49CA7-DF09-4FB5-87C5-28F0D01092E2}" srcId="{622171A4-CBD0-4B67-8F8F-7CA2D1252D38}" destId="{552435B8-B91E-4F6F-AC28-F4171BA37F51}" srcOrd="4" destOrd="0" parTransId="{22D80AA9-3F87-4FF5-9341-C13780156E46}" sibTransId="{0DF75D5E-795D-443B-AAAA-0366A2529F17}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8BDF8AA5-B02C-438B-8285-F4C84096F328}" type="presOf" srcId="{96181D65-F36B-42F9-B64E-5D580E1EABB9}" destId="{5F3AEB3D-2962-4845-926E-9D9DFB2E552C}" srcOrd="1" destOrd="0" presId="urn:microsoft.com/office/officeart/2005/8/layout/orgChart1"/>
    <dgm:cxn modelId="{E72D76CE-5B82-4960-8389-CB748E944371}" srcId="{622171A4-CBD0-4B67-8F8F-7CA2D1252D38}" destId="{C759AEB2-306B-43DC-8A85-FF80D2B29BE4}" srcOrd="2" destOrd="0" parTransId="{7E1A2037-DC49-4003-9D10-3C0A835D7695}" sibTransId="{E572EB1B-0F2C-4475-B219-ED1A56CFA7C2}"/>
    <dgm:cxn modelId="{F15C70B1-20D0-4336-A347-08E92DA4D9D4}" srcId="{2549670B-2055-49EA-98C5-1198F9F3DE85}" destId="{569E1079-CA7A-4CA4-80DA-AB05A2CD483E}" srcOrd="2" destOrd="0" parTransId="{BE4B5347-D278-4D13-A687-87E739919B13}" sibTransId="{73BC5F11-8BE2-4B6E-9900-81F7DF16B080}"/>
    <dgm:cxn modelId="{9743E1CB-7EE4-42D6-8F70-15918ABDD900}" type="presOf" srcId="{22D80AA9-3F87-4FF5-9341-C13780156E46}" destId="{2AC4EC2C-C57C-48CB-9489-26A3651AC955}" srcOrd="0" destOrd="0" presId="urn:microsoft.com/office/officeart/2005/8/layout/orgChart1"/>
    <dgm:cxn modelId="{6B47DD9A-ADF0-4D2F-97EC-0E4FF357A91E}" type="presOf" srcId="{66AA25CA-E2F3-45D0-B9E7-B03D638B2E12}" destId="{D8BC1291-8284-4EE3-8915-D5A094FE3B1C}" srcOrd="1" destOrd="0" presId="urn:microsoft.com/office/officeart/2005/8/layout/orgChart1"/>
    <dgm:cxn modelId="{11023B50-4EC5-4001-BC35-DC01432CE4D7}" type="presOf" srcId="{C759AEB2-306B-43DC-8A85-FF80D2B29BE4}" destId="{756D58D2-4C8A-4827-A493-D11B2079AF1E}" srcOrd="1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E1B7057-1D99-45A1-B965-7C871206CB23}" type="presOf" srcId="{07344804-50BB-4126-A9C7-C5A78251CB8A}" destId="{D549FB31-C8EA-472D-AEDF-6EDBBA7BA261}" srcOrd="0" destOrd="0" presId="urn:microsoft.com/office/officeart/2005/8/layout/orgChart1"/>
    <dgm:cxn modelId="{D3A0C238-04B2-403B-B193-01CAFB021824}" type="presOf" srcId="{A82E0823-B6C4-40BA-8672-DC6FE5CC3B60}" destId="{AF258228-AB8B-4279-B9EC-BFC2AF254DBF}" srcOrd="1" destOrd="0" presId="urn:microsoft.com/office/officeart/2005/8/layout/orgChart1"/>
    <dgm:cxn modelId="{99D471FF-1BAE-4EEE-A13D-02B7C8F29DF5}" srcId="{2549670B-2055-49EA-98C5-1198F9F3DE85}" destId="{A82E0823-B6C4-40BA-8672-DC6FE5CC3B60}" srcOrd="1" destOrd="0" parTransId="{DB4830D3-0A00-4C27-80E7-1727945F4BB4}" sibTransId="{A17D1F47-AADD-4595-A3E0-60E813F98968}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76420729-CE8E-424A-82B4-33B51BDE95CA}" type="presOf" srcId="{292910BF-FD93-40CD-8475-345E66CAEB75}" destId="{833D462B-0C27-462F-8375-7DE7431081D8}" srcOrd="0" destOrd="0" presId="urn:microsoft.com/office/officeart/2005/8/layout/orgChart1"/>
    <dgm:cxn modelId="{A45BC5E1-790C-4AF3-9CEC-C213CE56549C}" srcId="{2549670B-2055-49EA-98C5-1198F9F3DE85}" destId="{96181D65-F36B-42F9-B64E-5D580E1EABB9}" srcOrd="3" destOrd="0" parTransId="{2A7C97F1-DF42-491A-89A5-6B22B89EC03A}" sibTransId="{B75CE4B3-1FE8-4EE6-91E4-64D0ADC346E1}"/>
    <dgm:cxn modelId="{50D9E239-3690-4933-BBE7-0552D92CB634}" type="presOf" srcId="{317B7C77-BD03-43DE-8657-CA9198803777}" destId="{7F20891B-28EB-47C4-B704-71CC7F5DDB78}" srcOrd="0" destOrd="0" presId="urn:microsoft.com/office/officeart/2005/8/layout/orgChart1"/>
    <dgm:cxn modelId="{03DD6875-3923-446C-ABE6-3911355BF69F}" type="presOf" srcId="{569E1079-CA7A-4CA4-80DA-AB05A2CD483E}" destId="{1CA0BEB2-5FD2-4075-ADD5-028BBE9C3150}" srcOrd="1" destOrd="0" presId="urn:microsoft.com/office/officeart/2005/8/layout/orgChart1"/>
    <dgm:cxn modelId="{6985BA8F-93E1-412C-8666-7D0C08E6BFAC}" type="presOf" srcId="{0EF694EE-23FB-4DC1-854C-1ABD8BE93090}" destId="{8E7F241A-8330-4476-BE40-4EA30B7E0823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1392A63E-8EED-4FE5-9B00-C84CE109C720}" type="presOf" srcId="{A82E0823-B6C4-40BA-8672-DC6FE5CC3B60}" destId="{FD823649-659D-4979-823A-C5271B50E8B3}" srcOrd="0" destOrd="0" presId="urn:microsoft.com/office/officeart/2005/8/layout/orgChart1"/>
    <dgm:cxn modelId="{8925EDF0-C862-4668-A34E-3A2F9A727F79}" type="presOf" srcId="{C759AEB2-306B-43DC-8A85-FF80D2B29BE4}" destId="{537357AE-8E13-4ED9-89FB-B89F05397251}" srcOrd="0" destOrd="0" presId="urn:microsoft.com/office/officeart/2005/8/layout/orgChart1"/>
    <dgm:cxn modelId="{70CBD23F-510C-4CC1-96DB-5C4580B9AFAF}" type="presOf" srcId="{4F0D52C4-C0BA-4141-AB17-018371D74BC0}" destId="{27C5C89F-9965-4749-957E-A13F85D8FDA7}" srcOrd="1" destOrd="0" presId="urn:microsoft.com/office/officeart/2005/8/layout/orgChart1"/>
    <dgm:cxn modelId="{8848FB45-645D-4000-B519-A3EF138F94AD}" srcId="{74BD22F0-5DE5-4952-B5A3-97C7C5907841}" destId="{07344804-50BB-4126-A9C7-C5A78251CB8A}" srcOrd="0" destOrd="0" parTransId="{425CF15E-DCA6-4361-B07F-F45246E20988}" sibTransId="{666C4C0E-683E-4FFF-890B-1C356A93935C}"/>
    <dgm:cxn modelId="{17552BC2-CE16-471A-AB22-EEECD32FD4A4}" type="presOf" srcId="{877E1992-8D1E-4F27-AC2B-E6B772D45C24}" destId="{77C206CB-553A-4B50-8A38-2350802F5D8D}" srcOrd="0" destOrd="0" presId="urn:microsoft.com/office/officeart/2005/8/layout/orgChart1"/>
    <dgm:cxn modelId="{505F4655-7846-4C77-8C73-3F1D25576728}" type="presOf" srcId="{425CF15E-DCA6-4361-B07F-F45246E20988}" destId="{C4E2F119-BA59-4DEC-8DAA-1A73C7945069}" srcOrd="0" destOrd="0" presId="urn:microsoft.com/office/officeart/2005/8/layout/orgChart1"/>
    <dgm:cxn modelId="{8B1069E0-BB32-4666-8C26-5CCBBE1D514D}" type="presOf" srcId="{07344804-50BB-4126-A9C7-C5A78251CB8A}" destId="{7710ADB7-E5BD-48CF-A5F0-A74BBBBDF488}" srcOrd="1" destOrd="0" presId="urn:microsoft.com/office/officeart/2005/8/layout/orgChart1"/>
    <dgm:cxn modelId="{07BBF1D8-B626-4EA4-8E75-602F99607AC1}" srcId="{622171A4-CBD0-4B67-8F8F-7CA2D1252D38}" destId="{877E1992-8D1E-4F27-AC2B-E6B772D45C24}" srcOrd="3" destOrd="0" parTransId="{904CF007-FEA6-42F8-B297-083DE72CC511}" sibTransId="{116F9715-EADB-4ECF-A873-A091E3A8477F}"/>
    <dgm:cxn modelId="{155F3175-6917-4B4B-96D6-8600F361821D}" type="presOf" srcId="{96181D65-F36B-42F9-B64E-5D580E1EABB9}" destId="{698099B2-C73B-41C6-BB4C-D62B3029F35D}" srcOrd="0" destOrd="0" presId="urn:microsoft.com/office/officeart/2005/8/layout/orgChart1"/>
    <dgm:cxn modelId="{22C838AD-B735-4E13-9F31-C5062F257EB4}" srcId="{2549670B-2055-49EA-98C5-1198F9F3DE85}" destId="{4F0D52C4-C0BA-4141-AB17-018371D74BC0}" srcOrd="0" destOrd="0" parTransId="{65A37AC0-F6C6-4C59-876A-DBF45BF895EB}" sibTransId="{129F5789-2E39-433C-95CF-9C810A8535A1}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B815A948-23CF-4A34-9020-E2A1FD04EADA}" srcId="{622171A4-CBD0-4B67-8F8F-7CA2D1252D38}" destId="{66AA25CA-E2F3-45D0-B9E7-B03D638B2E12}" srcOrd="0" destOrd="0" parTransId="{292910BF-FD93-40CD-8475-345E66CAEB75}" sibTransId="{82443051-B8A2-4AC8-985B-0D0700C5BE09}"/>
    <dgm:cxn modelId="{35437B6E-3927-452F-A7FE-8DC6AB1A096D}" type="presOf" srcId="{317B7C77-BD03-43DE-8657-CA9198803777}" destId="{66E6BC13-1523-4CBD-B866-D89E70FBA323}" srcOrd="1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CA072B08-36B9-4829-8384-52CC8D2A9CFB}" type="presParOf" srcId="{F4D9D6C3-05E5-4267-AF8F-8AA8992BB148}" destId="{38983945-EFE2-43CB-9A3D-2C753EC8BDA1}" srcOrd="0" destOrd="0" presId="urn:microsoft.com/office/officeart/2005/8/layout/orgChart1"/>
    <dgm:cxn modelId="{FFFBEB0A-1295-47B7-A25D-10EA06877011}" type="presParOf" srcId="{F4D9D6C3-05E5-4267-AF8F-8AA8992BB148}" destId="{B54CF275-A885-450C-A40D-2820FDC6DC13}" srcOrd="1" destOrd="0" presId="urn:microsoft.com/office/officeart/2005/8/layout/orgChart1"/>
    <dgm:cxn modelId="{205BDDDB-982B-4FF3-AC31-8579BEE102A2}" type="presParOf" srcId="{B54CF275-A885-450C-A40D-2820FDC6DC13}" destId="{CE48B8F2-B613-4590-B7D0-87D22A485A9D}" srcOrd="0" destOrd="0" presId="urn:microsoft.com/office/officeart/2005/8/layout/orgChart1"/>
    <dgm:cxn modelId="{C113EF80-E392-49B5-B01C-03F858E35435}" type="presParOf" srcId="{CE48B8F2-B613-4590-B7D0-87D22A485A9D}" destId="{63AE55E3-38A2-47E8-A4AF-2A7E442EC920}" srcOrd="0" destOrd="0" presId="urn:microsoft.com/office/officeart/2005/8/layout/orgChart1"/>
    <dgm:cxn modelId="{13334873-24B9-4D1A-9EBA-85FA71F0EADD}" type="presParOf" srcId="{CE48B8F2-B613-4590-B7D0-87D22A485A9D}" destId="{27C5C89F-9965-4749-957E-A13F85D8FDA7}" srcOrd="1" destOrd="0" presId="urn:microsoft.com/office/officeart/2005/8/layout/orgChart1"/>
    <dgm:cxn modelId="{8763126F-E448-4A0B-B2C3-12EF00F62880}" type="presParOf" srcId="{B54CF275-A885-450C-A40D-2820FDC6DC13}" destId="{998216DB-664F-46CA-9941-CEC3A2CE66FF}" srcOrd="1" destOrd="0" presId="urn:microsoft.com/office/officeart/2005/8/layout/orgChart1"/>
    <dgm:cxn modelId="{DC09914B-352B-4ACE-A824-68BC65599DA4}" type="presParOf" srcId="{B54CF275-A885-450C-A40D-2820FDC6DC13}" destId="{45807663-662D-49C0-B716-F96A84CFD7EC}" srcOrd="2" destOrd="0" presId="urn:microsoft.com/office/officeart/2005/8/layout/orgChart1"/>
    <dgm:cxn modelId="{CD237B94-F554-479E-B83F-E14783D08C9C}" type="presParOf" srcId="{F4D9D6C3-05E5-4267-AF8F-8AA8992BB148}" destId="{26692615-2FAD-483E-B068-3A28ED8DDFB5}" srcOrd="2" destOrd="0" presId="urn:microsoft.com/office/officeart/2005/8/layout/orgChart1"/>
    <dgm:cxn modelId="{E2F85E31-47E0-42E2-883E-BD160F250075}" type="presParOf" srcId="{F4D9D6C3-05E5-4267-AF8F-8AA8992BB148}" destId="{0F77AB6E-00AF-4D23-8B82-0EEC0E9F25AB}" srcOrd="3" destOrd="0" presId="urn:microsoft.com/office/officeart/2005/8/layout/orgChart1"/>
    <dgm:cxn modelId="{71F8FB54-8F67-43AA-AB17-D237D387979C}" type="presParOf" srcId="{0F77AB6E-00AF-4D23-8B82-0EEC0E9F25AB}" destId="{9D7E31BE-0576-489A-AFED-BCF430666AA7}" srcOrd="0" destOrd="0" presId="urn:microsoft.com/office/officeart/2005/8/layout/orgChart1"/>
    <dgm:cxn modelId="{548D941D-CAEC-4F7C-8DFE-5D9AAAB03D5E}" type="presParOf" srcId="{9D7E31BE-0576-489A-AFED-BCF430666AA7}" destId="{FD823649-659D-4979-823A-C5271B50E8B3}" srcOrd="0" destOrd="0" presId="urn:microsoft.com/office/officeart/2005/8/layout/orgChart1"/>
    <dgm:cxn modelId="{A9B73F09-4D9D-45D5-ABFB-D88C6ED399DC}" type="presParOf" srcId="{9D7E31BE-0576-489A-AFED-BCF430666AA7}" destId="{AF258228-AB8B-4279-B9EC-BFC2AF254DBF}" srcOrd="1" destOrd="0" presId="urn:microsoft.com/office/officeart/2005/8/layout/orgChart1"/>
    <dgm:cxn modelId="{16353F86-C07C-4274-8ACC-42A323EF95AB}" type="presParOf" srcId="{0F77AB6E-00AF-4D23-8B82-0EEC0E9F25AB}" destId="{5E83F13F-B7F3-4567-B0F7-E48A77851C56}" srcOrd="1" destOrd="0" presId="urn:microsoft.com/office/officeart/2005/8/layout/orgChart1"/>
    <dgm:cxn modelId="{CFA4E509-DB99-444A-9DC1-5BF07E601E1B}" type="presParOf" srcId="{0F77AB6E-00AF-4D23-8B82-0EEC0E9F25AB}" destId="{00636577-800D-4D1D-B9B0-8D45DAC9C2A5}" srcOrd="2" destOrd="0" presId="urn:microsoft.com/office/officeart/2005/8/layout/orgChart1"/>
    <dgm:cxn modelId="{05B3D7AA-FA54-4884-853A-A7BC3CE57A8E}" type="presParOf" srcId="{F4D9D6C3-05E5-4267-AF8F-8AA8992BB148}" destId="{046E87F1-92A8-48A2-876D-EAD8A1F10D90}" srcOrd="4" destOrd="0" presId="urn:microsoft.com/office/officeart/2005/8/layout/orgChart1"/>
    <dgm:cxn modelId="{72C3620D-058F-47E9-960A-7F8132E95432}" type="presParOf" srcId="{F4D9D6C3-05E5-4267-AF8F-8AA8992BB148}" destId="{17EEC1E1-A17C-441F-8249-0E59E42AE89E}" srcOrd="5" destOrd="0" presId="urn:microsoft.com/office/officeart/2005/8/layout/orgChart1"/>
    <dgm:cxn modelId="{5E26BDAE-22DC-4364-947B-B57EA6FBF134}" type="presParOf" srcId="{17EEC1E1-A17C-441F-8249-0E59E42AE89E}" destId="{9AD1AA3B-8A5C-4A2E-BD10-7881D54FE8C2}" srcOrd="0" destOrd="0" presId="urn:microsoft.com/office/officeart/2005/8/layout/orgChart1"/>
    <dgm:cxn modelId="{E8016F0B-47AA-489D-B12C-5B94980AF868}" type="presParOf" srcId="{9AD1AA3B-8A5C-4A2E-BD10-7881D54FE8C2}" destId="{65952A66-ECF0-45FC-B516-8F6AFCFFAFE1}" srcOrd="0" destOrd="0" presId="urn:microsoft.com/office/officeart/2005/8/layout/orgChart1"/>
    <dgm:cxn modelId="{7A5926D5-CC6A-430B-AE10-4820A5B8D124}" type="presParOf" srcId="{9AD1AA3B-8A5C-4A2E-BD10-7881D54FE8C2}" destId="{1CA0BEB2-5FD2-4075-ADD5-028BBE9C3150}" srcOrd="1" destOrd="0" presId="urn:microsoft.com/office/officeart/2005/8/layout/orgChart1"/>
    <dgm:cxn modelId="{892C5138-FCBA-43E2-AFC0-25F82FD6AA67}" type="presParOf" srcId="{17EEC1E1-A17C-441F-8249-0E59E42AE89E}" destId="{7C0A4CBB-AC96-4F7B-B0E7-B75C44B4E72C}" srcOrd="1" destOrd="0" presId="urn:microsoft.com/office/officeart/2005/8/layout/orgChart1"/>
    <dgm:cxn modelId="{5DA5CA80-D39F-4192-9F3B-9E4B56215554}" type="presParOf" srcId="{17EEC1E1-A17C-441F-8249-0E59E42AE89E}" destId="{07212FC2-E2DE-47E7-B18A-D27C2DAF49D0}" srcOrd="2" destOrd="0" presId="urn:microsoft.com/office/officeart/2005/8/layout/orgChart1"/>
    <dgm:cxn modelId="{4FFCC803-258A-4629-B381-652BD2EA1985}" type="presParOf" srcId="{F4D9D6C3-05E5-4267-AF8F-8AA8992BB148}" destId="{D752C11A-9BFF-4C5C-A1B9-5B477D9A51D0}" srcOrd="6" destOrd="0" presId="urn:microsoft.com/office/officeart/2005/8/layout/orgChart1"/>
    <dgm:cxn modelId="{24BE31E1-C0AD-427E-93A9-DB6E58DFAC29}" type="presParOf" srcId="{F4D9D6C3-05E5-4267-AF8F-8AA8992BB148}" destId="{85E1D310-D339-41CA-9B17-C31C760BCDD7}" srcOrd="7" destOrd="0" presId="urn:microsoft.com/office/officeart/2005/8/layout/orgChart1"/>
    <dgm:cxn modelId="{D491B26E-5819-4034-8E6B-6AF79594CBA1}" type="presParOf" srcId="{85E1D310-D339-41CA-9B17-C31C760BCDD7}" destId="{FF3C8EB0-8437-4C82-98DD-3FD41A833DE7}" srcOrd="0" destOrd="0" presId="urn:microsoft.com/office/officeart/2005/8/layout/orgChart1"/>
    <dgm:cxn modelId="{176AAEE3-D04C-469F-BF75-5ACAD30A962E}" type="presParOf" srcId="{FF3C8EB0-8437-4C82-98DD-3FD41A833DE7}" destId="{698099B2-C73B-41C6-BB4C-D62B3029F35D}" srcOrd="0" destOrd="0" presId="urn:microsoft.com/office/officeart/2005/8/layout/orgChart1"/>
    <dgm:cxn modelId="{CCE1160E-7F46-42FD-8C7F-16E28D29BC40}" type="presParOf" srcId="{FF3C8EB0-8437-4C82-98DD-3FD41A833DE7}" destId="{5F3AEB3D-2962-4845-926E-9D9DFB2E552C}" srcOrd="1" destOrd="0" presId="urn:microsoft.com/office/officeart/2005/8/layout/orgChart1"/>
    <dgm:cxn modelId="{62C075FE-B2C9-4BF6-B733-FFE0D48A9DFA}" type="presParOf" srcId="{85E1D310-D339-41CA-9B17-C31C760BCDD7}" destId="{D1073E38-3D57-4C2B-9B39-8F7BFB8CC16F}" srcOrd="1" destOrd="0" presId="urn:microsoft.com/office/officeart/2005/8/layout/orgChart1"/>
    <dgm:cxn modelId="{490A1057-00F2-40DD-833A-A035C2A4C762}" type="presParOf" srcId="{85E1D310-D339-41CA-9B17-C31C760BCDD7}" destId="{4723F641-B371-4CB9-A190-E8F18E184670}" srcOrd="2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DFE543E7-57F5-4164-8FF8-8E9308C7C6EC}" type="presParOf" srcId="{73B2DD96-49A6-456F-86CD-8B93F67B49BC}" destId="{833D462B-0C27-462F-8375-7DE7431081D8}" srcOrd="0" destOrd="0" presId="urn:microsoft.com/office/officeart/2005/8/layout/orgChart1"/>
    <dgm:cxn modelId="{29FE67F4-E213-4677-9F83-E532683F1787}" type="presParOf" srcId="{73B2DD96-49A6-456F-86CD-8B93F67B49BC}" destId="{5A9B11CE-FDEA-45B7-92AC-4B671E95DE41}" srcOrd="1" destOrd="0" presId="urn:microsoft.com/office/officeart/2005/8/layout/orgChart1"/>
    <dgm:cxn modelId="{418F691F-0029-4E77-8558-A374721D4D57}" type="presParOf" srcId="{5A9B11CE-FDEA-45B7-92AC-4B671E95DE41}" destId="{46D5DDEB-D06C-4C5C-BB21-F26F01D384D7}" srcOrd="0" destOrd="0" presId="urn:microsoft.com/office/officeart/2005/8/layout/orgChart1"/>
    <dgm:cxn modelId="{7FCACAA7-810B-4F1F-B0CF-1D2998CC2BC6}" type="presParOf" srcId="{46D5DDEB-D06C-4C5C-BB21-F26F01D384D7}" destId="{38F98971-3D54-4224-95CE-C4B87DA1ABEA}" srcOrd="0" destOrd="0" presId="urn:microsoft.com/office/officeart/2005/8/layout/orgChart1"/>
    <dgm:cxn modelId="{CE313A6F-7C71-4F45-8AA6-ADC55722AD15}" type="presParOf" srcId="{46D5DDEB-D06C-4C5C-BB21-F26F01D384D7}" destId="{D8BC1291-8284-4EE3-8915-D5A094FE3B1C}" srcOrd="1" destOrd="0" presId="urn:microsoft.com/office/officeart/2005/8/layout/orgChart1"/>
    <dgm:cxn modelId="{554BEBE3-2A8D-41D5-B733-C927C0861946}" type="presParOf" srcId="{5A9B11CE-FDEA-45B7-92AC-4B671E95DE41}" destId="{FAA94A6F-642C-476B-B9EF-3C77C2EF83A0}" srcOrd="1" destOrd="0" presId="urn:microsoft.com/office/officeart/2005/8/layout/orgChart1"/>
    <dgm:cxn modelId="{F6D03320-C8BA-4187-B121-F57466005D36}" type="presParOf" srcId="{5A9B11CE-FDEA-45B7-92AC-4B671E95DE41}" destId="{A0CFC5C5-7128-4589-B7A8-03DCA613A042}" srcOrd="2" destOrd="0" presId="urn:microsoft.com/office/officeart/2005/8/layout/orgChart1"/>
    <dgm:cxn modelId="{7A4E52DF-6929-445C-B1D4-21A91CA18687}" type="presParOf" srcId="{73B2DD96-49A6-456F-86CD-8B93F67B49BC}" destId="{8E7F241A-8330-4476-BE40-4EA30B7E0823}" srcOrd="2" destOrd="0" presId="urn:microsoft.com/office/officeart/2005/8/layout/orgChart1"/>
    <dgm:cxn modelId="{2C7D58E4-A9B4-49E8-9644-FFB55F678837}" type="presParOf" srcId="{73B2DD96-49A6-456F-86CD-8B93F67B49BC}" destId="{BAB896A4-46CB-4680-A3FD-6F1E77D75043}" srcOrd="3" destOrd="0" presId="urn:microsoft.com/office/officeart/2005/8/layout/orgChart1"/>
    <dgm:cxn modelId="{9A2DAE89-D679-4B29-A6DE-D3813E58753B}" type="presParOf" srcId="{BAB896A4-46CB-4680-A3FD-6F1E77D75043}" destId="{ACFFEF91-4E42-4A33-92B4-D3335240603C}" srcOrd="0" destOrd="0" presId="urn:microsoft.com/office/officeart/2005/8/layout/orgChart1"/>
    <dgm:cxn modelId="{A886D084-86A2-4E3C-A102-1BB53F064A9C}" type="presParOf" srcId="{ACFFEF91-4E42-4A33-92B4-D3335240603C}" destId="{7F20891B-28EB-47C4-B704-71CC7F5DDB78}" srcOrd="0" destOrd="0" presId="urn:microsoft.com/office/officeart/2005/8/layout/orgChart1"/>
    <dgm:cxn modelId="{3C5FDD34-9E74-458E-BB1C-F7334E908040}" type="presParOf" srcId="{ACFFEF91-4E42-4A33-92B4-D3335240603C}" destId="{66E6BC13-1523-4CBD-B866-D89E70FBA323}" srcOrd="1" destOrd="0" presId="urn:microsoft.com/office/officeart/2005/8/layout/orgChart1"/>
    <dgm:cxn modelId="{EAE87D3B-9B62-4F06-B426-593333B5D251}" type="presParOf" srcId="{BAB896A4-46CB-4680-A3FD-6F1E77D75043}" destId="{8AE73271-FF72-428E-8A28-6208E5C65B0B}" srcOrd="1" destOrd="0" presId="urn:microsoft.com/office/officeart/2005/8/layout/orgChart1"/>
    <dgm:cxn modelId="{DA7435A3-6B8F-438C-BA41-5EE6BC246BBE}" type="presParOf" srcId="{BAB896A4-46CB-4680-A3FD-6F1E77D75043}" destId="{C674226B-703E-4F32-8452-5B0B7569682E}" srcOrd="2" destOrd="0" presId="urn:microsoft.com/office/officeart/2005/8/layout/orgChart1"/>
    <dgm:cxn modelId="{9BD10F57-EB3A-4579-9B53-0F18CE3B6D7C}" type="presParOf" srcId="{73B2DD96-49A6-456F-86CD-8B93F67B49BC}" destId="{A50CBC3C-C705-416A-A455-299D79AF6056}" srcOrd="4" destOrd="0" presId="urn:microsoft.com/office/officeart/2005/8/layout/orgChart1"/>
    <dgm:cxn modelId="{E7D50481-38D4-49F2-A1DB-9B9EB5AB2A24}" type="presParOf" srcId="{73B2DD96-49A6-456F-86CD-8B93F67B49BC}" destId="{AD8A6162-6E19-4D1B-A0F2-A8417342EDF7}" srcOrd="5" destOrd="0" presId="urn:microsoft.com/office/officeart/2005/8/layout/orgChart1"/>
    <dgm:cxn modelId="{5B4F3266-6559-4944-9B80-7B376021DCA4}" type="presParOf" srcId="{AD8A6162-6E19-4D1B-A0F2-A8417342EDF7}" destId="{4B3CAAA9-407F-4F32-83AA-7852A3C49176}" srcOrd="0" destOrd="0" presId="urn:microsoft.com/office/officeart/2005/8/layout/orgChart1"/>
    <dgm:cxn modelId="{B4F84EEE-5A32-4032-B19C-EDDE03FF6738}" type="presParOf" srcId="{4B3CAAA9-407F-4F32-83AA-7852A3C49176}" destId="{537357AE-8E13-4ED9-89FB-B89F05397251}" srcOrd="0" destOrd="0" presId="urn:microsoft.com/office/officeart/2005/8/layout/orgChart1"/>
    <dgm:cxn modelId="{4FC04D2D-77DA-410F-839D-3F7FC5E3AAC9}" type="presParOf" srcId="{4B3CAAA9-407F-4F32-83AA-7852A3C49176}" destId="{756D58D2-4C8A-4827-A493-D11B2079AF1E}" srcOrd="1" destOrd="0" presId="urn:microsoft.com/office/officeart/2005/8/layout/orgChart1"/>
    <dgm:cxn modelId="{99A7303C-24BC-4EA5-8ED6-84BA18E1459C}" type="presParOf" srcId="{AD8A6162-6E19-4D1B-A0F2-A8417342EDF7}" destId="{82DBC87D-5D79-431D-9F4B-0BD8CF276D48}" srcOrd="1" destOrd="0" presId="urn:microsoft.com/office/officeart/2005/8/layout/orgChart1"/>
    <dgm:cxn modelId="{695FDEE1-D3B4-4F7B-9161-71B2A2EB7421}" type="presParOf" srcId="{AD8A6162-6E19-4D1B-A0F2-A8417342EDF7}" destId="{7D530600-ECDF-42F5-AA98-0A5D393D47F2}" srcOrd="2" destOrd="0" presId="urn:microsoft.com/office/officeart/2005/8/layout/orgChart1"/>
    <dgm:cxn modelId="{9235DB92-D2D6-4052-8EED-F214C483938E}" type="presParOf" srcId="{73B2DD96-49A6-456F-86CD-8B93F67B49BC}" destId="{572EAAAA-3CAC-4DB1-A7B4-8411992349E5}" srcOrd="6" destOrd="0" presId="urn:microsoft.com/office/officeart/2005/8/layout/orgChart1"/>
    <dgm:cxn modelId="{5359DB6E-52BF-4F39-93D9-FD659E157192}" type="presParOf" srcId="{73B2DD96-49A6-456F-86CD-8B93F67B49BC}" destId="{C07FEDA5-8848-4CAB-B5E6-A6C71EE34420}" srcOrd="7" destOrd="0" presId="urn:microsoft.com/office/officeart/2005/8/layout/orgChart1"/>
    <dgm:cxn modelId="{BCEDE070-4A43-43E5-A2AC-B3610CE99307}" type="presParOf" srcId="{C07FEDA5-8848-4CAB-B5E6-A6C71EE34420}" destId="{37D2717F-E842-496F-B16F-46C83F4E8885}" srcOrd="0" destOrd="0" presId="urn:microsoft.com/office/officeart/2005/8/layout/orgChart1"/>
    <dgm:cxn modelId="{A8C23DBA-1783-456D-AFEB-297442DFBA27}" type="presParOf" srcId="{37D2717F-E842-496F-B16F-46C83F4E8885}" destId="{77C206CB-553A-4B50-8A38-2350802F5D8D}" srcOrd="0" destOrd="0" presId="urn:microsoft.com/office/officeart/2005/8/layout/orgChart1"/>
    <dgm:cxn modelId="{417112B4-718E-4B7A-8E4E-AD0BABA9B9D8}" type="presParOf" srcId="{37D2717F-E842-496F-B16F-46C83F4E8885}" destId="{0F1F67D9-8BE8-4626-A3CE-1A9301C07F57}" srcOrd="1" destOrd="0" presId="urn:microsoft.com/office/officeart/2005/8/layout/orgChart1"/>
    <dgm:cxn modelId="{3259F7B9-0EED-4758-9614-C00591328F97}" type="presParOf" srcId="{C07FEDA5-8848-4CAB-B5E6-A6C71EE34420}" destId="{853CDB4D-293A-4317-BC2C-4050F4071BE1}" srcOrd="1" destOrd="0" presId="urn:microsoft.com/office/officeart/2005/8/layout/orgChart1"/>
    <dgm:cxn modelId="{6ADF8D6A-D5FF-4F17-A56C-B98C18FEBEE8}" type="presParOf" srcId="{C07FEDA5-8848-4CAB-B5E6-A6C71EE34420}" destId="{BB129EB4-B8E4-495D-8977-C6B99472F7AC}" srcOrd="2" destOrd="0" presId="urn:microsoft.com/office/officeart/2005/8/layout/orgChart1"/>
    <dgm:cxn modelId="{F41E7C94-1A8B-41D4-941D-5BB6BB033E82}" type="presParOf" srcId="{73B2DD96-49A6-456F-86CD-8B93F67B49BC}" destId="{2AC4EC2C-C57C-48CB-9489-26A3651AC955}" srcOrd="8" destOrd="0" presId="urn:microsoft.com/office/officeart/2005/8/layout/orgChart1"/>
    <dgm:cxn modelId="{F3E6B920-6A4C-40F9-97CD-CE0D5DC3ABDF}" type="presParOf" srcId="{73B2DD96-49A6-456F-86CD-8B93F67B49BC}" destId="{5EADA7F1-F848-41D7-A6C5-51A3B97997C0}" srcOrd="9" destOrd="0" presId="urn:microsoft.com/office/officeart/2005/8/layout/orgChart1"/>
    <dgm:cxn modelId="{64AB6ED0-F0F4-4BFE-ADB5-83B3CC052E89}" type="presParOf" srcId="{5EADA7F1-F848-41D7-A6C5-51A3B97997C0}" destId="{7D07BC5B-04BE-4F27-8805-3796EAB793E5}" srcOrd="0" destOrd="0" presId="urn:microsoft.com/office/officeart/2005/8/layout/orgChart1"/>
    <dgm:cxn modelId="{3ACB5346-1EA2-4196-907B-3A8B1AE0D172}" type="presParOf" srcId="{7D07BC5B-04BE-4F27-8805-3796EAB793E5}" destId="{0A455EF2-69C6-4475-9DC9-2A729F795E71}" srcOrd="0" destOrd="0" presId="urn:microsoft.com/office/officeart/2005/8/layout/orgChart1"/>
    <dgm:cxn modelId="{0C8641A2-B786-421C-A8BC-2D806E47C4CA}" type="presParOf" srcId="{7D07BC5B-04BE-4F27-8805-3796EAB793E5}" destId="{53A84C95-1BA8-48AB-8E0D-300558BE18EF}" srcOrd="1" destOrd="0" presId="urn:microsoft.com/office/officeart/2005/8/layout/orgChart1"/>
    <dgm:cxn modelId="{12759576-F75D-4EF2-9ACF-82803D67D238}" type="presParOf" srcId="{5EADA7F1-F848-41D7-A6C5-51A3B97997C0}" destId="{0C3E142E-78F0-4A57-A82C-4E76BA85565B}" srcOrd="1" destOrd="0" presId="urn:microsoft.com/office/officeart/2005/8/layout/orgChart1"/>
    <dgm:cxn modelId="{C8093A09-A04C-4F73-8F58-0ED28EB592CF}" type="presParOf" srcId="{5EADA7F1-F848-41D7-A6C5-51A3B97997C0}" destId="{881473E3-D440-4B89-8644-15CA6E23B3E5}" srcOrd="2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4F8F64EE-A2F1-424B-BE09-14BE0B17B03D}" type="presParOf" srcId="{2A33703B-4C23-45B4-B7D4-13827E51CDA7}" destId="{C4E2F119-BA59-4DEC-8DAA-1A73C7945069}" srcOrd="0" destOrd="0" presId="urn:microsoft.com/office/officeart/2005/8/layout/orgChart1"/>
    <dgm:cxn modelId="{7F5B070C-0CEC-447E-A436-E1747D717A0D}" type="presParOf" srcId="{2A33703B-4C23-45B4-B7D4-13827E51CDA7}" destId="{C71CC954-44AF-455F-9DF5-5CDC65E99570}" srcOrd="1" destOrd="0" presId="urn:microsoft.com/office/officeart/2005/8/layout/orgChart1"/>
    <dgm:cxn modelId="{FED0C776-C6AC-47A2-AC9C-FDA14F9AFA6D}" type="presParOf" srcId="{C71CC954-44AF-455F-9DF5-5CDC65E99570}" destId="{C8316945-7AD2-43EC-A8E5-F069610C72EE}" srcOrd="0" destOrd="0" presId="urn:microsoft.com/office/officeart/2005/8/layout/orgChart1"/>
    <dgm:cxn modelId="{3B86BB8D-C241-421C-B6A4-0DCBC29A4DAA}" type="presParOf" srcId="{C8316945-7AD2-43EC-A8E5-F069610C72EE}" destId="{D549FB31-C8EA-472D-AEDF-6EDBBA7BA261}" srcOrd="0" destOrd="0" presId="urn:microsoft.com/office/officeart/2005/8/layout/orgChart1"/>
    <dgm:cxn modelId="{83A594B9-542C-4502-8E32-F4E1CFD1C469}" type="presParOf" srcId="{C8316945-7AD2-43EC-A8E5-F069610C72EE}" destId="{7710ADB7-E5BD-48CF-A5F0-A74BBBBDF488}" srcOrd="1" destOrd="0" presId="urn:microsoft.com/office/officeart/2005/8/layout/orgChart1"/>
    <dgm:cxn modelId="{F517E9B9-A455-4DA6-B242-55644C2E8B7A}" type="presParOf" srcId="{C71CC954-44AF-455F-9DF5-5CDC65E99570}" destId="{E6685F92-52BA-433D-888D-2EB3A855F5D9}" srcOrd="1" destOrd="0" presId="urn:microsoft.com/office/officeart/2005/8/layout/orgChart1"/>
    <dgm:cxn modelId="{12F4155C-0F0E-41CB-9478-E7FA672C0746}" type="presParOf" srcId="{C71CC954-44AF-455F-9DF5-5CDC65E99570}" destId="{38BB6BD8-4040-4F58-A234-0AA5666265A7}" srcOrd="2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2000" b="1" dirty="0"/>
            <a:t>Component Life Cycle Phases</a:t>
          </a:r>
          <a:endParaRPr lang="en-IN" sz="2000" b="1" dirty="0"/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800" b="0"/>
        </a:p>
      </dgm:t>
    </dgm:pt>
    <dgm:pt modelId="{2549670B-2055-49EA-98C5-1198F9F3DE85}">
      <dgm:prSet phldrT="[Text]" custT="1"/>
      <dgm:spPr/>
      <dgm:t>
        <a:bodyPr/>
        <a:lstStyle/>
        <a:p>
          <a:r>
            <a:rPr lang="en-IN" sz="1800" b="1" i="0" dirty="0"/>
            <a:t>1. Mounting Phase</a:t>
          </a:r>
        </a:p>
        <a:p>
          <a:r>
            <a:rPr lang="en-IN" sz="1800" b="0" i="0" dirty="0"/>
            <a:t>(Component creation started)</a:t>
          </a:r>
          <a:endParaRPr lang="en-IN" sz="1800" b="0" dirty="0"/>
        </a:p>
      </dgm:t>
    </dgm:pt>
    <dgm:pt modelId="{2B61EFF5-18C7-4C47-996E-88764D9040E7}" type="par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E54BFC42-59CF-4BAF-8393-796ACE38366F}" type="sibTrans" cxnId="{2CF58A7E-96A5-487C-85CA-D1AACC7BA051}">
      <dgm:prSet/>
      <dgm:spPr/>
      <dgm:t>
        <a:bodyPr/>
        <a:lstStyle/>
        <a:p>
          <a:endParaRPr lang="en-IN" sz="1800" b="0"/>
        </a:p>
      </dgm:t>
    </dgm:pt>
    <dgm:pt modelId="{622171A4-CBD0-4B67-8F8F-7CA2D1252D38}">
      <dgm:prSet phldrT="[Text]" custT="1"/>
      <dgm:spPr>
        <a:solidFill>
          <a:srgbClr val="FFFF00"/>
        </a:solidFill>
      </dgm:spPr>
      <dgm:t>
        <a:bodyPr/>
        <a:lstStyle/>
        <a:p>
          <a:r>
            <a:rPr lang="en-IN" sz="1800" b="1" i="0" dirty="0"/>
            <a:t>2. Updating Phase</a:t>
          </a:r>
        </a:p>
        <a:p>
          <a:r>
            <a:rPr lang="en-IN" sz="1800" b="0" i="0" dirty="0"/>
            <a:t>(Component updates)</a:t>
          </a:r>
          <a:endParaRPr lang="en-IN" sz="1800" b="0" dirty="0"/>
        </a:p>
      </dgm:t>
    </dgm:pt>
    <dgm:pt modelId="{B022384D-BC80-46C4-9FF0-35E4BA91F308}" type="par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6FDA3A91-6D23-494B-BA7F-3FA0804A9FA8}" type="sibTrans" cxnId="{A3A95C3B-8A4C-42C3-8C8F-80831C82C227}">
      <dgm:prSet/>
      <dgm:spPr/>
      <dgm:t>
        <a:bodyPr/>
        <a:lstStyle/>
        <a:p>
          <a:endParaRPr lang="en-IN" sz="1800" b="0"/>
        </a:p>
      </dgm:t>
    </dgm:pt>
    <dgm:pt modelId="{74BD22F0-5DE5-4952-B5A3-97C7C5907841}">
      <dgm:prSet custT="1"/>
      <dgm:spPr/>
      <dgm:t>
        <a:bodyPr/>
        <a:lstStyle/>
        <a:p>
          <a:r>
            <a:rPr lang="en-IN" sz="1800" b="1" i="0" dirty="0"/>
            <a:t>3. Unmounting Phase</a:t>
          </a:r>
        </a:p>
        <a:p>
          <a:r>
            <a:rPr lang="en-IN" sz="1800" b="0" i="0" dirty="0"/>
            <a:t>(Removal from the DOM )</a:t>
          </a:r>
        </a:p>
      </dgm:t>
    </dgm:pt>
    <dgm:pt modelId="{2BEA7988-15C7-4BC7-A756-ADD35C106F71}" type="par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800" b="0"/>
        </a:p>
      </dgm:t>
    </dgm:pt>
    <dgm:pt modelId="{D0276447-7649-4885-81F2-7D4F66800FC4}" type="pres">
      <dgm:prSet presAssocID="{A91A808F-9FB1-4BEA-A04A-1CA18DFB481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51A337-B9E5-470D-B965-E9D43217648D}" type="pres">
      <dgm:prSet presAssocID="{0050C1A6-79A7-4E66-B00B-6059F7CF7AFF}" presName="hierRoot1" presStyleCnt="0">
        <dgm:presLayoutVars>
          <dgm:hierBranch val="init"/>
        </dgm:presLayoutVars>
      </dgm:prSet>
      <dgm:spPr/>
    </dgm:pt>
    <dgm:pt modelId="{D6CF5960-FCF7-49CC-8FA7-51E6232312E8}" type="pres">
      <dgm:prSet presAssocID="{0050C1A6-79A7-4E66-B00B-6059F7CF7AFF}" presName="rootComposite1" presStyleCnt="0"/>
      <dgm:spPr/>
    </dgm:pt>
    <dgm:pt modelId="{364B34F1-FD5D-47C2-8C1C-4FCD6BD8ADF0}" type="pres">
      <dgm:prSet presAssocID="{0050C1A6-79A7-4E66-B00B-6059F7CF7AFF}" presName="rootText1" presStyleLbl="node0" presStyleIdx="0" presStyleCnt="1" custScaleX="133344" custScaleY="63011" custLinFactNeighborX="14617" custLinFactNeighborY="-499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D03368B-7497-4794-94A1-9F88925F257C}" type="pres">
      <dgm:prSet presAssocID="{0050C1A6-79A7-4E66-B00B-6059F7CF7AF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E4DBD4F-360D-4436-96D9-9C8D961F39AF}" type="pres">
      <dgm:prSet presAssocID="{0050C1A6-79A7-4E66-B00B-6059F7CF7AFF}" presName="hierChild2" presStyleCnt="0"/>
      <dgm:spPr/>
    </dgm:pt>
    <dgm:pt modelId="{959A8C79-FC45-4117-B16D-ABA5FFBFA014}" type="pres">
      <dgm:prSet presAssocID="{2B61EFF5-18C7-4C47-996E-88764D9040E7}" presName="Name37" presStyleLbl="parChTrans1D2" presStyleIdx="0" presStyleCnt="3"/>
      <dgm:spPr/>
      <dgm:t>
        <a:bodyPr/>
        <a:lstStyle/>
        <a:p>
          <a:endParaRPr lang="en-US"/>
        </a:p>
      </dgm:t>
    </dgm:pt>
    <dgm:pt modelId="{C1FD2E47-B618-47EC-8CD0-59C758DCCF02}" type="pres">
      <dgm:prSet presAssocID="{2549670B-2055-49EA-98C5-1198F9F3DE85}" presName="hierRoot2" presStyleCnt="0">
        <dgm:presLayoutVars>
          <dgm:hierBranch val="init"/>
        </dgm:presLayoutVars>
      </dgm:prSet>
      <dgm:spPr/>
    </dgm:pt>
    <dgm:pt modelId="{785040F2-2D93-4BFB-BFAC-05A23CA9A86A}" type="pres">
      <dgm:prSet presAssocID="{2549670B-2055-49EA-98C5-1198F9F3DE85}" presName="rootComposite" presStyleCnt="0"/>
      <dgm:spPr/>
    </dgm:pt>
    <dgm:pt modelId="{E6B9B256-C144-47EB-9BFA-DBB4ADC5282C}" type="pres">
      <dgm:prSet presAssocID="{2549670B-2055-49EA-98C5-1198F9F3DE85}" presName="rootText" presStyleLbl="node2" presStyleIdx="0" presStyleCnt="3" custScaleX="112644" custScaleY="63011" custLinFactNeighborX="-11" custLinFactNeighborY="-182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4F1FAE5-FA22-4491-B1FE-ED013C296A53}" type="pres">
      <dgm:prSet presAssocID="{2549670B-2055-49EA-98C5-1198F9F3DE85}" presName="rootConnector" presStyleLbl="node2" presStyleIdx="0" presStyleCnt="3"/>
      <dgm:spPr/>
      <dgm:t>
        <a:bodyPr/>
        <a:lstStyle/>
        <a:p>
          <a:endParaRPr lang="en-US"/>
        </a:p>
      </dgm:t>
    </dgm:pt>
    <dgm:pt modelId="{F4D9D6C3-05E5-4267-AF8F-8AA8992BB148}" type="pres">
      <dgm:prSet presAssocID="{2549670B-2055-49EA-98C5-1198F9F3DE85}" presName="hierChild4" presStyleCnt="0"/>
      <dgm:spPr/>
    </dgm:pt>
    <dgm:pt modelId="{F7E36A88-888C-40C0-BA91-C0D28F0CBA98}" type="pres">
      <dgm:prSet presAssocID="{2549670B-2055-49EA-98C5-1198F9F3DE85}" presName="hierChild5" presStyleCnt="0"/>
      <dgm:spPr/>
    </dgm:pt>
    <dgm:pt modelId="{BC5DDD0A-959F-46DB-A0FE-31340E670159}" type="pres">
      <dgm:prSet presAssocID="{B022384D-BC80-46C4-9FF0-35E4BA91F30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086E314-75DE-4982-A774-F4675762E282}" type="pres">
      <dgm:prSet presAssocID="{622171A4-CBD0-4B67-8F8F-7CA2D1252D38}" presName="hierRoot2" presStyleCnt="0">
        <dgm:presLayoutVars>
          <dgm:hierBranch val="init"/>
        </dgm:presLayoutVars>
      </dgm:prSet>
      <dgm:spPr/>
    </dgm:pt>
    <dgm:pt modelId="{EABEDDB0-6D7F-4080-8902-B2CBC9B7DF69}" type="pres">
      <dgm:prSet presAssocID="{622171A4-CBD0-4B67-8F8F-7CA2D1252D38}" presName="rootComposite" presStyleCnt="0"/>
      <dgm:spPr/>
    </dgm:pt>
    <dgm:pt modelId="{26A673A4-F440-43AB-958E-32F3C36A700C}" type="pres">
      <dgm:prSet presAssocID="{622171A4-CBD0-4B67-8F8F-7CA2D1252D38}" presName="rootText" presStyleLbl="node2" presStyleIdx="1" presStyleCnt="3" custScaleX="117286" custScaleY="63011" custLinFactNeighborX="243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301FE8D-A1AE-40FF-852E-227094E77C89}" type="pres">
      <dgm:prSet presAssocID="{622171A4-CBD0-4B67-8F8F-7CA2D1252D38}" presName="rootConnector" presStyleLbl="node2" presStyleIdx="1" presStyleCnt="3"/>
      <dgm:spPr/>
      <dgm:t>
        <a:bodyPr/>
        <a:lstStyle/>
        <a:p>
          <a:endParaRPr lang="en-US"/>
        </a:p>
      </dgm:t>
    </dgm:pt>
    <dgm:pt modelId="{73B2DD96-49A6-456F-86CD-8B93F67B49BC}" type="pres">
      <dgm:prSet presAssocID="{622171A4-CBD0-4B67-8F8F-7CA2D1252D38}" presName="hierChild4" presStyleCnt="0"/>
      <dgm:spPr/>
    </dgm:pt>
    <dgm:pt modelId="{6AA33E3D-55B0-45A0-9373-A2744959E6C9}" type="pres">
      <dgm:prSet presAssocID="{622171A4-CBD0-4B67-8F8F-7CA2D1252D38}" presName="hierChild5" presStyleCnt="0"/>
      <dgm:spPr/>
    </dgm:pt>
    <dgm:pt modelId="{A240CDAC-F260-48C9-978B-C4FEB28BA392}" type="pres">
      <dgm:prSet presAssocID="{2BEA7988-15C7-4BC7-A756-ADD35C106F71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35599AC-550E-45BD-BBA4-C57F425748D1}" type="pres">
      <dgm:prSet presAssocID="{74BD22F0-5DE5-4952-B5A3-97C7C5907841}" presName="hierRoot2" presStyleCnt="0">
        <dgm:presLayoutVars>
          <dgm:hierBranch val="init"/>
        </dgm:presLayoutVars>
      </dgm:prSet>
      <dgm:spPr/>
    </dgm:pt>
    <dgm:pt modelId="{139B7310-6FCC-420E-8377-DE0B8376525F}" type="pres">
      <dgm:prSet presAssocID="{74BD22F0-5DE5-4952-B5A3-97C7C5907841}" presName="rootComposite" presStyleCnt="0"/>
      <dgm:spPr/>
    </dgm:pt>
    <dgm:pt modelId="{DC55D4D8-A7CB-434A-863B-2E4E1ACE8CEE}" type="pres">
      <dgm:prSet presAssocID="{74BD22F0-5DE5-4952-B5A3-97C7C5907841}" presName="rootText" presStyleLbl="node2" presStyleIdx="2" presStyleCnt="3" custScaleX="87766" custScaleY="63011" custLinFactNeighborX="44058" custLinFactNeighborY="-25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303230B-2B84-4137-934B-6C2D86385523}" type="pres">
      <dgm:prSet presAssocID="{74BD22F0-5DE5-4952-B5A3-97C7C5907841}" presName="rootConnector" presStyleLbl="node2" presStyleIdx="2" presStyleCnt="3"/>
      <dgm:spPr/>
      <dgm:t>
        <a:bodyPr/>
        <a:lstStyle/>
        <a:p>
          <a:endParaRPr lang="en-US"/>
        </a:p>
      </dgm:t>
    </dgm:pt>
    <dgm:pt modelId="{2A33703B-4C23-45B4-B7D4-13827E51CDA7}" type="pres">
      <dgm:prSet presAssocID="{74BD22F0-5DE5-4952-B5A3-97C7C5907841}" presName="hierChild4" presStyleCnt="0"/>
      <dgm:spPr/>
    </dgm:pt>
    <dgm:pt modelId="{7339C40A-BD1A-432C-ADBE-E13D38DCD10B}" type="pres">
      <dgm:prSet presAssocID="{74BD22F0-5DE5-4952-B5A3-97C7C5907841}" presName="hierChild5" presStyleCnt="0"/>
      <dgm:spPr/>
    </dgm:pt>
    <dgm:pt modelId="{AE4DEA87-8F3F-4911-B604-4A024FA1D4AF}" type="pres">
      <dgm:prSet presAssocID="{0050C1A6-79A7-4E66-B00B-6059F7CF7AFF}" presName="hierChild3" presStyleCnt="0"/>
      <dgm:spPr/>
    </dgm:pt>
  </dgm:ptLst>
  <dgm:cxnLst>
    <dgm:cxn modelId="{AE904001-E221-4A2B-A2A9-89E0B11A76CF}" type="presOf" srcId="{2549670B-2055-49EA-98C5-1198F9F3DE85}" destId="{44F1FAE5-FA22-4491-B1FE-ED013C296A53}" srcOrd="1" destOrd="0" presId="urn:microsoft.com/office/officeart/2005/8/layout/orgChart1"/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DDB0CBDD-1B00-4C86-8617-1A50435DDF4D}" type="presOf" srcId="{2BEA7988-15C7-4BC7-A756-ADD35C106F71}" destId="{A240CDAC-F260-48C9-978B-C4FEB28BA392}" srcOrd="0" destOrd="0" presId="urn:microsoft.com/office/officeart/2005/8/layout/orgChart1"/>
    <dgm:cxn modelId="{B86131D1-9E17-4B9B-88B7-3A73EA0F6B8B}" type="presOf" srcId="{2B61EFF5-18C7-4C47-996E-88764D9040E7}" destId="{959A8C79-FC45-4117-B16D-ABA5FFBFA014}" srcOrd="0" destOrd="0" presId="urn:microsoft.com/office/officeart/2005/8/layout/orgChart1"/>
    <dgm:cxn modelId="{0106E51B-6106-4634-B917-A0E0D0708142}" type="presOf" srcId="{622171A4-CBD0-4B67-8F8F-7CA2D1252D38}" destId="{26A673A4-F440-43AB-958E-32F3C36A700C}" srcOrd="0" destOrd="0" presId="urn:microsoft.com/office/officeart/2005/8/layout/orgChart1"/>
    <dgm:cxn modelId="{84932962-328A-4BCA-84F7-A392B5089976}" type="presOf" srcId="{74BD22F0-5DE5-4952-B5A3-97C7C5907841}" destId="{DC55D4D8-A7CB-434A-863B-2E4E1ACE8CEE}" srcOrd="0" destOrd="0" presId="urn:microsoft.com/office/officeart/2005/8/layout/orgChart1"/>
    <dgm:cxn modelId="{5FBBE095-D8BE-48F7-9616-A75827035CA1}" type="presOf" srcId="{B022384D-BC80-46C4-9FF0-35E4BA91F308}" destId="{BC5DDD0A-959F-46DB-A0FE-31340E670159}" srcOrd="0" destOrd="0" presId="urn:microsoft.com/office/officeart/2005/8/layout/orgChart1"/>
    <dgm:cxn modelId="{0D87FB46-A46B-4E61-B25F-D3CEDAEF7F88}" type="presOf" srcId="{A91A808F-9FB1-4BEA-A04A-1CA18DFB481F}" destId="{D0276447-7649-4885-81F2-7D4F66800FC4}" srcOrd="0" destOrd="0" presId="urn:microsoft.com/office/officeart/2005/8/layout/orgChart1"/>
    <dgm:cxn modelId="{3F118958-F55F-4D55-8CFE-0D7ACACBEFD3}" type="presOf" srcId="{622171A4-CBD0-4B67-8F8F-7CA2D1252D38}" destId="{C301FE8D-A1AE-40FF-852E-227094E77C89}" srcOrd="1" destOrd="0" presId="urn:microsoft.com/office/officeart/2005/8/layout/orgChart1"/>
    <dgm:cxn modelId="{786C442F-4470-4458-BA8E-0DC1C85C965F}" srcId="{0050C1A6-79A7-4E66-B00B-6059F7CF7AFF}" destId="{74BD22F0-5DE5-4952-B5A3-97C7C5907841}" srcOrd="2" destOrd="0" parTransId="{2BEA7988-15C7-4BC7-A756-ADD35C106F71}" sibTransId="{9B16CFEA-254C-4EDC-958D-7C421712BA17}"/>
    <dgm:cxn modelId="{70F25A11-C923-4257-A606-936194D5473A}" type="presOf" srcId="{2549670B-2055-49EA-98C5-1198F9F3DE85}" destId="{E6B9B256-C144-47EB-9BFA-DBB4ADC5282C}" srcOrd="0" destOrd="0" presId="urn:microsoft.com/office/officeart/2005/8/layout/orgChart1"/>
    <dgm:cxn modelId="{88567425-67C4-4F29-8612-41438857CBD4}" type="presOf" srcId="{0050C1A6-79A7-4E66-B00B-6059F7CF7AFF}" destId="{364B34F1-FD5D-47C2-8C1C-4FCD6BD8ADF0}" srcOrd="0" destOrd="0" presId="urn:microsoft.com/office/officeart/2005/8/layout/orgChart1"/>
    <dgm:cxn modelId="{2CF58A7E-96A5-487C-85CA-D1AACC7BA051}" srcId="{0050C1A6-79A7-4E66-B00B-6059F7CF7AFF}" destId="{2549670B-2055-49EA-98C5-1198F9F3DE85}" srcOrd="0" destOrd="0" parTransId="{2B61EFF5-18C7-4C47-996E-88764D9040E7}" sibTransId="{E54BFC42-59CF-4BAF-8393-796ACE38366F}"/>
    <dgm:cxn modelId="{D519F36E-2015-44D6-8CEE-BC456A3B438E}" type="presOf" srcId="{74BD22F0-5DE5-4952-B5A3-97C7C5907841}" destId="{7303230B-2B84-4137-934B-6C2D86385523}" srcOrd="1" destOrd="0" presId="urn:microsoft.com/office/officeart/2005/8/layout/orgChart1"/>
    <dgm:cxn modelId="{A3A95C3B-8A4C-42C3-8C8F-80831C82C227}" srcId="{0050C1A6-79A7-4E66-B00B-6059F7CF7AFF}" destId="{622171A4-CBD0-4B67-8F8F-7CA2D1252D38}" srcOrd="1" destOrd="0" parTransId="{B022384D-BC80-46C4-9FF0-35E4BA91F308}" sibTransId="{6FDA3A91-6D23-494B-BA7F-3FA0804A9FA8}"/>
    <dgm:cxn modelId="{C324C773-5D17-4AC2-864A-D56EC5FF635D}" type="presOf" srcId="{0050C1A6-79A7-4E66-B00B-6059F7CF7AFF}" destId="{CD03368B-7497-4794-94A1-9F88925F257C}" srcOrd="1" destOrd="0" presId="urn:microsoft.com/office/officeart/2005/8/layout/orgChart1"/>
    <dgm:cxn modelId="{6A96EAEE-975B-4E7B-9BA4-6AFE9FBA88F7}" type="presParOf" srcId="{D0276447-7649-4885-81F2-7D4F66800FC4}" destId="{4951A337-B9E5-470D-B965-E9D43217648D}" srcOrd="0" destOrd="0" presId="urn:microsoft.com/office/officeart/2005/8/layout/orgChart1"/>
    <dgm:cxn modelId="{A9DEB526-5382-4F93-9BCA-8D1E3BC20DD9}" type="presParOf" srcId="{4951A337-B9E5-470D-B965-E9D43217648D}" destId="{D6CF5960-FCF7-49CC-8FA7-51E6232312E8}" srcOrd="0" destOrd="0" presId="urn:microsoft.com/office/officeart/2005/8/layout/orgChart1"/>
    <dgm:cxn modelId="{65EAAD77-37FB-44F0-BBD2-1FF3C2DFDA12}" type="presParOf" srcId="{D6CF5960-FCF7-49CC-8FA7-51E6232312E8}" destId="{364B34F1-FD5D-47C2-8C1C-4FCD6BD8ADF0}" srcOrd="0" destOrd="0" presId="urn:microsoft.com/office/officeart/2005/8/layout/orgChart1"/>
    <dgm:cxn modelId="{3E6D164D-49D8-458A-BB8E-97BD9DD8E96E}" type="presParOf" srcId="{D6CF5960-FCF7-49CC-8FA7-51E6232312E8}" destId="{CD03368B-7497-4794-94A1-9F88925F257C}" srcOrd="1" destOrd="0" presId="urn:microsoft.com/office/officeart/2005/8/layout/orgChart1"/>
    <dgm:cxn modelId="{E5709CEA-218F-4D01-BF3E-65376AA938A2}" type="presParOf" srcId="{4951A337-B9E5-470D-B965-E9D43217648D}" destId="{DE4DBD4F-360D-4436-96D9-9C8D961F39AF}" srcOrd="1" destOrd="0" presId="urn:microsoft.com/office/officeart/2005/8/layout/orgChart1"/>
    <dgm:cxn modelId="{77927BA4-89C1-4D86-BBAD-E08279EA5BC2}" type="presParOf" srcId="{DE4DBD4F-360D-4436-96D9-9C8D961F39AF}" destId="{959A8C79-FC45-4117-B16D-ABA5FFBFA014}" srcOrd="0" destOrd="0" presId="urn:microsoft.com/office/officeart/2005/8/layout/orgChart1"/>
    <dgm:cxn modelId="{D0E9B0C1-C0CD-468C-8A50-A1AA15A008A5}" type="presParOf" srcId="{DE4DBD4F-360D-4436-96D9-9C8D961F39AF}" destId="{C1FD2E47-B618-47EC-8CD0-59C758DCCF02}" srcOrd="1" destOrd="0" presId="urn:microsoft.com/office/officeart/2005/8/layout/orgChart1"/>
    <dgm:cxn modelId="{91358DF8-8238-4D52-B6F3-3FB13F619EB0}" type="presParOf" srcId="{C1FD2E47-B618-47EC-8CD0-59C758DCCF02}" destId="{785040F2-2D93-4BFB-BFAC-05A23CA9A86A}" srcOrd="0" destOrd="0" presId="urn:microsoft.com/office/officeart/2005/8/layout/orgChart1"/>
    <dgm:cxn modelId="{D5D51818-0A13-4DFE-A647-BEEE9254417F}" type="presParOf" srcId="{785040F2-2D93-4BFB-BFAC-05A23CA9A86A}" destId="{E6B9B256-C144-47EB-9BFA-DBB4ADC5282C}" srcOrd="0" destOrd="0" presId="urn:microsoft.com/office/officeart/2005/8/layout/orgChart1"/>
    <dgm:cxn modelId="{A3D7C1D0-305C-45BD-A66D-777118BE4198}" type="presParOf" srcId="{785040F2-2D93-4BFB-BFAC-05A23CA9A86A}" destId="{44F1FAE5-FA22-4491-B1FE-ED013C296A53}" srcOrd="1" destOrd="0" presId="urn:microsoft.com/office/officeart/2005/8/layout/orgChart1"/>
    <dgm:cxn modelId="{3987E5E8-E9E2-4FA5-889D-394413CBA28B}" type="presParOf" srcId="{C1FD2E47-B618-47EC-8CD0-59C758DCCF02}" destId="{F4D9D6C3-05E5-4267-AF8F-8AA8992BB148}" srcOrd="1" destOrd="0" presId="urn:microsoft.com/office/officeart/2005/8/layout/orgChart1"/>
    <dgm:cxn modelId="{2B07C95E-3A17-4282-9D00-92C2DCFF32B5}" type="presParOf" srcId="{C1FD2E47-B618-47EC-8CD0-59C758DCCF02}" destId="{F7E36A88-888C-40C0-BA91-C0D28F0CBA98}" srcOrd="2" destOrd="0" presId="urn:microsoft.com/office/officeart/2005/8/layout/orgChart1"/>
    <dgm:cxn modelId="{F3F9E4AF-99A7-473A-9CA2-74EE6306C661}" type="presParOf" srcId="{DE4DBD4F-360D-4436-96D9-9C8D961F39AF}" destId="{BC5DDD0A-959F-46DB-A0FE-31340E670159}" srcOrd="2" destOrd="0" presId="urn:microsoft.com/office/officeart/2005/8/layout/orgChart1"/>
    <dgm:cxn modelId="{8C611121-FD5D-46BD-A765-034CABA1CE4A}" type="presParOf" srcId="{DE4DBD4F-360D-4436-96D9-9C8D961F39AF}" destId="{C086E314-75DE-4982-A774-F4675762E282}" srcOrd="3" destOrd="0" presId="urn:microsoft.com/office/officeart/2005/8/layout/orgChart1"/>
    <dgm:cxn modelId="{6119B55E-1B86-4DBE-9A7C-ED544EEF263B}" type="presParOf" srcId="{C086E314-75DE-4982-A774-F4675762E282}" destId="{EABEDDB0-6D7F-4080-8902-B2CBC9B7DF69}" srcOrd="0" destOrd="0" presId="urn:microsoft.com/office/officeart/2005/8/layout/orgChart1"/>
    <dgm:cxn modelId="{11BB7048-EF91-4D03-BD1B-CC90008AA6F7}" type="presParOf" srcId="{EABEDDB0-6D7F-4080-8902-B2CBC9B7DF69}" destId="{26A673A4-F440-43AB-958E-32F3C36A700C}" srcOrd="0" destOrd="0" presId="urn:microsoft.com/office/officeart/2005/8/layout/orgChart1"/>
    <dgm:cxn modelId="{8EA5253D-A3E7-408E-9CA8-A90735DF39AD}" type="presParOf" srcId="{EABEDDB0-6D7F-4080-8902-B2CBC9B7DF69}" destId="{C301FE8D-A1AE-40FF-852E-227094E77C89}" srcOrd="1" destOrd="0" presId="urn:microsoft.com/office/officeart/2005/8/layout/orgChart1"/>
    <dgm:cxn modelId="{ED1E4E0D-72E6-4ABB-BD8C-F01721C0B792}" type="presParOf" srcId="{C086E314-75DE-4982-A774-F4675762E282}" destId="{73B2DD96-49A6-456F-86CD-8B93F67B49BC}" srcOrd="1" destOrd="0" presId="urn:microsoft.com/office/officeart/2005/8/layout/orgChart1"/>
    <dgm:cxn modelId="{0D193E79-474A-4672-9DAD-B432B5A02AE2}" type="presParOf" srcId="{C086E314-75DE-4982-A774-F4675762E282}" destId="{6AA33E3D-55B0-45A0-9373-A2744959E6C9}" srcOrd="2" destOrd="0" presId="urn:microsoft.com/office/officeart/2005/8/layout/orgChart1"/>
    <dgm:cxn modelId="{7021AD04-17BE-423E-A840-472BA522E58E}" type="presParOf" srcId="{DE4DBD4F-360D-4436-96D9-9C8D961F39AF}" destId="{A240CDAC-F260-48C9-978B-C4FEB28BA392}" srcOrd="4" destOrd="0" presId="urn:microsoft.com/office/officeart/2005/8/layout/orgChart1"/>
    <dgm:cxn modelId="{C76DAC9D-8622-450D-9E93-6F1904CFC089}" type="presParOf" srcId="{DE4DBD4F-360D-4436-96D9-9C8D961F39AF}" destId="{135599AC-550E-45BD-BBA4-C57F425748D1}" srcOrd="5" destOrd="0" presId="urn:microsoft.com/office/officeart/2005/8/layout/orgChart1"/>
    <dgm:cxn modelId="{9B5B409D-6001-4F0E-8B5E-5537B7E02E81}" type="presParOf" srcId="{135599AC-550E-45BD-BBA4-C57F425748D1}" destId="{139B7310-6FCC-420E-8377-DE0B8376525F}" srcOrd="0" destOrd="0" presId="urn:microsoft.com/office/officeart/2005/8/layout/orgChart1"/>
    <dgm:cxn modelId="{6CB0DBAF-D14D-4FE1-9EBA-6F321B9EEE1A}" type="presParOf" srcId="{139B7310-6FCC-420E-8377-DE0B8376525F}" destId="{DC55D4D8-A7CB-434A-863B-2E4E1ACE8CEE}" srcOrd="0" destOrd="0" presId="urn:microsoft.com/office/officeart/2005/8/layout/orgChart1"/>
    <dgm:cxn modelId="{C8BA083F-23AB-44BC-A26F-2ADCC3518356}" type="presParOf" srcId="{139B7310-6FCC-420E-8377-DE0B8376525F}" destId="{7303230B-2B84-4137-934B-6C2D86385523}" srcOrd="1" destOrd="0" presId="urn:microsoft.com/office/officeart/2005/8/layout/orgChart1"/>
    <dgm:cxn modelId="{022A8247-5BE0-4C96-A24F-5053E214A97B}" type="presParOf" srcId="{135599AC-550E-45BD-BBA4-C57F425748D1}" destId="{2A33703B-4C23-45B4-B7D4-13827E51CDA7}" srcOrd="1" destOrd="0" presId="urn:microsoft.com/office/officeart/2005/8/layout/orgChart1"/>
    <dgm:cxn modelId="{3E460F87-5541-4454-8B11-8D4675486E73}" type="presParOf" srcId="{135599AC-550E-45BD-BBA4-C57F425748D1}" destId="{7339C40A-BD1A-432C-ADBE-E13D38DCD10B}" srcOrd="2" destOrd="0" presId="urn:microsoft.com/office/officeart/2005/8/layout/orgChart1"/>
    <dgm:cxn modelId="{E2DB20F8-81BE-4CE3-9213-86C9F1402B42}" type="presParOf" srcId="{4951A337-B9E5-470D-B965-E9D43217648D}" destId="{AE4DEA87-8F3F-4911-B604-4A024FA1D4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91A808F-9FB1-4BEA-A04A-1CA18DFB481F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050C1A6-79A7-4E66-B00B-6059F7CF7AFF}">
      <dgm:prSet phldrT="[Text]" custT="1"/>
      <dgm:spPr/>
      <dgm:t>
        <a:bodyPr/>
        <a:lstStyle/>
        <a:p>
          <a:r>
            <a:rPr lang="en-US" sz="1800" b="0" dirty="0">
              <a:latin typeface="+mn-lt"/>
            </a:rPr>
            <a:t>Component Life Cycle Main Methods</a:t>
          </a:r>
          <a:endParaRPr lang="en-IN" sz="1800" b="0" dirty="0">
            <a:latin typeface="+mn-lt"/>
          </a:endParaRPr>
        </a:p>
      </dgm:t>
    </dgm:pt>
    <dgm:pt modelId="{92B73A20-10E9-43D6-8245-EBC34F0C495B}" type="parTrans" cxnId="{EE7A107D-58AC-4867-B770-DC7017F8B4A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D451491B-2D49-4024-8270-6E7387A454D5}" type="sibTrans" cxnId="{EE7A107D-58AC-4867-B770-DC7017F8B4A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4F0D52C4-C0BA-4141-AB17-018371D74BC0}">
      <dgm:prSet custT="1"/>
      <dgm:spPr/>
      <dgm:t>
        <a:bodyPr/>
        <a:lstStyle/>
        <a:p>
          <a:r>
            <a:rPr lang="en-IN" sz="1800" b="0" i="0" dirty="0">
              <a:latin typeface="+mn-lt"/>
            </a:rPr>
            <a:t>1. constructor()</a:t>
          </a:r>
          <a:endParaRPr lang="en-IN" sz="1800" b="0" dirty="0">
            <a:latin typeface="+mn-lt"/>
          </a:endParaRPr>
        </a:p>
      </dgm:t>
    </dgm:pt>
    <dgm:pt modelId="{65A37AC0-F6C6-4C59-876A-DBF45BF895EB}" type="parTrans" cxnId="{22C838AD-B735-4E13-9F31-C5062F257EB4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129F5789-2E39-433C-95CF-9C810A8535A1}" type="sibTrans" cxnId="{22C838AD-B735-4E13-9F31-C5062F257EB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69E1079-CA7A-4CA4-80DA-AB05A2CD483E}">
      <dgm:prSet custT="1"/>
      <dgm:spPr/>
      <dgm:t>
        <a:bodyPr/>
        <a:lstStyle/>
        <a:p>
          <a:r>
            <a:rPr lang="en-IN" sz="1800" b="0" i="0" dirty="0">
              <a:latin typeface="+mn-lt"/>
            </a:rPr>
            <a:t>2. render()</a:t>
          </a:r>
          <a:endParaRPr lang="en-IN" sz="1800" b="0" dirty="0">
            <a:latin typeface="+mn-lt"/>
          </a:endParaRPr>
        </a:p>
      </dgm:t>
    </dgm:pt>
    <dgm:pt modelId="{BE4B5347-D278-4D13-A687-87E739919B13}" type="parTrans" cxnId="{F15C70B1-20D0-4336-A347-08E92DA4D9D4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73BC5F11-8BE2-4B6E-9900-81F7DF16B080}" type="sibTrans" cxnId="{F15C70B1-20D0-4336-A347-08E92DA4D9D4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96181D65-F36B-42F9-B64E-5D580E1EABB9}">
      <dgm:prSet custT="1"/>
      <dgm:spPr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3.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componentDidMount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gm:t>
    </dgm:pt>
    <dgm:pt modelId="{2A7C97F1-DF42-491A-89A5-6B22B89EC03A}" type="parTrans" cxnId="{A45BC5E1-790C-4AF3-9CEC-C213CE56549C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B75CE4B3-1FE8-4EE6-91E4-64D0ADC346E1}" type="sibTrans" cxnId="{A45BC5E1-790C-4AF3-9CEC-C213CE56549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52435B8-B91E-4F6F-AC28-F4171BA37F51}">
      <dgm:prSet custT="1"/>
      <dgm:spPr>
        <a:gradFill rotWithShape="0">
          <a:gsLst>
            <a:gs pos="0">
              <a:srgbClr val="FFC000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rgbClr>
            </a:gs>
            <a:gs pos="50000">
              <a:srgbClr val="FFC000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rgbClr>
            </a:gs>
            <a:gs pos="100000">
              <a:srgbClr val="FFC000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rgb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0795" tIns="10795" rIns="10795" bIns="10795" numCol="1" spcCol="1270" anchor="ctr" anchorCtr="0"/>
        <a:lstStyle/>
        <a:p>
          <a:r>
            <a:rPr lang="en-IN" sz="1800" b="0" i="0" kern="1200" dirty="0">
              <a:latin typeface="+mn-lt"/>
            </a:rPr>
            <a:t>4.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componentDidUpdate</a:t>
          </a:r>
          <a:r>
            <a:rPr lang="en-IN" sz="1800" b="0" i="0" kern="1200" dirty="0">
              <a:solidFill>
                <a:prstClr val="black"/>
              </a:solidFill>
              <a:latin typeface="+mn-lt"/>
              <a:ea typeface="+mn-ea"/>
              <a:cs typeface="+mn-cs"/>
            </a:rPr>
            <a:t>()</a:t>
          </a:r>
        </a:p>
      </dgm:t>
    </dgm:pt>
    <dgm:pt modelId="{22D80AA9-3F87-4FF5-9341-C13780156E46}" type="parTrans" cxnId="{1EA49CA7-DF09-4FB5-87C5-28F0D01092E2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0DF75D5E-795D-443B-AAAA-0366A2529F17}" type="sibTrans" cxnId="{1EA49CA7-DF09-4FB5-87C5-28F0D01092E2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74BD22F0-5DE5-4952-B5A3-97C7C5907841}">
      <dgm:prSet custT="1"/>
      <dgm:spPr/>
      <dgm:t>
        <a:bodyPr/>
        <a:lstStyle/>
        <a:p>
          <a:r>
            <a:rPr lang="en-IN" sz="1800" b="0" i="0" kern="1200" dirty="0">
              <a:latin typeface="+mn-lt"/>
            </a:rPr>
            <a:t>5. </a:t>
          </a:r>
          <a:r>
            <a:rPr lang="en-IN" sz="1800" b="0" i="0" kern="1200" dirty="0" err="1">
              <a:solidFill>
                <a:prstClr val="black"/>
              </a:solidFill>
              <a:latin typeface="+mn-lt"/>
              <a:ea typeface="+mn-ea"/>
              <a:cs typeface="+mn-cs"/>
            </a:rPr>
            <a:t>componentWillUnmount</a:t>
          </a:r>
          <a:r>
            <a:rPr lang="en-IN" sz="1800" b="0" i="0" kern="1200" dirty="0">
              <a:latin typeface="+mn-lt"/>
            </a:rPr>
            <a:t>()</a:t>
          </a:r>
          <a:endParaRPr lang="en-IN" sz="1800" b="0" i="0" dirty="0">
            <a:latin typeface="+mn-lt"/>
          </a:endParaRPr>
        </a:p>
      </dgm:t>
    </dgm:pt>
    <dgm:pt modelId="{9B16CFEA-254C-4EDC-958D-7C421712BA17}" type="sibTrans" cxnId="{786C442F-4470-4458-BA8E-0DC1C85C965F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2BEA7988-15C7-4BC7-A756-ADD35C106F71}" type="parTrans" cxnId="{786C442F-4470-4458-BA8E-0DC1C85C965F}">
      <dgm:prSet custT="1"/>
      <dgm:spPr/>
      <dgm:t>
        <a:bodyPr/>
        <a:lstStyle/>
        <a:p>
          <a:endParaRPr lang="en-IN" sz="1800" b="0">
            <a:latin typeface="+mn-lt"/>
          </a:endParaRPr>
        </a:p>
      </dgm:t>
    </dgm:pt>
    <dgm:pt modelId="{0B4440A5-B1FC-4ECB-B021-9595EE1A060B}" type="pres">
      <dgm:prSet presAssocID="{A91A808F-9FB1-4BEA-A04A-1CA18DFB481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DFD3CA-1349-4F11-AF26-794F63500BD0}" type="pres">
      <dgm:prSet presAssocID="{0050C1A6-79A7-4E66-B00B-6059F7CF7AFF}" presName="root1" presStyleCnt="0"/>
      <dgm:spPr/>
    </dgm:pt>
    <dgm:pt modelId="{504823BF-5945-4F97-B935-707CD918F97E}" type="pres">
      <dgm:prSet presAssocID="{0050C1A6-79A7-4E66-B00B-6059F7CF7AFF}" presName="LevelOneTextNode" presStyleLbl="node0" presStyleIdx="0" presStyleCnt="1" custAng="5400000" custScaleX="132437" custScaleY="39252" custLinFactNeighborX="-5635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AD36FE5-D936-4417-B449-BA47D1559048}" type="pres">
      <dgm:prSet presAssocID="{0050C1A6-79A7-4E66-B00B-6059F7CF7AFF}" presName="level2hierChild" presStyleCnt="0"/>
      <dgm:spPr/>
    </dgm:pt>
    <dgm:pt modelId="{77B20E25-5B4B-47AE-AACE-C27A2F08775E}" type="pres">
      <dgm:prSet presAssocID="{65A37AC0-F6C6-4C59-876A-DBF45BF895EB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D7DFE82F-BEB5-429D-B647-6B5E5978D7C1}" type="pres">
      <dgm:prSet presAssocID="{65A37AC0-F6C6-4C59-876A-DBF45BF895EB}" presName="connTx" presStyleLbl="parChTrans1D2" presStyleIdx="0" presStyleCnt="5"/>
      <dgm:spPr/>
      <dgm:t>
        <a:bodyPr/>
        <a:lstStyle/>
        <a:p>
          <a:endParaRPr lang="en-US"/>
        </a:p>
      </dgm:t>
    </dgm:pt>
    <dgm:pt modelId="{3893CEAF-8AC4-427C-A7B8-8E2693813348}" type="pres">
      <dgm:prSet presAssocID="{4F0D52C4-C0BA-4141-AB17-018371D74BC0}" presName="root2" presStyleCnt="0"/>
      <dgm:spPr/>
    </dgm:pt>
    <dgm:pt modelId="{63924387-459B-44DF-B8E8-F4102F24B03C}" type="pres">
      <dgm:prSet presAssocID="{4F0D52C4-C0BA-4141-AB17-018371D74BC0}" presName="LevelTwoTextNode" presStyleLbl="node2" presStyleIdx="0" presStyleCnt="5" custScaleX="86035" custScaleY="64105" custLinFactNeighborX="-596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6EEC0B-A05F-45D2-AF00-2AB4E5E50A31}" type="pres">
      <dgm:prSet presAssocID="{4F0D52C4-C0BA-4141-AB17-018371D74BC0}" presName="level3hierChild" presStyleCnt="0"/>
      <dgm:spPr/>
    </dgm:pt>
    <dgm:pt modelId="{2AA1910F-8E37-402C-BEF1-683154F29263}" type="pres">
      <dgm:prSet presAssocID="{BE4B5347-D278-4D13-A687-87E739919B13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1E7A6FEB-2745-4134-ACED-40BCA2B9518E}" type="pres">
      <dgm:prSet presAssocID="{BE4B5347-D278-4D13-A687-87E739919B13}" presName="connTx" presStyleLbl="parChTrans1D2" presStyleIdx="1" presStyleCnt="5"/>
      <dgm:spPr/>
      <dgm:t>
        <a:bodyPr/>
        <a:lstStyle/>
        <a:p>
          <a:endParaRPr lang="en-US"/>
        </a:p>
      </dgm:t>
    </dgm:pt>
    <dgm:pt modelId="{A0049416-B643-46E8-8CE6-858423A386AA}" type="pres">
      <dgm:prSet presAssocID="{569E1079-CA7A-4CA4-80DA-AB05A2CD483E}" presName="root2" presStyleCnt="0"/>
      <dgm:spPr/>
    </dgm:pt>
    <dgm:pt modelId="{73B4747A-096A-4460-9D2A-D1311CC4FE4B}" type="pres">
      <dgm:prSet presAssocID="{569E1079-CA7A-4CA4-80DA-AB05A2CD483E}" presName="LevelTwoTextNode" presStyleLbl="node2" presStyleIdx="1" presStyleCnt="5" custScaleX="86035" custScaleY="64105" custLinFactNeighborX="-561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35BAE77-8469-47D8-A8A8-02C9CA690571}" type="pres">
      <dgm:prSet presAssocID="{569E1079-CA7A-4CA4-80DA-AB05A2CD483E}" presName="level3hierChild" presStyleCnt="0"/>
      <dgm:spPr/>
    </dgm:pt>
    <dgm:pt modelId="{AD6AF2B4-92BA-491E-9C78-5E6204E45A05}" type="pres">
      <dgm:prSet presAssocID="{2A7C97F1-DF42-491A-89A5-6B22B89EC03A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E93FA8B1-74EF-40CB-A06C-1D24D7EFFAA7}" type="pres">
      <dgm:prSet presAssocID="{2A7C97F1-DF42-491A-89A5-6B22B89EC03A}" presName="connTx" presStyleLbl="parChTrans1D2" presStyleIdx="2" presStyleCnt="5"/>
      <dgm:spPr/>
      <dgm:t>
        <a:bodyPr/>
        <a:lstStyle/>
        <a:p>
          <a:endParaRPr lang="en-US"/>
        </a:p>
      </dgm:t>
    </dgm:pt>
    <dgm:pt modelId="{4D0D0E09-D085-423C-8695-257CC6B687B5}" type="pres">
      <dgm:prSet presAssocID="{96181D65-F36B-42F9-B64E-5D580E1EABB9}" presName="root2" presStyleCnt="0"/>
      <dgm:spPr/>
    </dgm:pt>
    <dgm:pt modelId="{D5818BB8-B1D1-4077-ADAC-1C8B49C2DE90}" type="pres">
      <dgm:prSet presAssocID="{96181D65-F36B-42F9-B64E-5D580E1EABB9}" presName="LevelTwoTextNode" presStyleLbl="node2" presStyleIdx="2" presStyleCnt="5" custScaleX="86035" custScaleY="64105" custLinFactNeighborX="-5615">
        <dgm:presLayoutVars>
          <dgm:chPref val="3"/>
        </dgm:presLayoutVars>
      </dgm:prSet>
      <dgm:spPr>
        <a:xfrm>
          <a:off x="4487518" y="2483208"/>
          <a:ext cx="3032160" cy="688803"/>
        </a:xfrm>
        <a:prstGeom prst="roundRect">
          <a:avLst/>
        </a:prstGeom>
      </dgm:spPr>
      <dgm:t>
        <a:bodyPr/>
        <a:lstStyle/>
        <a:p>
          <a:endParaRPr lang="en-US"/>
        </a:p>
      </dgm:t>
    </dgm:pt>
    <dgm:pt modelId="{6F8F61E7-0CB9-46C0-A7FD-86CC8C05FCD6}" type="pres">
      <dgm:prSet presAssocID="{96181D65-F36B-42F9-B64E-5D580E1EABB9}" presName="level3hierChild" presStyleCnt="0"/>
      <dgm:spPr/>
    </dgm:pt>
    <dgm:pt modelId="{B732F8F2-5DEB-41F4-86F3-558E6E5657EF}" type="pres">
      <dgm:prSet presAssocID="{22D80AA9-3F87-4FF5-9341-C13780156E46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F60A1D2C-C385-49B9-BE92-0800FC1CF5C6}" type="pres">
      <dgm:prSet presAssocID="{22D80AA9-3F87-4FF5-9341-C13780156E46}" presName="connTx" presStyleLbl="parChTrans1D2" presStyleIdx="3" presStyleCnt="5"/>
      <dgm:spPr/>
      <dgm:t>
        <a:bodyPr/>
        <a:lstStyle/>
        <a:p>
          <a:endParaRPr lang="en-US"/>
        </a:p>
      </dgm:t>
    </dgm:pt>
    <dgm:pt modelId="{5E2E110D-B38B-4432-9C72-ADEF14EF8FC2}" type="pres">
      <dgm:prSet presAssocID="{552435B8-B91E-4F6F-AC28-F4171BA37F51}" presName="root2" presStyleCnt="0"/>
      <dgm:spPr/>
    </dgm:pt>
    <dgm:pt modelId="{41B1DD61-A0CE-4986-B204-4139FB64A9AB}" type="pres">
      <dgm:prSet presAssocID="{552435B8-B91E-4F6F-AC28-F4171BA37F51}" presName="LevelTwoTextNode" presStyleLbl="node2" presStyleIdx="3" presStyleCnt="5" custScaleX="86035" custScaleY="64105" custLinFactNeighborX="-5615">
        <dgm:presLayoutVars>
          <dgm:chPref val="3"/>
        </dgm:presLayoutVars>
      </dgm:prSet>
      <dgm:spPr>
        <a:xfrm>
          <a:off x="4487518" y="3440635"/>
          <a:ext cx="3032160" cy="688803"/>
        </a:xfrm>
        <a:prstGeom prst="roundRect">
          <a:avLst/>
        </a:prstGeom>
      </dgm:spPr>
      <dgm:t>
        <a:bodyPr/>
        <a:lstStyle/>
        <a:p>
          <a:endParaRPr lang="en-US"/>
        </a:p>
      </dgm:t>
    </dgm:pt>
    <dgm:pt modelId="{766152A6-48EF-4111-A383-0494CA9D7E4E}" type="pres">
      <dgm:prSet presAssocID="{552435B8-B91E-4F6F-AC28-F4171BA37F51}" presName="level3hierChild" presStyleCnt="0"/>
      <dgm:spPr/>
    </dgm:pt>
    <dgm:pt modelId="{AE23A7D6-05C2-477E-BB22-A16671E0F8BB}" type="pres">
      <dgm:prSet presAssocID="{2BEA7988-15C7-4BC7-A756-ADD35C106F71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E7B9F7CD-0107-4986-BAE3-58387933CCC9}" type="pres">
      <dgm:prSet presAssocID="{2BEA7988-15C7-4BC7-A756-ADD35C106F71}" presName="connTx" presStyleLbl="parChTrans1D2" presStyleIdx="4" presStyleCnt="5"/>
      <dgm:spPr/>
      <dgm:t>
        <a:bodyPr/>
        <a:lstStyle/>
        <a:p>
          <a:endParaRPr lang="en-US"/>
        </a:p>
      </dgm:t>
    </dgm:pt>
    <dgm:pt modelId="{751A301A-3093-42E2-BC50-A36638D21609}" type="pres">
      <dgm:prSet presAssocID="{74BD22F0-5DE5-4952-B5A3-97C7C5907841}" presName="root2" presStyleCnt="0"/>
      <dgm:spPr/>
    </dgm:pt>
    <dgm:pt modelId="{067EBFB3-14F8-4242-A0FF-4ABD0AF467AE}" type="pres">
      <dgm:prSet presAssocID="{74BD22F0-5DE5-4952-B5A3-97C7C5907841}" presName="LevelTwoTextNode" presStyleLbl="node2" presStyleIdx="4" presStyleCnt="5" custScaleX="86035" custScaleY="64105" custLinFactNeighborX="-5615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461617D-0E57-4AC3-9182-09813A7982DB}" type="pres">
      <dgm:prSet presAssocID="{74BD22F0-5DE5-4952-B5A3-97C7C5907841}" presName="level3hierChild" presStyleCnt="0"/>
      <dgm:spPr/>
    </dgm:pt>
  </dgm:ptLst>
  <dgm:cxnLst>
    <dgm:cxn modelId="{EE7A107D-58AC-4867-B770-DC7017F8B4AC}" srcId="{A91A808F-9FB1-4BEA-A04A-1CA18DFB481F}" destId="{0050C1A6-79A7-4E66-B00B-6059F7CF7AFF}" srcOrd="0" destOrd="0" parTransId="{92B73A20-10E9-43D6-8245-EBC34F0C495B}" sibTransId="{D451491B-2D49-4024-8270-6E7387A454D5}"/>
    <dgm:cxn modelId="{F15C70B1-20D0-4336-A347-08E92DA4D9D4}" srcId="{0050C1A6-79A7-4E66-B00B-6059F7CF7AFF}" destId="{569E1079-CA7A-4CA4-80DA-AB05A2CD483E}" srcOrd="1" destOrd="0" parTransId="{BE4B5347-D278-4D13-A687-87E739919B13}" sibTransId="{73BC5F11-8BE2-4B6E-9900-81F7DF16B080}"/>
    <dgm:cxn modelId="{4C2207AB-ADBD-4843-9647-A496DA032097}" type="presOf" srcId="{BE4B5347-D278-4D13-A687-87E739919B13}" destId="{2AA1910F-8E37-402C-BEF1-683154F29263}" srcOrd="0" destOrd="0" presId="urn:microsoft.com/office/officeart/2008/layout/HorizontalMultiLevelHierarchy"/>
    <dgm:cxn modelId="{1EA49CA7-DF09-4FB5-87C5-28F0D01092E2}" srcId="{0050C1A6-79A7-4E66-B00B-6059F7CF7AFF}" destId="{552435B8-B91E-4F6F-AC28-F4171BA37F51}" srcOrd="3" destOrd="0" parTransId="{22D80AA9-3F87-4FF5-9341-C13780156E46}" sibTransId="{0DF75D5E-795D-443B-AAAA-0366A2529F17}"/>
    <dgm:cxn modelId="{4F6524BE-7FBA-4883-95EE-8E44C87D46B8}" type="presOf" srcId="{74BD22F0-5DE5-4952-B5A3-97C7C5907841}" destId="{067EBFB3-14F8-4242-A0FF-4ABD0AF467AE}" srcOrd="0" destOrd="0" presId="urn:microsoft.com/office/officeart/2008/layout/HorizontalMultiLevelHierarchy"/>
    <dgm:cxn modelId="{A45BC5E1-790C-4AF3-9CEC-C213CE56549C}" srcId="{0050C1A6-79A7-4E66-B00B-6059F7CF7AFF}" destId="{96181D65-F36B-42F9-B64E-5D580E1EABB9}" srcOrd="2" destOrd="0" parTransId="{2A7C97F1-DF42-491A-89A5-6B22B89EC03A}" sibTransId="{B75CE4B3-1FE8-4EE6-91E4-64D0ADC346E1}"/>
    <dgm:cxn modelId="{84BC068B-C617-45D0-B90E-0B6CCF932906}" type="presOf" srcId="{569E1079-CA7A-4CA4-80DA-AB05A2CD483E}" destId="{73B4747A-096A-4460-9D2A-D1311CC4FE4B}" srcOrd="0" destOrd="0" presId="urn:microsoft.com/office/officeart/2008/layout/HorizontalMultiLevelHierarchy"/>
    <dgm:cxn modelId="{243696CC-94A1-4215-AECE-6F224F9AF6CA}" type="presOf" srcId="{2A7C97F1-DF42-491A-89A5-6B22B89EC03A}" destId="{AD6AF2B4-92BA-491E-9C78-5E6204E45A05}" srcOrd="0" destOrd="0" presId="urn:microsoft.com/office/officeart/2008/layout/HorizontalMultiLevelHierarchy"/>
    <dgm:cxn modelId="{786C442F-4470-4458-BA8E-0DC1C85C965F}" srcId="{0050C1A6-79A7-4E66-B00B-6059F7CF7AFF}" destId="{74BD22F0-5DE5-4952-B5A3-97C7C5907841}" srcOrd="4" destOrd="0" parTransId="{2BEA7988-15C7-4BC7-A756-ADD35C106F71}" sibTransId="{9B16CFEA-254C-4EDC-958D-7C421712BA17}"/>
    <dgm:cxn modelId="{9FA18671-4274-4249-82AD-6575EB19580B}" type="presOf" srcId="{2BEA7988-15C7-4BC7-A756-ADD35C106F71}" destId="{AE23A7D6-05C2-477E-BB22-A16671E0F8BB}" srcOrd="0" destOrd="0" presId="urn:microsoft.com/office/officeart/2008/layout/HorizontalMultiLevelHierarchy"/>
    <dgm:cxn modelId="{E601547A-B249-4BFE-A8A7-3FFB25A221F7}" type="presOf" srcId="{65A37AC0-F6C6-4C59-876A-DBF45BF895EB}" destId="{77B20E25-5B4B-47AE-AACE-C27A2F08775E}" srcOrd="0" destOrd="0" presId="urn:microsoft.com/office/officeart/2008/layout/HorizontalMultiLevelHierarchy"/>
    <dgm:cxn modelId="{22C838AD-B735-4E13-9F31-C5062F257EB4}" srcId="{0050C1A6-79A7-4E66-B00B-6059F7CF7AFF}" destId="{4F0D52C4-C0BA-4141-AB17-018371D74BC0}" srcOrd="0" destOrd="0" parTransId="{65A37AC0-F6C6-4C59-876A-DBF45BF895EB}" sibTransId="{129F5789-2E39-433C-95CF-9C810A8535A1}"/>
    <dgm:cxn modelId="{5BA0B805-855D-4E5C-8EE7-1D5F8A402770}" type="presOf" srcId="{2BEA7988-15C7-4BC7-A756-ADD35C106F71}" destId="{E7B9F7CD-0107-4986-BAE3-58387933CCC9}" srcOrd="1" destOrd="0" presId="urn:microsoft.com/office/officeart/2008/layout/HorizontalMultiLevelHierarchy"/>
    <dgm:cxn modelId="{5616E1E1-34E7-4492-A29A-9073DB1651E9}" type="presOf" srcId="{2A7C97F1-DF42-491A-89A5-6B22B89EC03A}" destId="{E93FA8B1-74EF-40CB-A06C-1D24D7EFFAA7}" srcOrd="1" destOrd="0" presId="urn:microsoft.com/office/officeart/2008/layout/HorizontalMultiLevelHierarchy"/>
    <dgm:cxn modelId="{94FAC586-12B4-4249-9B1F-A5471AACDAE5}" type="presOf" srcId="{4F0D52C4-C0BA-4141-AB17-018371D74BC0}" destId="{63924387-459B-44DF-B8E8-F4102F24B03C}" srcOrd="0" destOrd="0" presId="urn:microsoft.com/office/officeart/2008/layout/HorizontalMultiLevelHierarchy"/>
    <dgm:cxn modelId="{D8232AA4-2876-4F94-96F3-13E6C7119DA3}" type="presOf" srcId="{22D80AA9-3F87-4FF5-9341-C13780156E46}" destId="{B732F8F2-5DEB-41F4-86F3-558E6E5657EF}" srcOrd="0" destOrd="0" presId="urn:microsoft.com/office/officeart/2008/layout/HorizontalMultiLevelHierarchy"/>
    <dgm:cxn modelId="{D2A2F0D2-95BE-4F78-8CC9-89C9205F9651}" type="presOf" srcId="{A91A808F-9FB1-4BEA-A04A-1CA18DFB481F}" destId="{0B4440A5-B1FC-4ECB-B021-9595EE1A060B}" srcOrd="0" destOrd="0" presId="urn:microsoft.com/office/officeart/2008/layout/HorizontalMultiLevelHierarchy"/>
    <dgm:cxn modelId="{F6A04016-68B8-47B0-870D-D7EF3C0E2D44}" type="presOf" srcId="{0050C1A6-79A7-4E66-B00B-6059F7CF7AFF}" destId="{504823BF-5945-4F97-B935-707CD918F97E}" srcOrd="0" destOrd="0" presId="urn:microsoft.com/office/officeart/2008/layout/HorizontalMultiLevelHierarchy"/>
    <dgm:cxn modelId="{4D7878E0-CAA1-42E3-A22F-DFCEE9BDEF8F}" type="presOf" srcId="{22D80AA9-3F87-4FF5-9341-C13780156E46}" destId="{F60A1D2C-C385-49B9-BE92-0800FC1CF5C6}" srcOrd="1" destOrd="0" presId="urn:microsoft.com/office/officeart/2008/layout/HorizontalMultiLevelHierarchy"/>
    <dgm:cxn modelId="{64895119-E5DC-49F3-9C73-254672B77B19}" type="presOf" srcId="{552435B8-B91E-4F6F-AC28-F4171BA37F51}" destId="{41B1DD61-A0CE-4986-B204-4139FB64A9AB}" srcOrd="0" destOrd="0" presId="urn:microsoft.com/office/officeart/2008/layout/HorizontalMultiLevelHierarchy"/>
    <dgm:cxn modelId="{CA509017-E81A-496B-9518-BAB54600983C}" type="presOf" srcId="{BE4B5347-D278-4D13-A687-87E739919B13}" destId="{1E7A6FEB-2745-4134-ACED-40BCA2B9518E}" srcOrd="1" destOrd="0" presId="urn:microsoft.com/office/officeart/2008/layout/HorizontalMultiLevelHierarchy"/>
    <dgm:cxn modelId="{67E99035-D1D4-4C1B-9B72-AA70E259D7B2}" type="presOf" srcId="{65A37AC0-F6C6-4C59-876A-DBF45BF895EB}" destId="{D7DFE82F-BEB5-429D-B647-6B5E5978D7C1}" srcOrd="1" destOrd="0" presId="urn:microsoft.com/office/officeart/2008/layout/HorizontalMultiLevelHierarchy"/>
    <dgm:cxn modelId="{E0F0E78B-6186-4C39-B98D-4FD08BC9501F}" type="presOf" srcId="{96181D65-F36B-42F9-B64E-5D580E1EABB9}" destId="{D5818BB8-B1D1-4077-ADAC-1C8B49C2DE90}" srcOrd="0" destOrd="0" presId="urn:microsoft.com/office/officeart/2008/layout/HorizontalMultiLevelHierarchy"/>
    <dgm:cxn modelId="{21AB1DAA-197A-43C1-BF3E-86A346A4909E}" type="presParOf" srcId="{0B4440A5-B1FC-4ECB-B021-9595EE1A060B}" destId="{67DFD3CA-1349-4F11-AF26-794F63500BD0}" srcOrd="0" destOrd="0" presId="urn:microsoft.com/office/officeart/2008/layout/HorizontalMultiLevelHierarchy"/>
    <dgm:cxn modelId="{0DACBA4B-D84B-4361-9545-F38A6A9F441C}" type="presParOf" srcId="{67DFD3CA-1349-4F11-AF26-794F63500BD0}" destId="{504823BF-5945-4F97-B935-707CD918F97E}" srcOrd="0" destOrd="0" presId="urn:microsoft.com/office/officeart/2008/layout/HorizontalMultiLevelHierarchy"/>
    <dgm:cxn modelId="{9FD74F5C-14C0-4102-9BDB-AE09F4C575CE}" type="presParOf" srcId="{67DFD3CA-1349-4F11-AF26-794F63500BD0}" destId="{0AD36FE5-D936-4417-B449-BA47D1559048}" srcOrd="1" destOrd="0" presId="urn:microsoft.com/office/officeart/2008/layout/HorizontalMultiLevelHierarchy"/>
    <dgm:cxn modelId="{7253F08C-40BF-4E31-BEE8-407399850299}" type="presParOf" srcId="{0AD36FE5-D936-4417-B449-BA47D1559048}" destId="{77B20E25-5B4B-47AE-AACE-C27A2F08775E}" srcOrd="0" destOrd="0" presId="urn:microsoft.com/office/officeart/2008/layout/HorizontalMultiLevelHierarchy"/>
    <dgm:cxn modelId="{4ACD6C8D-FB3D-44A8-ACD9-22721A933551}" type="presParOf" srcId="{77B20E25-5B4B-47AE-AACE-C27A2F08775E}" destId="{D7DFE82F-BEB5-429D-B647-6B5E5978D7C1}" srcOrd="0" destOrd="0" presId="urn:microsoft.com/office/officeart/2008/layout/HorizontalMultiLevelHierarchy"/>
    <dgm:cxn modelId="{B3A967A7-6CB9-4C2E-9D5E-8FF39D0AE323}" type="presParOf" srcId="{0AD36FE5-D936-4417-B449-BA47D1559048}" destId="{3893CEAF-8AC4-427C-A7B8-8E2693813348}" srcOrd="1" destOrd="0" presId="urn:microsoft.com/office/officeart/2008/layout/HorizontalMultiLevelHierarchy"/>
    <dgm:cxn modelId="{76C027A4-4E4A-4AA1-89BA-05B00744C631}" type="presParOf" srcId="{3893CEAF-8AC4-427C-A7B8-8E2693813348}" destId="{63924387-459B-44DF-B8E8-F4102F24B03C}" srcOrd="0" destOrd="0" presId="urn:microsoft.com/office/officeart/2008/layout/HorizontalMultiLevelHierarchy"/>
    <dgm:cxn modelId="{9A39AE63-0AAA-4E0C-AD46-0C0411EFE5E6}" type="presParOf" srcId="{3893CEAF-8AC4-427C-A7B8-8E2693813348}" destId="{876EEC0B-A05F-45D2-AF00-2AB4E5E50A31}" srcOrd="1" destOrd="0" presId="urn:microsoft.com/office/officeart/2008/layout/HorizontalMultiLevelHierarchy"/>
    <dgm:cxn modelId="{B8FD7ADA-D89F-4662-A378-CAA766AF0BFB}" type="presParOf" srcId="{0AD36FE5-D936-4417-B449-BA47D1559048}" destId="{2AA1910F-8E37-402C-BEF1-683154F29263}" srcOrd="2" destOrd="0" presId="urn:microsoft.com/office/officeart/2008/layout/HorizontalMultiLevelHierarchy"/>
    <dgm:cxn modelId="{16C168D7-4EF5-4410-8CFD-40DF9F1EB01D}" type="presParOf" srcId="{2AA1910F-8E37-402C-BEF1-683154F29263}" destId="{1E7A6FEB-2745-4134-ACED-40BCA2B9518E}" srcOrd="0" destOrd="0" presId="urn:microsoft.com/office/officeart/2008/layout/HorizontalMultiLevelHierarchy"/>
    <dgm:cxn modelId="{330AF763-295C-4791-AB0C-087CE158D54A}" type="presParOf" srcId="{0AD36FE5-D936-4417-B449-BA47D1559048}" destId="{A0049416-B643-46E8-8CE6-858423A386AA}" srcOrd="3" destOrd="0" presId="urn:microsoft.com/office/officeart/2008/layout/HorizontalMultiLevelHierarchy"/>
    <dgm:cxn modelId="{D5258613-88C3-4715-A407-6FBAF1B77FD8}" type="presParOf" srcId="{A0049416-B643-46E8-8CE6-858423A386AA}" destId="{73B4747A-096A-4460-9D2A-D1311CC4FE4B}" srcOrd="0" destOrd="0" presId="urn:microsoft.com/office/officeart/2008/layout/HorizontalMultiLevelHierarchy"/>
    <dgm:cxn modelId="{EBE00BF3-FA12-44F4-9BA1-56B289BE2B89}" type="presParOf" srcId="{A0049416-B643-46E8-8CE6-858423A386AA}" destId="{B35BAE77-8469-47D8-A8A8-02C9CA690571}" srcOrd="1" destOrd="0" presId="urn:microsoft.com/office/officeart/2008/layout/HorizontalMultiLevelHierarchy"/>
    <dgm:cxn modelId="{A6E832DC-32A0-45DF-BB37-410FE6465D45}" type="presParOf" srcId="{0AD36FE5-D936-4417-B449-BA47D1559048}" destId="{AD6AF2B4-92BA-491E-9C78-5E6204E45A05}" srcOrd="4" destOrd="0" presId="urn:microsoft.com/office/officeart/2008/layout/HorizontalMultiLevelHierarchy"/>
    <dgm:cxn modelId="{6A6BC3C3-A4F8-447A-BD0B-93231836D37E}" type="presParOf" srcId="{AD6AF2B4-92BA-491E-9C78-5E6204E45A05}" destId="{E93FA8B1-74EF-40CB-A06C-1D24D7EFFAA7}" srcOrd="0" destOrd="0" presId="urn:microsoft.com/office/officeart/2008/layout/HorizontalMultiLevelHierarchy"/>
    <dgm:cxn modelId="{EC28F4E2-5900-419B-8A2E-301EDCF1D3FC}" type="presParOf" srcId="{0AD36FE5-D936-4417-B449-BA47D1559048}" destId="{4D0D0E09-D085-423C-8695-257CC6B687B5}" srcOrd="5" destOrd="0" presId="urn:microsoft.com/office/officeart/2008/layout/HorizontalMultiLevelHierarchy"/>
    <dgm:cxn modelId="{94E21A90-6F47-4192-A9A5-307ABF20EF9C}" type="presParOf" srcId="{4D0D0E09-D085-423C-8695-257CC6B687B5}" destId="{D5818BB8-B1D1-4077-ADAC-1C8B49C2DE90}" srcOrd="0" destOrd="0" presId="urn:microsoft.com/office/officeart/2008/layout/HorizontalMultiLevelHierarchy"/>
    <dgm:cxn modelId="{3E8A5A98-47A4-41FF-9D5E-30819381BA75}" type="presParOf" srcId="{4D0D0E09-D085-423C-8695-257CC6B687B5}" destId="{6F8F61E7-0CB9-46C0-A7FD-86CC8C05FCD6}" srcOrd="1" destOrd="0" presId="urn:microsoft.com/office/officeart/2008/layout/HorizontalMultiLevelHierarchy"/>
    <dgm:cxn modelId="{5AA39B40-D43D-4C40-93E8-8BABBF92BFDE}" type="presParOf" srcId="{0AD36FE5-D936-4417-B449-BA47D1559048}" destId="{B732F8F2-5DEB-41F4-86F3-558E6E5657EF}" srcOrd="6" destOrd="0" presId="urn:microsoft.com/office/officeart/2008/layout/HorizontalMultiLevelHierarchy"/>
    <dgm:cxn modelId="{E6446C16-A546-476C-A74B-056E5F5EE412}" type="presParOf" srcId="{B732F8F2-5DEB-41F4-86F3-558E6E5657EF}" destId="{F60A1D2C-C385-49B9-BE92-0800FC1CF5C6}" srcOrd="0" destOrd="0" presId="urn:microsoft.com/office/officeart/2008/layout/HorizontalMultiLevelHierarchy"/>
    <dgm:cxn modelId="{10A393F4-3170-43B1-9434-3619CC8671D8}" type="presParOf" srcId="{0AD36FE5-D936-4417-B449-BA47D1559048}" destId="{5E2E110D-B38B-4432-9C72-ADEF14EF8FC2}" srcOrd="7" destOrd="0" presId="urn:microsoft.com/office/officeart/2008/layout/HorizontalMultiLevelHierarchy"/>
    <dgm:cxn modelId="{4B051E97-A79F-4813-BA5A-AA6CA870587E}" type="presParOf" srcId="{5E2E110D-B38B-4432-9C72-ADEF14EF8FC2}" destId="{41B1DD61-A0CE-4986-B204-4139FB64A9AB}" srcOrd="0" destOrd="0" presId="urn:microsoft.com/office/officeart/2008/layout/HorizontalMultiLevelHierarchy"/>
    <dgm:cxn modelId="{F4CC09F0-E05E-4831-B1E1-E9744894E8DB}" type="presParOf" srcId="{5E2E110D-B38B-4432-9C72-ADEF14EF8FC2}" destId="{766152A6-48EF-4111-A383-0494CA9D7E4E}" srcOrd="1" destOrd="0" presId="urn:microsoft.com/office/officeart/2008/layout/HorizontalMultiLevelHierarchy"/>
    <dgm:cxn modelId="{F25136A1-8D4D-4271-B46C-6B8CB6B162C2}" type="presParOf" srcId="{0AD36FE5-D936-4417-B449-BA47D1559048}" destId="{AE23A7D6-05C2-477E-BB22-A16671E0F8BB}" srcOrd="8" destOrd="0" presId="urn:microsoft.com/office/officeart/2008/layout/HorizontalMultiLevelHierarchy"/>
    <dgm:cxn modelId="{E6E973B2-FEB3-461D-A4EB-E3F1A414A318}" type="presParOf" srcId="{AE23A7D6-05C2-477E-BB22-A16671E0F8BB}" destId="{E7B9F7CD-0107-4986-BAE3-58387933CCC9}" srcOrd="0" destOrd="0" presId="urn:microsoft.com/office/officeart/2008/layout/HorizontalMultiLevelHierarchy"/>
    <dgm:cxn modelId="{8DA58C44-65D0-467E-AE4A-AFADB2B038EF}" type="presParOf" srcId="{0AD36FE5-D936-4417-B449-BA47D1559048}" destId="{751A301A-3093-42E2-BC50-A36638D21609}" srcOrd="9" destOrd="0" presId="urn:microsoft.com/office/officeart/2008/layout/HorizontalMultiLevelHierarchy"/>
    <dgm:cxn modelId="{34FC1449-7E1C-4887-99CB-05C40AD0F76C}" type="presParOf" srcId="{751A301A-3093-42E2-BC50-A36638D21609}" destId="{067EBFB3-14F8-4242-A0FF-4ABD0AF467AE}" srcOrd="0" destOrd="0" presId="urn:microsoft.com/office/officeart/2008/layout/HorizontalMultiLevelHierarchy"/>
    <dgm:cxn modelId="{0B0D54C6-043B-4FC3-8E3E-8B8536CE439F}" type="presParOf" srcId="{751A301A-3093-42E2-BC50-A36638D21609}" destId="{E461617D-0E57-4AC3-9182-09813A7982D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Hooks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7. </a:t>
          </a:r>
          <a:r>
            <a:rPr lang="en-IN" sz="1600" b="0" i="0" u="none" dirty="0" err="1">
              <a:hlinkClick xmlns:r="http://schemas.openxmlformats.org/officeDocument/2006/relationships" r:id="rId1" action="ppaction://hlinksldjump"/>
            </a:rPr>
            <a:t>useState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/ </a:t>
          </a:r>
          <a:r>
            <a:rPr lang="en-IN" sz="1600" b="0" i="0" u="none" dirty="0" err="1">
              <a:hlinkClick xmlns:r="http://schemas.openxmlformats.org/officeDocument/2006/relationships" r:id="rId1" action="ppaction://hlinksldjump"/>
            </a:rPr>
            <a:t>useEffect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4ACA1691-A126-4B9B-BC6E-83134C884CB3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8. </a:t>
          </a:r>
          <a:r>
            <a:rPr lang="en-IN" sz="1600" b="0" i="0" u="none" dirty="0" err="1">
              <a:hlinkClick xmlns:r="http://schemas.openxmlformats.org/officeDocument/2006/relationships" r:id="rId2" action="ppaction://hlinksldjump"/>
            </a:rPr>
            <a:t>useContext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/ </a:t>
          </a:r>
          <a:r>
            <a:rPr lang="en-IN" sz="1600" b="0" i="0" u="none" dirty="0" err="1">
              <a:hlinkClick xmlns:r="http://schemas.openxmlformats.org/officeDocument/2006/relationships" r:id="rId2" action="ppaction://hlinksldjump"/>
            </a:rPr>
            <a:t>useReducer</a:t>
          </a:r>
          <a:endParaRPr lang="en-IN" sz="1600" dirty="0"/>
        </a:p>
      </dgm:t>
    </dgm:pt>
    <dgm:pt modelId="{7E3DBAD5-AB4D-42CB-AEF6-4201E0B79988}" type="par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E4972852-F23E-4331-BA1F-CA0D501E2B00}" type="sibTrans" cxnId="{10E748A0-0387-488A-9011-C40E94AC677E}">
      <dgm:prSet/>
      <dgm:spPr/>
      <dgm:t>
        <a:bodyPr/>
        <a:lstStyle/>
        <a:p>
          <a:pPr algn="l"/>
          <a:endParaRPr lang="en-IN" sz="1600"/>
        </a:p>
      </dgm:t>
    </dgm:pt>
    <dgm:pt modelId="{CE95125E-0CC0-4B22-A5C7-324E0FD5BE3A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9. </a:t>
          </a:r>
          <a:r>
            <a:rPr lang="en-US" sz="1600" b="0" i="0" u="none" dirty="0" err="1">
              <a:hlinkClick xmlns:r="http://schemas.openxmlformats.org/officeDocument/2006/relationships" r:id="rId3" action="ppaction://hlinksldjump"/>
            </a:rPr>
            <a:t>useCallback</a:t>
          </a:r>
          <a:r>
            <a:rPr lang="en-US" sz="1600" b="0" i="0" u="none" dirty="0">
              <a:hlinkClick xmlns:r="http://schemas.openxmlformats.org/officeDocument/2006/relationships" r:id="rId3" action="ppaction://hlinksldjump"/>
            </a:rPr>
            <a:t>/ </a:t>
          </a:r>
          <a:r>
            <a:rPr lang="en-US" sz="1600" b="0" i="0" u="none" dirty="0" err="1">
              <a:hlinkClick xmlns:r="http://schemas.openxmlformats.org/officeDocument/2006/relationships" r:id="rId3" action="ppaction://hlinksldjump"/>
            </a:rPr>
            <a:t>useMemo</a:t>
          </a:r>
          <a:r>
            <a:rPr lang="en-US" sz="1600" b="0" i="0" u="none" dirty="0">
              <a:hlinkClick xmlns:r="http://schemas.openxmlformats.org/officeDocument/2006/relationships" r:id="rId3" action="ppaction://hlinksldjump"/>
            </a:rPr>
            <a:t>/…</a:t>
          </a:r>
          <a:endParaRPr lang="en-IN" sz="1600" dirty="0"/>
        </a:p>
      </dgm:t>
    </dgm:pt>
    <dgm:pt modelId="{618DFA1A-44EA-43EB-847C-AE0D0025C340}" type="par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1EF8DA9A-DEA3-4048-8150-9611E2623779}" type="sibTrans" cxnId="{C03DB9BE-36A9-4C7F-83F1-22F9C1FB6701}">
      <dgm:prSet/>
      <dgm:spPr/>
      <dgm:t>
        <a:bodyPr/>
        <a:lstStyle/>
        <a:p>
          <a:pPr algn="l"/>
          <a:endParaRPr lang="en-IN" sz="1600"/>
        </a:p>
      </dgm:t>
    </dgm:pt>
    <dgm:pt modelId="{FBE0D153-418A-4701-B4DD-E35A2BF07460}">
      <dgm:prSet custT="1"/>
      <dgm:spPr/>
      <dgm:t>
        <a:bodyPr/>
        <a:lstStyle/>
        <a:p>
          <a:pPr algn="l"/>
          <a:r>
            <a:rPr lang="en-US" sz="1600" b="0" i="0" u="none" dirty="0"/>
            <a:t> </a:t>
          </a:r>
          <a:r>
            <a:rPr lang="en-US" sz="1600" b="0" i="0" u="none" dirty="0">
              <a:hlinkClick xmlns:r="http://schemas.openxmlformats.org/officeDocument/2006/relationships" r:id="rId4" action="ppaction://hlinksldjump"/>
            </a:rPr>
            <a:t>10. Short Answer</a:t>
          </a:r>
          <a:endParaRPr lang="en-IN" sz="1600" b="0" i="0" u="none" dirty="0"/>
        </a:p>
      </dgm:t>
    </dgm:pt>
    <dgm:pt modelId="{2C0DBCC9-EF47-4E2D-B206-38D030080BE8}" type="parTrans" cxnId="{A6CC7E87-D282-4E18-9CD3-02043D051E50}">
      <dgm:prSet/>
      <dgm:spPr/>
      <dgm:t>
        <a:bodyPr/>
        <a:lstStyle/>
        <a:p>
          <a:endParaRPr lang="en-IN"/>
        </a:p>
      </dgm:t>
    </dgm:pt>
    <dgm:pt modelId="{2AB81709-6147-4714-84EA-064B2E11F089}" type="sibTrans" cxnId="{A6CC7E87-D282-4E18-9CD3-02043D051E50}">
      <dgm:prSet/>
      <dgm:spPr/>
      <dgm:t>
        <a:bodyPr/>
        <a:lstStyle/>
        <a:p>
          <a:endParaRPr lang="en-IN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554262" custScaleY="125301" custLinFactNeighborY="-37143"/>
      <dgm:spPr/>
      <dgm:t>
        <a:bodyPr/>
        <a:lstStyle/>
        <a:p>
          <a:endParaRPr lang="en-US"/>
        </a:p>
      </dgm:t>
    </dgm:pt>
    <dgm:pt modelId="{6CE72F2C-D762-49C0-B2DF-952707AA80AB}" type="pres">
      <dgm:prSet presAssocID="{E7AF3908-8732-4F54-A538-E3AE8E033722}" presName="rootConnector" presStyleLbl="node1" presStyleIdx="0" presStyleCnt="1"/>
      <dgm:spPr/>
      <dgm:t>
        <a:bodyPr/>
        <a:lstStyle/>
        <a:p>
          <a:endParaRPr lang="en-US"/>
        </a:p>
      </dgm:t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4" custSzX="458779"/>
      <dgm:spPr/>
      <dgm:t>
        <a:bodyPr/>
        <a:lstStyle/>
        <a:p>
          <a:endParaRPr lang="en-US"/>
        </a:p>
      </dgm:t>
    </dgm:pt>
    <dgm:pt modelId="{D26D0C22-96BC-4955-B855-B3A9EADE8240}" type="pres">
      <dgm:prSet presAssocID="{FDF1C9B5-20BB-4222-8433-F6D5DE350BF7}" presName="childText" presStyleLbl="bgAcc1" presStyleIdx="0" presStyleCnt="4" custFlipHor="1" custScaleX="529914" custScaleY="129968" custLinFactNeighborY="-25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5BC7A-510C-4E88-B8F8-B76EC94ECD3F}" type="pres">
      <dgm:prSet presAssocID="{7E3DBAD5-AB4D-42CB-AEF6-4201E0B79988}" presName="Name13" presStyleLbl="parChTrans1D2" presStyleIdx="1" presStyleCnt="4"/>
      <dgm:spPr/>
      <dgm:t>
        <a:bodyPr/>
        <a:lstStyle/>
        <a:p>
          <a:endParaRPr lang="en-US"/>
        </a:p>
      </dgm:t>
    </dgm:pt>
    <dgm:pt modelId="{761D70EC-8187-4BA5-A67C-668E691618EF}" type="pres">
      <dgm:prSet presAssocID="{4ACA1691-A126-4B9B-BC6E-83134C884CB3}" presName="childText" presStyleLbl="bgAcc1" presStyleIdx="1" presStyleCnt="4" custScaleX="535906" custScaleY="129968" custLinFactNeighborY="265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6B5392-B2DA-4F8C-8568-4CDA56A513C5}" type="pres">
      <dgm:prSet presAssocID="{618DFA1A-44EA-43EB-847C-AE0D0025C340}" presName="Name13" presStyleLbl="parChTrans1D2" presStyleIdx="2" presStyleCnt="4"/>
      <dgm:spPr/>
      <dgm:t>
        <a:bodyPr/>
        <a:lstStyle/>
        <a:p>
          <a:endParaRPr lang="en-US"/>
        </a:p>
      </dgm:t>
    </dgm:pt>
    <dgm:pt modelId="{90E16FB9-9AD2-4F70-986B-DA0DC6A229C6}" type="pres">
      <dgm:prSet presAssocID="{CE95125E-0CC0-4B22-A5C7-324E0FD5BE3A}" presName="childText" presStyleLbl="bgAcc1" presStyleIdx="2" presStyleCnt="4" custScaleX="535906" custScaleY="129968" custLinFactNeighborY="451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FF13A-DB81-4E90-8364-A4F5D76A399E}" type="pres">
      <dgm:prSet presAssocID="{2C0DBCC9-EF47-4E2D-B206-38D030080BE8}" presName="Name13" presStyleLbl="parChTrans1D2" presStyleIdx="3" presStyleCnt="4"/>
      <dgm:spPr/>
      <dgm:t>
        <a:bodyPr/>
        <a:lstStyle/>
        <a:p>
          <a:endParaRPr lang="en-US"/>
        </a:p>
      </dgm:t>
    </dgm:pt>
    <dgm:pt modelId="{6E1B0DCD-392E-414E-A52B-79BCF4AE9A48}" type="pres">
      <dgm:prSet presAssocID="{FBE0D153-418A-4701-B4DD-E35A2BF07460}" presName="childText" presStyleLbl="bgAcc1" presStyleIdx="3" presStyleCnt="4" custScaleX="537321" custScaleY="124664" custLinFactNeighborY="701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BCAD96D3-803D-44AE-801C-790E3F7069FC}" type="presOf" srcId="{618DFA1A-44EA-43EB-847C-AE0D0025C340}" destId="{226B5392-B2DA-4F8C-8568-4CDA56A513C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DED1DDBE-9A77-494A-99D2-E60EEF93067D}" type="presOf" srcId="{2C0DBCC9-EF47-4E2D-B206-38D030080BE8}" destId="{BECFF13A-DB81-4E90-8364-A4F5D76A399E}" srcOrd="0" destOrd="0" presId="urn:microsoft.com/office/officeart/2005/8/layout/hierarchy3"/>
    <dgm:cxn modelId="{A6CC7E87-D282-4E18-9CD3-02043D051E50}" srcId="{E7AF3908-8732-4F54-A538-E3AE8E033722}" destId="{FBE0D153-418A-4701-B4DD-E35A2BF07460}" srcOrd="3" destOrd="0" parTransId="{2C0DBCC9-EF47-4E2D-B206-38D030080BE8}" sibTransId="{2AB81709-6147-4714-84EA-064B2E11F089}"/>
    <dgm:cxn modelId="{94E4786D-EF81-48A4-AA78-E253A7F6FABA}" type="presOf" srcId="{FBE0D153-418A-4701-B4DD-E35A2BF07460}" destId="{6E1B0DCD-392E-414E-A52B-79BCF4AE9A48}" srcOrd="0" destOrd="0" presId="urn:microsoft.com/office/officeart/2005/8/layout/hierarchy3"/>
    <dgm:cxn modelId="{5F488650-2C91-4D94-A42A-7A5DEA740017}" type="presOf" srcId="{4ACA1691-A126-4B9B-BC6E-83134C884CB3}" destId="{761D70EC-8187-4BA5-A67C-668E691618EF}" srcOrd="0" destOrd="0" presId="urn:microsoft.com/office/officeart/2005/8/layout/hierarchy3"/>
    <dgm:cxn modelId="{C03DB9BE-36A9-4C7F-83F1-22F9C1FB6701}" srcId="{E7AF3908-8732-4F54-A538-E3AE8E033722}" destId="{CE95125E-0CC0-4B22-A5C7-324E0FD5BE3A}" srcOrd="2" destOrd="0" parTransId="{618DFA1A-44EA-43EB-847C-AE0D0025C340}" sibTransId="{1EF8DA9A-DEA3-4048-8150-9611E2623779}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10E748A0-0387-488A-9011-C40E94AC677E}" srcId="{E7AF3908-8732-4F54-A538-E3AE8E033722}" destId="{4ACA1691-A126-4B9B-BC6E-83134C884CB3}" srcOrd="1" destOrd="0" parTransId="{7E3DBAD5-AB4D-42CB-AEF6-4201E0B79988}" sibTransId="{E4972852-F23E-4331-BA1F-CA0D501E2B00}"/>
    <dgm:cxn modelId="{98A006EF-9C37-4D06-A836-425B0CBFECC8}" type="presOf" srcId="{CE95125E-0CC0-4B22-A5C7-324E0FD5BE3A}" destId="{90E16FB9-9AD2-4F70-986B-DA0DC6A229C6}" srcOrd="0" destOrd="0" presId="urn:microsoft.com/office/officeart/2005/8/layout/hierarchy3"/>
    <dgm:cxn modelId="{AE675A7C-A918-4B3B-A897-4AF050CCA579}" type="presOf" srcId="{7E3DBAD5-AB4D-42CB-AEF6-4201E0B79988}" destId="{E8A5BC7A-510C-4E88-B8F8-B76EC94ECD3F}" srcOrd="0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BCCA5E33-9681-4A84-B404-4026EED24CA9}" type="presParOf" srcId="{B14548E4-56C1-4F09-B07A-DA0F85053086}" destId="{E8A5BC7A-510C-4E88-B8F8-B76EC94ECD3F}" srcOrd="2" destOrd="0" presId="urn:microsoft.com/office/officeart/2005/8/layout/hierarchy3"/>
    <dgm:cxn modelId="{BD0FEBE4-7E7C-42F5-9E48-D2E41D83F3D3}" type="presParOf" srcId="{B14548E4-56C1-4F09-B07A-DA0F85053086}" destId="{761D70EC-8187-4BA5-A67C-668E691618EF}" srcOrd="3" destOrd="0" presId="urn:microsoft.com/office/officeart/2005/8/layout/hierarchy3"/>
    <dgm:cxn modelId="{EEA54EA4-1CDD-484A-8F99-BD5811C15C59}" type="presParOf" srcId="{B14548E4-56C1-4F09-B07A-DA0F85053086}" destId="{226B5392-B2DA-4F8C-8568-4CDA56A513C5}" srcOrd="4" destOrd="0" presId="urn:microsoft.com/office/officeart/2005/8/layout/hierarchy3"/>
    <dgm:cxn modelId="{B79C34A2-B76E-44D2-B66A-5DE61305B8F1}" type="presParOf" srcId="{B14548E4-56C1-4F09-B07A-DA0F85053086}" destId="{90E16FB9-9AD2-4F70-986B-DA0DC6A229C6}" srcOrd="5" destOrd="0" presId="urn:microsoft.com/office/officeart/2005/8/layout/hierarchy3"/>
    <dgm:cxn modelId="{287B1082-3839-4145-B715-F316FDACA963}" type="presParOf" srcId="{B14548E4-56C1-4F09-B07A-DA0F85053086}" destId="{BECFF13A-DB81-4E90-8364-A4F5D76A399E}" srcOrd="6" destOrd="0" presId="urn:microsoft.com/office/officeart/2005/8/layout/hierarchy3"/>
    <dgm:cxn modelId="{F2282BB7-B26D-47CE-A55F-95B49ADD3358}" type="presParOf" srcId="{B14548E4-56C1-4F09-B07A-DA0F85053086}" destId="{6E1B0DCD-392E-414E-A52B-79BCF4AE9A48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0057F84-BF0B-418B-8132-35D948DE820B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4171872-0F4C-44AC-BE61-5EBFD52C483C}">
      <dgm:prSet phldrT="[Text]" custT="1"/>
      <dgm:spPr/>
      <dgm:t>
        <a:bodyPr/>
        <a:lstStyle/>
        <a:p>
          <a:r>
            <a:rPr lang="en-IN" sz="1800" b="1" i="0" dirty="0"/>
            <a:t>1. constructor()</a:t>
          </a:r>
          <a:endParaRPr lang="en-IN" sz="1800" dirty="0"/>
        </a:p>
      </dgm:t>
    </dgm:pt>
    <dgm:pt modelId="{C1604CC7-B807-4296-8604-DC705EA45649}" type="parTrans" cxnId="{609A990A-320C-4290-A3FF-A63964AED443}">
      <dgm:prSet/>
      <dgm:spPr/>
      <dgm:t>
        <a:bodyPr/>
        <a:lstStyle/>
        <a:p>
          <a:endParaRPr lang="en-IN" sz="1800"/>
        </a:p>
      </dgm:t>
    </dgm:pt>
    <dgm:pt modelId="{320212B2-9C54-444A-9719-DF3DF49F68F3}" type="sibTrans" cxnId="{609A990A-320C-4290-A3FF-A63964AED443}">
      <dgm:prSet/>
      <dgm:spPr/>
      <dgm:t>
        <a:bodyPr/>
        <a:lstStyle/>
        <a:p>
          <a:endParaRPr lang="en-IN" sz="1800"/>
        </a:p>
      </dgm:t>
    </dgm:pt>
    <dgm:pt modelId="{2519ED2F-E8BF-4E1E-8F9E-53B0ADFA6792}">
      <dgm:prSet phldrT="[Text]" custT="1"/>
      <dgm:spPr/>
      <dgm:t>
        <a:bodyPr anchor="ctr"/>
        <a:lstStyle/>
        <a:p>
          <a:r>
            <a:rPr lang="en-US" sz="1800" b="0" i="0" dirty="0"/>
            <a:t>Initializes the component's state and automatically called when the component is being created.</a:t>
          </a:r>
          <a:endParaRPr lang="en-IN" sz="1800" dirty="0"/>
        </a:p>
      </dgm:t>
    </dgm:pt>
    <dgm:pt modelId="{89A6FB8A-06F8-4B26-99B9-AE23060B8FB7}" type="parTrans" cxnId="{6D6D35CE-9C94-473D-B55D-07013234ACC9}">
      <dgm:prSet/>
      <dgm:spPr/>
      <dgm:t>
        <a:bodyPr/>
        <a:lstStyle/>
        <a:p>
          <a:endParaRPr lang="en-IN" sz="1800"/>
        </a:p>
      </dgm:t>
    </dgm:pt>
    <dgm:pt modelId="{AE19B9D0-C0EB-4401-9A25-052442319F4B}" type="sibTrans" cxnId="{6D6D35CE-9C94-473D-B55D-07013234ACC9}">
      <dgm:prSet/>
      <dgm:spPr/>
      <dgm:t>
        <a:bodyPr/>
        <a:lstStyle/>
        <a:p>
          <a:endParaRPr lang="en-IN" sz="1800"/>
        </a:p>
      </dgm:t>
    </dgm:pt>
    <dgm:pt modelId="{E4BDF05F-33D9-49E5-9A27-61B6F0F9F704}">
      <dgm:prSet phldrT="[Text]" custT="1"/>
      <dgm:spPr/>
      <dgm:t>
        <a:bodyPr/>
        <a:lstStyle/>
        <a:p>
          <a:r>
            <a:rPr lang="en-IN" sz="1800" b="1" i="0" dirty="0"/>
            <a:t>2. render()</a:t>
          </a:r>
          <a:endParaRPr lang="en-IN" sz="1800" dirty="0"/>
        </a:p>
      </dgm:t>
    </dgm:pt>
    <dgm:pt modelId="{25E06172-8EB6-4074-B603-634B1FCBF696}" type="parTrans" cxnId="{49597274-E8A1-4123-9479-59D6B7ACCACF}">
      <dgm:prSet/>
      <dgm:spPr/>
      <dgm:t>
        <a:bodyPr/>
        <a:lstStyle/>
        <a:p>
          <a:endParaRPr lang="en-IN" sz="1800"/>
        </a:p>
      </dgm:t>
    </dgm:pt>
    <dgm:pt modelId="{F941C032-A2C4-48A0-9810-C4B314EE56F5}" type="sibTrans" cxnId="{49597274-E8A1-4123-9479-59D6B7ACCACF}">
      <dgm:prSet/>
      <dgm:spPr/>
      <dgm:t>
        <a:bodyPr/>
        <a:lstStyle/>
        <a:p>
          <a:endParaRPr lang="en-IN" sz="1800"/>
        </a:p>
      </dgm:t>
    </dgm:pt>
    <dgm:pt modelId="{370AC914-85E6-4811-AD57-72FF08706672}">
      <dgm:prSet phldrT="[Text]" custT="1"/>
      <dgm:spPr/>
      <dgm:t>
        <a:bodyPr anchor="ctr"/>
        <a:lstStyle/>
        <a:p>
          <a:r>
            <a:rPr lang="en-US" sz="1800" b="0" i="0" dirty="0"/>
            <a:t>Returns UI elements based on the current state and props;</a:t>
          </a:r>
          <a:endParaRPr lang="en-IN" sz="1800" dirty="0"/>
        </a:p>
      </dgm:t>
    </dgm:pt>
    <dgm:pt modelId="{73DA1411-5009-4084-B79E-4EC46401A521}" type="parTrans" cxnId="{C404324D-2405-4B2B-844B-9C009C647D85}">
      <dgm:prSet/>
      <dgm:spPr/>
      <dgm:t>
        <a:bodyPr/>
        <a:lstStyle/>
        <a:p>
          <a:endParaRPr lang="en-IN" sz="1800"/>
        </a:p>
      </dgm:t>
    </dgm:pt>
    <dgm:pt modelId="{248B59D1-B933-41A1-B1A8-4EDEACBE02B1}" type="sibTrans" cxnId="{C404324D-2405-4B2B-844B-9C009C647D85}">
      <dgm:prSet/>
      <dgm:spPr/>
      <dgm:t>
        <a:bodyPr/>
        <a:lstStyle/>
        <a:p>
          <a:endParaRPr lang="en-IN" sz="1800"/>
        </a:p>
      </dgm:t>
    </dgm:pt>
    <dgm:pt modelId="{1BAB5B5B-02B8-4EFA-8E47-7BEAABABF300}">
      <dgm:prSet phldrT="[Text]" custT="1"/>
      <dgm:spPr/>
      <dgm:t>
        <a:bodyPr/>
        <a:lstStyle/>
        <a:p>
          <a:r>
            <a:rPr lang="en-IN" sz="1800" b="1" i="0" dirty="0"/>
            <a:t>3. </a:t>
          </a:r>
          <a:r>
            <a:rPr lang="en-IN" sz="1800" b="1" i="0" dirty="0" err="1"/>
            <a:t>componentDidMount</a:t>
          </a:r>
          <a:r>
            <a:rPr lang="en-IN" sz="1800" b="1" i="0" dirty="0"/>
            <a:t>()</a:t>
          </a:r>
          <a:endParaRPr lang="en-IN" sz="1800" dirty="0"/>
        </a:p>
      </dgm:t>
    </dgm:pt>
    <dgm:pt modelId="{9B9C06F1-790E-45DE-BC22-4027974199EF}" type="parTrans" cxnId="{96248F31-083D-408E-998D-A6AB3567082A}">
      <dgm:prSet/>
      <dgm:spPr/>
      <dgm:t>
        <a:bodyPr/>
        <a:lstStyle/>
        <a:p>
          <a:endParaRPr lang="en-IN" sz="1800"/>
        </a:p>
      </dgm:t>
    </dgm:pt>
    <dgm:pt modelId="{557F72D7-164D-422A-AF55-57CE4CC8D598}" type="sibTrans" cxnId="{96248F31-083D-408E-998D-A6AB3567082A}">
      <dgm:prSet/>
      <dgm:spPr/>
      <dgm:t>
        <a:bodyPr/>
        <a:lstStyle/>
        <a:p>
          <a:endParaRPr lang="en-IN" sz="1800"/>
        </a:p>
      </dgm:t>
    </dgm:pt>
    <dgm:pt modelId="{681CD733-07AA-418E-A9C9-2DB074DB123F}">
      <dgm:prSet phldrT="[Text]" custT="1"/>
      <dgm:spPr/>
      <dgm:t>
        <a:bodyPr/>
        <a:lstStyle/>
        <a:p>
          <a:r>
            <a:rPr lang="en-IN" sz="1800" b="1" i="0" dirty="0"/>
            <a:t>4. </a:t>
          </a:r>
          <a:r>
            <a:rPr lang="en-IN" sz="1800" b="1" i="0" dirty="0" err="1"/>
            <a:t>componentDidUpdate</a:t>
          </a:r>
          <a:r>
            <a:rPr lang="en-IN" sz="1800" b="1" i="0" dirty="0"/>
            <a:t>()</a:t>
          </a:r>
          <a:endParaRPr lang="en-IN" sz="1800" dirty="0"/>
        </a:p>
      </dgm:t>
    </dgm:pt>
    <dgm:pt modelId="{E179FFFE-21A7-4826-A0CF-C0AE0980D968}" type="parTrans" cxnId="{1EF9B204-F631-4ED7-B634-833A061EA871}">
      <dgm:prSet/>
      <dgm:spPr/>
      <dgm:t>
        <a:bodyPr/>
        <a:lstStyle/>
        <a:p>
          <a:endParaRPr lang="en-IN" sz="1800"/>
        </a:p>
      </dgm:t>
    </dgm:pt>
    <dgm:pt modelId="{93659683-BF4F-4DA1-A819-F404C9A6AF77}" type="sibTrans" cxnId="{1EF9B204-F631-4ED7-B634-833A061EA871}">
      <dgm:prSet/>
      <dgm:spPr/>
      <dgm:t>
        <a:bodyPr/>
        <a:lstStyle/>
        <a:p>
          <a:endParaRPr lang="en-IN" sz="1800"/>
        </a:p>
      </dgm:t>
    </dgm:pt>
    <dgm:pt modelId="{2933323C-F8E9-408C-B249-9974FD6CFD8E}">
      <dgm:prSet phldrT="[Text]" custT="1"/>
      <dgm:spPr/>
      <dgm:t>
        <a:bodyPr anchor="ctr"/>
        <a:lstStyle/>
        <a:p>
          <a:r>
            <a:rPr lang="en-US" sz="1800" b="0" i="0" dirty="0"/>
            <a:t>Invoked after the component has been added to the DOM; used for data fetching and subscribing to external data sources.</a:t>
          </a:r>
          <a:endParaRPr lang="en-IN" sz="1800" dirty="0"/>
        </a:p>
      </dgm:t>
    </dgm:pt>
    <dgm:pt modelId="{09464304-0CE5-45AE-A23E-EC8BD1BC8974}" type="parTrans" cxnId="{9A25F3BC-807B-4632-8E3D-B08D4F707960}">
      <dgm:prSet/>
      <dgm:spPr/>
      <dgm:t>
        <a:bodyPr/>
        <a:lstStyle/>
        <a:p>
          <a:endParaRPr lang="en-IN" sz="1800"/>
        </a:p>
      </dgm:t>
    </dgm:pt>
    <dgm:pt modelId="{3ADBB1AC-D5D0-41D1-9681-FA7B26B0190F}" type="sibTrans" cxnId="{9A25F3BC-807B-4632-8E3D-B08D4F707960}">
      <dgm:prSet/>
      <dgm:spPr/>
      <dgm:t>
        <a:bodyPr/>
        <a:lstStyle/>
        <a:p>
          <a:endParaRPr lang="en-IN" sz="1800"/>
        </a:p>
      </dgm:t>
    </dgm:pt>
    <dgm:pt modelId="{27BA80D1-CB18-4D6E-A6A8-2326F8C14BDF}">
      <dgm:prSet phldrT="[Text]" custT="1"/>
      <dgm:spPr/>
      <dgm:t>
        <a:bodyPr/>
        <a:lstStyle/>
        <a:p>
          <a:r>
            <a:rPr lang="en-IN" sz="1800" b="1" i="0" dirty="0"/>
            <a:t>5. </a:t>
          </a:r>
          <a:r>
            <a:rPr lang="en-IN" sz="1800" b="1" i="0" dirty="0" err="1"/>
            <a:t>componentWillUnmount</a:t>
          </a:r>
          <a:r>
            <a:rPr lang="en-IN" sz="1800" b="1" i="0" dirty="0"/>
            <a:t>()</a:t>
          </a:r>
          <a:endParaRPr lang="en-IN" sz="1800" b="1" dirty="0"/>
        </a:p>
      </dgm:t>
    </dgm:pt>
    <dgm:pt modelId="{A82E4741-1B65-4A79-8519-510FE0F3CD39}" type="parTrans" cxnId="{E5810E85-140B-464D-B6C3-8F805FE13DCA}">
      <dgm:prSet/>
      <dgm:spPr/>
      <dgm:t>
        <a:bodyPr/>
        <a:lstStyle/>
        <a:p>
          <a:endParaRPr lang="en-IN" sz="1800"/>
        </a:p>
      </dgm:t>
    </dgm:pt>
    <dgm:pt modelId="{BFA076E4-F0E0-4141-ADD9-9DD9D6B7C896}" type="sibTrans" cxnId="{E5810E85-140B-464D-B6C3-8F805FE13DCA}">
      <dgm:prSet/>
      <dgm:spPr/>
      <dgm:t>
        <a:bodyPr/>
        <a:lstStyle/>
        <a:p>
          <a:endParaRPr lang="en-IN" sz="1800"/>
        </a:p>
      </dgm:t>
    </dgm:pt>
    <dgm:pt modelId="{5DE1C9EF-41AD-4FA7-ACB4-F7F13BF8678D}">
      <dgm:prSet phldrT="[Text]" custT="1"/>
      <dgm:spPr/>
      <dgm:t>
        <a:bodyPr anchor="ctr"/>
        <a:lstStyle/>
        <a:p>
          <a:r>
            <a:rPr lang="en-US" sz="1800" b="0" i="0" dirty="0"/>
            <a:t>Invoked after a component's state or props have been updated and it has been re-rendered; used for handling side effects after updates.</a:t>
          </a:r>
          <a:endParaRPr lang="en-IN" sz="1800" dirty="0"/>
        </a:p>
      </dgm:t>
    </dgm:pt>
    <dgm:pt modelId="{13D04DCF-3778-496F-B408-F026C0B366E9}" type="parTrans" cxnId="{B1FEC018-8AAE-408A-B20A-A3A2E02CC075}">
      <dgm:prSet/>
      <dgm:spPr/>
      <dgm:t>
        <a:bodyPr/>
        <a:lstStyle/>
        <a:p>
          <a:endParaRPr lang="en-IN" sz="1800"/>
        </a:p>
      </dgm:t>
    </dgm:pt>
    <dgm:pt modelId="{C6060178-56FE-4BC9-9A5D-BE14DA893820}" type="sibTrans" cxnId="{B1FEC018-8AAE-408A-B20A-A3A2E02CC075}">
      <dgm:prSet/>
      <dgm:spPr/>
      <dgm:t>
        <a:bodyPr/>
        <a:lstStyle/>
        <a:p>
          <a:endParaRPr lang="en-IN" sz="1800"/>
        </a:p>
      </dgm:t>
    </dgm:pt>
    <dgm:pt modelId="{42729963-C014-4A27-9373-8378AC6A4AFE}">
      <dgm:prSet phldrT="[Text]" custT="1"/>
      <dgm:spPr/>
      <dgm:t>
        <a:bodyPr anchor="ctr"/>
        <a:lstStyle/>
        <a:p>
          <a:r>
            <a:rPr lang="en-US" sz="1800" b="0" i="0" dirty="0"/>
            <a:t>Called just before a component is unmounted and removed from the DOM; used for cleanup tasks and releasing resources.</a:t>
          </a:r>
          <a:endParaRPr lang="en-IN" sz="1800" b="1" dirty="0"/>
        </a:p>
      </dgm:t>
    </dgm:pt>
    <dgm:pt modelId="{2CBAB0CA-74CB-4500-AD57-7C21BC4A98FA}" type="parTrans" cxnId="{D0025EE7-8C22-49B8-9395-762585E37C8B}">
      <dgm:prSet/>
      <dgm:spPr/>
      <dgm:t>
        <a:bodyPr/>
        <a:lstStyle/>
        <a:p>
          <a:endParaRPr lang="en-IN" sz="1800"/>
        </a:p>
      </dgm:t>
    </dgm:pt>
    <dgm:pt modelId="{02C8589C-EB62-4ACE-AEEF-954C3C680BC9}" type="sibTrans" cxnId="{D0025EE7-8C22-49B8-9395-762585E37C8B}">
      <dgm:prSet/>
      <dgm:spPr/>
      <dgm:t>
        <a:bodyPr/>
        <a:lstStyle/>
        <a:p>
          <a:endParaRPr lang="en-IN" sz="1800"/>
        </a:p>
      </dgm:t>
    </dgm:pt>
    <dgm:pt modelId="{440DB841-87BC-4AAC-8541-B1BC91398230}" type="pres">
      <dgm:prSet presAssocID="{B0057F84-BF0B-418B-8132-35D948DE820B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108484F-F56D-44C1-8E75-47664413A6B8}" type="pres">
      <dgm:prSet presAssocID="{24171872-0F4C-44AC-BE61-5EBFD52C483C}" presName="composite" presStyleCnt="0"/>
      <dgm:spPr/>
    </dgm:pt>
    <dgm:pt modelId="{B1C51102-B7B3-48B4-B54D-9AB15C90B11D}" type="pres">
      <dgm:prSet presAssocID="{24171872-0F4C-44AC-BE61-5EBFD52C483C}" presName="FirstChild" presStyleLbl="revTx" presStyleIdx="0" presStyleCnt="5" custScaleX="900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BED6E-1479-4243-8F55-F4B97E195FD9}" type="pres">
      <dgm:prSet presAssocID="{24171872-0F4C-44AC-BE61-5EBFD52C483C}" presName="Parent" presStyleLbl="alignNode1" presStyleIdx="0" presStyleCnt="5" custScaleX="117947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D9278C-11B7-4AE3-AEB2-3289EFAEB92F}" type="pres">
      <dgm:prSet presAssocID="{24171872-0F4C-44AC-BE61-5EBFD52C483C}" presName="Accent" presStyleLbl="parChTrans1D1" presStyleIdx="0" presStyleCnt="5"/>
      <dgm:spPr/>
    </dgm:pt>
    <dgm:pt modelId="{74D7E765-D81F-462B-96D5-18AA4D698970}" type="pres">
      <dgm:prSet presAssocID="{320212B2-9C54-444A-9719-DF3DF49F68F3}" presName="sibTrans" presStyleCnt="0"/>
      <dgm:spPr/>
    </dgm:pt>
    <dgm:pt modelId="{C3682F94-20C5-4913-849A-72FCB918F9D0}" type="pres">
      <dgm:prSet presAssocID="{E4BDF05F-33D9-49E5-9A27-61B6F0F9F704}" presName="composite" presStyleCnt="0"/>
      <dgm:spPr/>
    </dgm:pt>
    <dgm:pt modelId="{EAB61A16-0F82-470A-923B-85934F9A815D}" type="pres">
      <dgm:prSet presAssocID="{E4BDF05F-33D9-49E5-9A27-61B6F0F9F704}" presName="FirstChild" presStyleLbl="revTx" presStyleIdx="1" presStyleCnt="5" custScaleX="900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93D6FD-4663-4BB5-84BD-84D30898FB07}" type="pres">
      <dgm:prSet presAssocID="{E4BDF05F-33D9-49E5-9A27-61B6F0F9F704}" presName="Parent" presStyleLbl="alignNode1" presStyleIdx="1" presStyleCnt="5" custScaleX="117947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5CE59B-DD44-4713-B91E-388DF4EAB988}" type="pres">
      <dgm:prSet presAssocID="{E4BDF05F-33D9-49E5-9A27-61B6F0F9F704}" presName="Accent" presStyleLbl="parChTrans1D1" presStyleIdx="1" presStyleCnt="5"/>
      <dgm:spPr/>
    </dgm:pt>
    <dgm:pt modelId="{48B7814C-43A0-4193-9A4D-CEF75CAC5E26}" type="pres">
      <dgm:prSet presAssocID="{F941C032-A2C4-48A0-9810-C4B314EE56F5}" presName="sibTrans" presStyleCnt="0"/>
      <dgm:spPr/>
    </dgm:pt>
    <dgm:pt modelId="{B11F8855-2651-4537-A7EB-8BF4EDEEECA9}" type="pres">
      <dgm:prSet presAssocID="{1BAB5B5B-02B8-4EFA-8E47-7BEAABABF300}" presName="composite" presStyleCnt="0"/>
      <dgm:spPr/>
    </dgm:pt>
    <dgm:pt modelId="{596AB9A7-6ACE-4E60-8F95-D2D519EBAC90}" type="pres">
      <dgm:prSet presAssocID="{1BAB5B5B-02B8-4EFA-8E47-7BEAABABF300}" presName="FirstChild" presStyleLbl="revTx" presStyleIdx="2" presStyleCnt="5" custScaleX="900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405B6-B3BC-4174-8FE6-98C05C73D1D7}" type="pres">
      <dgm:prSet presAssocID="{1BAB5B5B-02B8-4EFA-8E47-7BEAABABF300}" presName="Parent" presStyleLbl="alignNode1" presStyleIdx="2" presStyleCnt="5" custScaleX="117947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DC9D26-4B63-4BE2-BFCF-2C4EA7B59F18}" type="pres">
      <dgm:prSet presAssocID="{1BAB5B5B-02B8-4EFA-8E47-7BEAABABF300}" presName="Accent" presStyleLbl="parChTrans1D1" presStyleIdx="2" presStyleCnt="5"/>
      <dgm:spPr/>
    </dgm:pt>
    <dgm:pt modelId="{9636B882-B25B-440A-9613-26AF16B2BF5B}" type="pres">
      <dgm:prSet presAssocID="{557F72D7-164D-422A-AF55-57CE4CC8D598}" presName="sibTrans" presStyleCnt="0"/>
      <dgm:spPr/>
    </dgm:pt>
    <dgm:pt modelId="{BC2AE3D4-77DE-438F-BF5E-2ED39F274EBE}" type="pres">
      <dgm:prSet presAssocID="{681CD733-07AA-418E-A9C9-2DB074DB123F}" presName="composite" presStyleCnt="0"/>
      <dgm:spPr/>
    </dgm:pt>
    <dgm:pt modelId="{CB870640-FB91-4BC1-A682-2E842EE7749A}" type="pres">
      <dgm:prSet presAssocID="{681CD733-07AA-418E-A9C9-2DB074DB123F}" presName="FirstChild" presStyleLbl="revTx" presStyleIdx="3" presStyleCnt="5" custScaleX="900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8AB0B3-8A88-4A19-BABA-2D51E482BE48}" type="pres">
      <dgm:prSet presAssocID="{681CD733-07AA-418E-A9C9-2DB074DB123F}" presName="Parent" presStyleLbl="alignNode1" presStyleIdx="3" presStyleCnt="5" custScaleX="117947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6343D8-1B89-4A90-A95F-57BFECCE87F1}" type="pres">
      <dgm:prSet presAssocID="{681CD733-07AA-418E-A9C9-2DB074DB123F}" presName="Accent" presStyleLbl="parChTrans1D1" presStyleIdx="3" presStyleCnt="5"/>
      <dgm:spPr/>
    </dgm:pt>
    <dgm:pt modelId="{9E1ADF4A-9A15-4C0D-AFD9-AD9B5CFD2F78}" type="pres">
      <dgm:prSet presAssocID="{93659683-BF4F-4DA1-A819-F404C9A6AF77}" presName="sibTrans" presStyleCnt="0"/>
      <dgm:spPr/>
    </dgm:pt>
    <dgm:pt modelId="{49A63CCF-7420-463F-AD73-79AB74F134EF}" type="pres">
      <dgm:prSet presAssocID="{27BA80D1-CB18-4D6E-A6A8-2326F8C14BDF}" presName="composite" presStyleCnt="0"/>
      <dgm:spPr/>
    </dgm:pt>
    <dgm:pt modelId="{7AEC12E6-08ED-423B-9540-715AE35DEDF4}" type="pres">
      <dgm:prSet presAssocID="{27BA80D1-CB18-4D6E-A6A8-2326F8C14BDF}" presName="FirstChild" presStyleLbl="revTx" presStyleIdx="4" presStyleCnt="5" custScaleX="900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BC2A5-06EC-45A4-95FC-2FEB225F6C44}" type="pres">
      <dgm:prSet presAssocID="{27BA80D1-CB18-4D6E-A6A8-2326F8C14BDF}" presName="Parent" presStyleLbl="alignNode1" presStyleIdx="4" presStyleCnt="5" custScaleX="117947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ECDC8-6E44-46CF-9B96-D024AFD035E0}" type="pres">
      <dgm:prSet presAssocID="{27BA80D1-CB18-4D6E-A6A8-2326F8C14BDF}" presName="Accent" presStyleLbl="parChTrans1D1" presStyleIdx="4" presStyleCnt="5"/>
      <dgm:spPr/>
    </dgm:pt>
  </dgm:ptLst>
  <dgm:cxnLst>
    <dgm:cxn modelId="{3A7F9C7E-C85C-4729-8332-64F9A639D665}" type="presOf" srcId="{681CD733-07AA-418E-A9C9-2DB074DB123F}" destId="{B88AB0B3-8A88-4A19-BABA-2D51E482BE48}" srcOrd="0" destOrd="0" presId="urn:microsoft.com/office/officeart/2011/layout/TabList"/>
    <dgm:cxn modelId="{2025D709-99A0-43BE-88E5-CE5CBEF1C630}" type="presOf" srcId="{42729963-C014-4A27-9373-8378AC6A4AFE}" destId="{7AEC12E6-08ED-423B-9540-715AE35DEDF4}" srcOrd="0" destOrd="0" presId="urn:microsoft.com/office/officeart/2011/layout/TabList"/>
    <dgm:cxn modelId="{49597274-E8A1-4123-9479-59D6B7ACCACF}" srcId="{B0057F84-BF0B-418B-8132-35D948DE820B}" destId="{E4BDF05F-33D9-49E5-9A27-61B6F0F9F704}" srcOrd="1" destOrd="0" parTransId="{25E06172-8EB6-4074-B603-634B1FCBF696}" sibTransId="{F941C032-A2C4-48A0-9810-C4B314EE56F5}"/>
    <dgm:cxn modelId="{A49FD756-55FE-495C-82EA-042A4D1B7CC9}" type="presOf" srcId="{2933323C-F8E9-408C-B249-9974FD6CFD8E}" destId="{596AB9A7-6ACE-4E60-8F95-D2D519EBAC90}" srcOrd="0" destOrd="0" presId="urn:microsoft.com/office/officeart/2011/layout/TabList"/>
    <dgm:cxn modelId="{D0025EE7-8C22-49B8-9395-762585E37C8B}" srcId="{27BA80D1-CB18-4D6E-A6A8-2326F8C14BDF}" destId="{42729963-C014-4A27-9373-8378AC6A4AFE}" srcOrd="0" destOrd="0" parTransId="{2CBAB0CA-74CB-4500-AD57-7C21BC4A98FA}" sibTransId="{02C8589C-EB62-4ACE-AEEF-954C3C680BC9}"/>
    <dgm:cxn modelId="{9A25F3BC-807B-4632-8E3D-B08D4F707960}" srcId="{1BAB5B5B-02B8-4EFA-8E47-7BEAABABF300}" destId="{2933323C-F8E9-408C-B249-9974FD6CFD8E}" srcOrd="0" destOrd="0" parTransId="{09464304-0CE5-45AE-A23E-EC8BD1BC8974}" sibTransId="{3ADBB1AC-D5D0-41D1-9681-FA7B26B0190F}"/>
    <dgm:cxn modelId="{A5AA0441-E85A-46DC-9CB0-1D96819476F3}" type="presOf" srcId="{2519ED2F-E8BF-4E1E-8F9E-53B0ADFA6792}" destId="{B1C51102-B7B3-48B4-B54D-9AB15C90B11D}" srcOrd="0" destOrd="0" presId="urn:microsoft.com/office/officeart/2011/layout/TabList"/>
    <dgm:cxn modelId="{96248F31-083D-408E-998D-A6AB3567082A}" srcId="{B0057F84-BF0B-418B-8132-35D948DE820B}" destId="{1BAB5B5B-02B8-4EFA-8E47-7BEAABABF300}" srcOrd="2" destOrd="0" parTransId="{9B9C06F1-790E-45DE-BC22-4027974199EF}" sibTransId="{557F72D7-164D-422A-AF55-57CE4CC8D598}"/>
    <dgm:cxn modelId="{F1DDC65E-F9F6-402E-B2A0-A1E1BA7E7745}" type="presOf" srcId="{1BAB5B5B-02B8-4EFA-8E47-7BEAABABF300}" destId="{1FB405B6-B3BC-4174-8FE6-98C05C73D1D7}" srcOrd="0" destOrd="0" presId="urn:microsoft.com/office/officeart/2011/layout/TabList"/>
    <dgm:cxn modelId="{5886202F-938F-4D5D-86FF-BC86D4383284}" type="presOf" srcId="{5DE1C9EF-41AD-4FA7-ACB4-F7F13BF8678D}" destId="{CB870640-FB91-4BC1-A682-2E842EE7749A}" srcOrd="0" destOrd="0" presId="urn:microsoft.com/office/officeart/2011/layout/TabList"/>
    <dgm:cxn modelId="{6D6D35CE-9C94-473D-B55D-07013234ACC9}" srcId="{24171872-0F4C-44AC-BE61-5EBFD52C483C}" destId="{2519ED2F-E8BF-4E1E-8F9E-53B0ADFA6792}" srcOrd="0" destOrd="0" parTransId="{89A6FB8A-06F8-4B26-99B9-AE23060B8FB7}" sibTransId="{AE19B9D0-C0EB-4401-9A25-052442319F4B}"/>
    <dgm:cxn modelId="{C404324D-2405-4B2B-844B-9C009C647D85}" srcId="{E4BDF05F-33D9-49E5-9A27-61B6F0F9F704}" destId="{370AC914-85E6-4811-AD57-72FF08706672}" srcOrd="0" destOrd="0" parTransId="{73DA1411-5009-4084-B79E-4EC46401A521}" sibTransId="{248B59D1-B933-41A1-B1A8-4EDEACBE02B1}"/>
    <dgm:cxn modelId="{FA6D902F-DF94-4BBD-B660-DDBA24FB1BA2}" type="presOf" srcId="{24171872-0F4C-44AC-BE61-5EBFD52C483C}" destId="{2C3BED6E-1479-4243-8F55-F4B97E195FD9}" srcOrd="0" destOrd="0" presId="urn:microsoft.com/office/officeart/2011/layout/TabList"/>
    <dgm:cxn modelId="{D1CAA4DD-AB53-40AC-9A11-C4C1E1829554}" type="presOf" srcId="{370AC914-85E6-4811-AD57-72FF08706672}" destId="{EAB61A16-0F82-470A-923B-85934F9A815D}" srcOrd="0" destOrd="0" presId="urn:microsoft.com/office/officeart/2011/layout/TabList"/>
    <dgm:cxn modelId="{609A990A-320C-4290-A3FF-A63964AED443}" srcId="{B0057F84-BF0B-418B-8132-35D948DE820B}" destId="{24171872-0F4C-44AC-BE61-5EBFD52C483C}" srcOrd="0" destOrd="0" parTransId="{C1604CC7-B807-4296-8604-DC705EA45649}" sibTransId="{320212B2-9C54-444A-9719-DF3DF49F68F3}"/>
    <dgm:cxn modelId="{2C714A11-BC47-4E30-ABD3-68044B53CE54}" type="presOf" srcId="{E4BDF05F-33D9-49E5-9A27-61B6F0F9F704}" destId="{8193D6FD-4663-4BB5-84BD-84D30898FB07}" srcOrd="0" destOrd="0" presId="urn:microsoft.com/office/officeart/2011/layout/TabList"/>
    <dgm:cxn modelId="{3F897E5A-70FB-4DC7-AD35-E6EFB6218025}" type="presOf" srcId="{27BA80D1-CB18-4D6E-A6A8-2326F8C14BDF}" destId="{E42BC2A5-06EC-45A4-95FC-2FEB225F6C44}" srcOrd="0" destOrd="0" presId="urn:microsoft.com/office/officeart/2011/layout/TabList"/>
    <dgm:cxn modelId="{E5810E85-140B-464D-B6C3-8F805FE13DCA}" srcId="{B0057F84-BF0B-418B-8132-35D948DE820B}" destId="{27BA80D1-CB18-4D6E-A6A8-2326F8C14BDF}" srcOrd="4" destOrd="0" parTransId="{A82E4741-1B65-4A79-8519-510FE0F3CD39}" sibTransId="{BFA076E4-F0E0-4141-ADD9-9DD9D6B7C896}"/>
    <dgm:cxn modelId="{1EF9B204-F631-4ED7-B634-833A061EA871}" srcId="{B0057F84-BF0B-418B-8132-35D948DE820B}" destId="{681CD733-07AA-418E-A9C9-2DB074DB123F}" srcOrd="3" destOrd="0" parTransId="{E179FFFE-21A7-4826-A0CF-C0AE0980D968}" sibTransId="{93659683-BF4F-4DA1-A819-F404C9A6AF77}"/>
    <dgm:cxn modelId="{3934FD87-B489-41BE-B758-0E13D3DB7B74}" type="presOf" srcId="{B0057F84-BF0B-418B-8132-35D948DE820B}" destId="{440DB841-87BC-4AAC-8541-B1BC91398230}" srcOrd="0" destOrd="0" presId="urn:microsoft.com/office/officeart/2011/layout/TabList"/>
    <dgm:cxn modelId="{B1FEC018-8AAE-408A-B20A-A3A2E02CC075}" srcId="{681CD733-07AA-418E-A9C9-2DB074DB123F}" destId="{5DE1C9EF-41AD-4FA7-ACB4-F7F13BF8678D}" srcOrd="0" destOrd="0" parTransId="{13D04DCF-3778-496F-B408-F026C0B366E9}" sibTransId="{C6060178-56FE-4BC9-9A5D-BE14DA893820}"/>
    <dgm:cxn modelId="{059868E4-69F1-4E6C-8462-368B900A9D49}" type="presParOf" srcId="{440DB841-87BC-4AAC-8541-B1BC91398230}" destId="{E108484F-F56D-44C1-8E75-47664413A6B8}" srcOrd="0" destOrd="0" presId="urn:microsoft.com/office/officeart/2011/layout/TabList"/>
    <dgm:cxn modelId="{0E7EA47E-8A3C-4584-B994-9D83DCDC4A3C}" type="presParOf" srcId="{E108484F-F56D-44C1-8E75-47664413A6B8}" destId="{B1C51102-B7B3-48B4-B54D-9AB15C90B11D}" srcOrd="0" destOrd="0" presId="urn:microsoft.com/office/officeart/2011/layout/TabList"/>
    <dgm:cxn modelId="{D245A312-3D5E-400F-BB25-69C77F722CA3}" type="presParOf" srcId="{E108484F-F56D-44C1-8E75-47664413A6B8}" destId="{2C3BED6E-1479-4243-8F55-F4B97E195FD9}" srcOrd="1" destOrd="0" presId="urn:microsoft.com/office/officeart/2011/layout/TabList"/>
    <dgm:cxn modelId="{E5B58ED1-B178-43E2-BE3B-D35D1DA1AC9A}" type="presParOf" srcId="{E108484F-F56D-44C1-8E75-47664413A6B8}" destId="{88D9278C-11B7-4AE3-AEB2-3289EFAEB92F}" srcOrd="2" destOrd="0" presId="urn:microsoft.com/office/officeart/2011/layout/TabList"/>
    <dgm:cxn modelId="{572D7167-705C-45A3-8DD4-9BC7A6EEE2D3}" type="presParOf" srcId="{440DB841-87BC-4AAC-8541-B1BC91398230}" destId="{74D7E765-D81F-462B-96D5-18AA4D698970}" srcOrd="1" destOrd="0" presId="urn:microsoft.com/office/officeart/2011/layout/TabList"/>
    <dgm:cxn modelId="{0E979A95-CAF5-4C2E-9ADE-A20804E97E36}" type="presParOf" srcId="{440DB841-87BC-4AAC-8541-B1BC91398230}" destId="{C3682F94-20C5-4913-849A-72FCB918F9D0}" srcOrd="2" destOrd="0" presId="urn:microsoft.com/office/officeart/2011/layout/TabList"/>
    <dgm:cxn modelId="{E58EDA3F-AE3F-4B5B-BA75-6F520CADDA4B}" type="presParOf" srcId="{C3682F94-20C5-4913-849A-72FCB918F9D0}" destId="{EAB61A16-0F82-470A-923B-85934F9A815D}" srcOrd="0" destOrd="0" presId="urn:microsoft.com/office/officeart/2011/layout/TabList"/>
    <dgm:cxn modelId="{A21CA227-DB80-44BA-ADB1-04C89F3C89E4}" type="presParOf" srcId="{C3682F94-20C5-4913-849A-72FCB918F9D0}" destId="{8193D6FD-4663-4BB5-84BD-84D30898FB07}" srcOrd="1" destOrd="0" presId="urn:microsoft.com/office/officeart/2011/layout/TabList"/>
    <dgm:cxn modelId="{A1A3FBBC-BB78-4A87-97C9-D915B254C130}" type="presParOf" srcId="{C3682F94-20C5-4913-849A-72FCB918F9D0}" destId="{715CE59B-DD44-4713-B91E-388DF4EAB988}" srcOrd="2" destOrd="0" presId="urn:microsoft.com/office/officeart/2011/layout/TabList"/>
    <dgm:cxn modelId="{B1F9ABB3-0013-4CBB-9022-0E387D507FB9}" type="presParOf" srcId="{440DB841-87BC-4AAC-8541-B1BC91398230}" destId="{48B7814C-43A0-4193-9A4D-CEF75CAC5E26}" srcOrd="3" destOrd="0" presId="urn:microsoft.com/office/officeart/2011/layout/TabList"/>
    <dgm:cxn modelId="{5E793848-5FD6-41E5-9910-97CC73856171}" type="presParOf" srcId="{440DB841-87BC-4AAC-8541-B1BC91398230}" destId="{B11F8855-2651-4537-A7EB-8BF4EDEEECA9}" srcOrd="4" destOrd="0" presId="urn:microsoft.com/office/officeart/2011/layout/TabList"/>
    <dgm:cxn modelId="{D2AC2C54-AF48-4F51-8993-B85E68262F80}" type="presParOf" srcId="{B11F8855-2651-4537-A7EB-8BF4EDEEECA9}" destId="{596AB9A7-6ACE-4E60-8F95-D2D519EBAC90}" srcOrd="0" destOrd="0" presId="urn:microsoft.com/office/officeart/2011/layout/TabList"/>
    <dgm:cxn modelId="{4FB2A9D3-E293-4570-AA42-C650767471ED}" type="presParOf" srcId="{B11F8855-2651-4537-A7EB-8BF4EDEEECA9}" destId="{1FB405B6-B3BC-4174-8FE6-98C05C73D1D7}" srcOrd="1" destOrd="0" presId="urn:microsoft.com/office/officeart/2011/layout/TabList"/>
    <dgm:cxn modelId="{20864068-7476-464D-A0D6-0D9777F569A2}" type="presParOf" srcId="{B11F8855-2651-4537-A7EB-8BF4EDEEECA9}" destId="{56DC9D26-4B63-4BE2-BFCF-2C4EA7B59F18}" srcOrd="2" destOrd="0" presId="urn:microsoft.com/office/officeart/2011/layout/TabList"/>
    <dgm:cxn modelId="{26EB59F8-87B8-468F-8FB2-6C504487F1BE}" type="presParOf" srcId="{440DB841-87BC-4AAC-8541-B1BC91398230}" destId="{9636B882-B25B-440A-9613-26AF16B2BF5B}" srcOrd="5" destOrd="0" presId="urn:microsoft.com/office/officeart/2011/layout/TabList"/>
    <dgm:cxn modelId="{A106752B-B48A-4899-8725-A39A5EC539EE}" type="presParOf" srcId="{440DB841-87BC-4AAC-8541-B1BC91398230}" destId="{BC2AE3D4-77DE-438F-BF5E-2ED39F274EBE}" srcOrd="6" destOrd="0" presId="urn:microsoft.com/office/officeart/2011/layout/TabList"/>
    <dgm:cxn modelId="{95E6F4B2-5192-460B-AAFD-7EBC61B513F6}" type="presParOf" srcId="{BC2AE3D4-77DE-438F-BF5E-2ED39F274EBE}" destId="{CB870640-FB91-4BC1-A682-2E842EE7749A}" srcOrd="0" destOrd="0" presId="urn:microsoft.com/office/officeart/2011/layout/TabList"/>
    <dgm:cxn modelId="{E7B2D959-3058-4BB7-9538-EFA2AF131E25}" type="presParOf" srcId="{BC2AE3D4-77DE-438F-BF5E-2ED39F274EBE}" destId="{B88AB0B3-8A88-4A19-BABA-2D51E482BE48}" srcOrd="1" destOrd="0" presId="urn:microsoft.com/office/officeart/2011/layout/TabList"/>
    <dgm:cxn modelId="{2F0ED02C-1161-4D7B-8DF6-D410E67F4B08}" type="presParOf" srcId="{BC2AE3D4-77DE-438F-BF5E-2ED39F274EBE}" destId="{D66343D8-1B89-4A90-A95F-57BFECCE87F1}" srcOrd="2" destOrd="0" presId="urn:microsoft.com/office/officeart/2011/layout/TabList"/>
    <dgm:cxn modelId="{E42960DE-8951-4BF2-A154-5835D83F2F54}" type="presParOf" srcId="{440DB841-87BC-4AAC-8541-B1BC91398230}" destId="{9E1ADF4A-9A15-4C0D-AFD9-AD9B5CFD2F78}" srcOrd="7" destOrd="0" presId="urn:microsoft.com/office/officeart/2011/layout/TabList"/>
    <dgm:cxn modelId="{EE5433C6-6DD7-4769-9806-E9580B9D4689}" type="presParOf" srcId="{440DB841-87BC-4AAC-8541-B1BC91398230}" destId="{49A63CCF-7420-463F-AD73-79AB74F134EF}" srcOrd="8" destOrd="0" presId="urn:microsoft.com/office/officeart/2011/layout/TabList"/>
    <dgm:cxn modelId="{7C2D1562-3FBA-41B7-89BB-2F795DE1EA9D}" type="presParOf" srcId="{49A63CCF-7420-463F-AD73-79AB74F134EF}" destId="{7AEC12E6-08ED-423B-9540-715AE35DEDF4}" srcOrd="0" destOrd="0" presId="urn:microsoft.com/office/officeart/2011/layout/TabList"/>
    <dgm:cxn modelId="{3309527E-F81A-4FE8-91C7-8520F07F5873}" type="presParOf" srcId="{49A63CCF-7420-463F-AD73-79AB74F134EF}" destId="{E42BC2A5-06EC-45A4-95FC-2FEB225F6C44}" srcOrd="1" destOrd="0" presId="urn:microsoft.com/office/officeart/2011/layout/TabList"/>
    <dgm:cxn modelId="{84389C7D-BB99-47AC-AB61-0E6ED9F736D8}" type="presParOf" srcId="{49A63CCF-7420-463F-AD73-79AB74F134EF}" destId="{892ECDC8-6E44-46CF-9B96-D024AFD035E0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7D0F45E-7332-459C-9D09-0B645F969A69}" type="doc">
      <dgm:prSet loTypeId="urn:microsoft.com/office/officeart/2008/layout/LinedLis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212D117-B2C9-452E-8D54-AA3FDDC228AD}">
      <dgm:prSet custT="1"/>
      <dgm:spPr/>
      <dgm:t>
        <a:bodyPr anchor="ctr"/>
        <a:lstStyle/>
        <a:p>
          <a:r>
            <a:rPr lang="en-US" sz="2400" b="1" dirty="0"/>
            <a:t>5 Pros of Code Splitting:</a:t>
          </a:r>
          <a:endParaRPr lang="en-IN" sz="2400" dirty="0"/>
        </a:p>
      </dgm:t>
    </dgm:pt>
    <dgm:pt modelId="{C7F84B87-7307-4402-B614-D986EB535468}" type="sibTrans" cxnId="{7779651F-FE20-4155-BCE1-C9E91973F9C1}">
      <dgm:prSet/>
      <dgm:spPr/>
      <dgm:t>
        <a:bodyPr/>
        <a:lstStyle/>
        <a:p>
          <a:endParaRPr lang="en-IN" sz="1800"/>
        </a:p>
      </dgm:t>
    </dgm:pt>
    <dgm:pt modelId="{1D53E88F-DBAE-442D-9E52-BBE167363DF4}" type="parTrans" cxnId="{7779651F-FE20-4155-BCE1-C9E91973F9C1}">
      <dgm:prSet/>
      <dgm:spPr/>
      <dgm:t>
        <a:bodyPr/>
        <a:lstStyle/>
        <a:p>
          <a:endParaRPr lang="en-IN" sz="1800"/>
        </a:p>
      </dgm:t>
    </dgm:pt>
    <dgm:pt modelId="{5C81F4BA-B4ED-42F8-9041-45C343D7996F}">
      <dgm:prSet custT="1"/>
      <dgm:spPr/>
      <dgm:t>
        <a:bodyPr anchor="ctr"/>
        <a:lstStyle/>
        <a:p>
          <a:r>
            <a:rPr lang="en-US" sz="1800" b="1" dirty="0"/>
            <a:t> 1. Faster Initial Load Time:</a:t>
          </a:r>
          <a:endParaRPr lang="en-IN" sz="1800" dirty="0"/>
        </a:p>
      </dgm:t>
    </dgm:pt>
    <dgm:pt modelId="{B264A3CB-8EE7-4214-98BB-812F0B4D0832}" type="sibTrans" cxnId="{46BC3E88-D617-4ECF-8785-C668BE3EF5D4}">
      <dgm:prSet/>
      <dgm:spPr/>
      <dgm:t>
        <a:bodyPr/>
        <a:lstStyle/>
        <a:p>
          <a:endParaRPr lang="en-IN" sz="1800"/>
        </a:p>
      </dgm:t>
    </dgm:pt>
    <dgm:pt modelId="{3815F61D-FC03-4714-9739-E61EF41143AA}" type="parTrans" cxnId="{46BC3E88-D617-4ECF-8785-C668BE3EF5D4}">
      <dgm:prSet/>
      <dgm:spPr/>
      <dgm:t>
        <a:bodyPr/>
        <a:lstStyle/>
        <a:p>
          <a:endParaRPr lang="en-IN" sz="1800"/>
        </a:p>
      </dgm:t>
    </dgm:pt>
    <dgm:pt modelId="{6FE3E973-DE09-4A78-8AE9-B74093DDDF81}">
      <dgm:prSet custT="1"/>
      <dgm:spPr/>
      <dgm:t>
        <a:bodyPr anchor="ctr"/>
        <a:lstStyle/>
        <a:p>
          <a:r>
            <a:rPr lang="en-US" sz="1800" dirty="0"/>
            <a:t>Code splitting reduces the initial load time of your application by only loading the necessary code for the current view or feature. Good for performance.</a:t>
          </a:r>
          <a:endParaRPr lang="en-IN" sz="1800" dirty="0"/>
        </a:p>
      </dgm:t>
    </dgm:pt>
    <dgm:pt modelId="{58599E37-A05D-436D-B354-8D33A37A6B07}" type="sibTrans" cxnId="{138EBCB4-2689-4D05-986F-E8643F55BD40}">
      <dgm:prSet/>
      <dgm:spPr/>
      <dgm:t>
        <a:bodyPr/>
        <a:lstStyle/>
        <a:p>
          <a:endParaRPr lang="en-IN" sz="1800"/>
        </a:p>
      </dgm:t>
    </dgm:pt>
    <dgm:pt modelId="{BEED8AA0-54AF-4D56-BCD8-495DF25277BD}" type="parTrans" cxnId="{138EBCB4-2689-4D05-986F-E8643F55BD40}">
      <dgm:prSet/>
      <dgm:spPr/>
      <dgm:t>
        <a:bodyPr/>
        <a:lstStyle/>
        <a:p>
          <a:endParaRPr lang="en-IN" sz="1800"/>
        </a:p>
      </dgm:t>
    </dgm:pt>
    <dgm:pt modelId="{58A6172A-351C-492A-8445-EB9664A2D3FE}">
      <dgm:prSet custT="1"/>
      <dgm:spPr/>
      <dgm:t>
        <a:bodyPr anchor="ctr"/>
        <a:lstStyle/>
        <a:p>
          <a:r>
            <a:rPr lang="en-US" sz="1800" b="1" dirty="0"/>
            <a:t> 2. Optimized Bandwidth Usage:</a:t>
          </a:r>
          <a:endParaRPr lang="en-IN" sz="1800" dirty="0"/>
        </a:p>
      </dgm:t>
    </dgm:pt>
    <dgm:pt modelId="{14D4F9B5-BAA7-40E5-A521-DF601543ED76}" type="sibTrans" cxnId="{58C3344B-3AF9-4909-8850-8478198EC61B}">
      <dgm:prSet/>
      <dgm:spPr/>
      <dgm:t>
        <a:bodyPr/>
        <a:lstStyle/>
        <a:p>
          <a:endParaRPr lang="en-IN" sz="1800"/>
        </a:p>
      </dgm:t>
    </dgm:pt>
    <dgm:pt modelId="{48AEE148-B88F-4F03-BB6F-40C3644F3A2D}" type="parTrans" cxnId="{58C3344B-3AF9-4909-8850-8478198EC61B}">
      <dgm:prSet/>
      <dgm:spPr/>
      <dgm:t>
        <a:bodyPr/>
        <a:lstStyle/>
        <a:p>
          <a:endParaRPr lang="en-IN" sz="1800"/>
        </a:p>
      </dgm:t>
    </dgm:pt>
    <dgm:pt modelId="{0D5CABD1-4B3D-42F1-BFBE-54827A62F156}">
      <dgm:prSet custT="1"/>
      <dgm:spPr/>
      <dgm:t>
        <a:bodyPr anchor="ctr"/>
        <a:lstStyle/>
        <a:p>
          <a:r>
            <a:rPr lang="en-US" sz="1800" dirty="0"/>
            <a:t>By loading only, the code needed for a specific page, it reduces the amount of data transferred over the network. Good for slow network.</a:t>
          </a:r>
          <a:endParaRPr lang="en-IN" sz="1800" dirty="0"/>
        </a:p>
      </dgm:t>
    </dgm:pt>
    <dgm:pt modelId="{488848C3-0705-456E-881C-79F881EC1A23}" type="sibTrans" cxnId="{06E13626-3D0F-451A-937F-1A70E825A748}">
      <dgm:prSet/>
      <dgm:spPr/>
      <dgm:t>
        <a:bodyPr/>
        <a:lstStyle/>
        <a:p>
          <a:endParaRPr lang="en-IN" sz="1800"/>
        </a:p>
      </dgm:t>
    </dgm:pt>
    <dgm:pt modelId="{EAF8D0E7-AA73-48D8-96B0-A693A50184BD}" type="parTrans" cxnId="{06E13626-3D0F-451A-937F-1A70E825A748}">
      <dgm:prSet/>
      <dgm:spPr/>
      <dgm:t>
        <a:bodyPr/>
        <a:lstStyle/>
        <a:p>
          <a:endParaRPr lang="en-IN" sz="1800"/>
        </a:p>
      </dgm:t>
    </dgm:pt>
    <dgm:pt modelId="{3ACE4F29-B6FE-43EF-86C8-CE4A469845B5}">
      <dgm:prSet custT="1"/>
      <dgm:spPr/>
      <dgm:t>
        <a:bodyPr anchor="ctr"/>
        <a:lstStyle/>
        <a:p>
          <a:r>
            <a:rPr lang="en-US" sz="1800" b="1" dirty="0"/>
            <a:t> 3. Improved Caching:</a:t>
          </a:r>
          <a:endParaRPr lang="en-IN" sz="1800" dirty="0"/>
        </a:p>
      </dgm:t>
    </dgm:pt>
    <dgm:pt modelId="{736E3830-6B30-40BC-B1D3-DADCCA55639A}" type="sibTrans" cxnId="{999B7C49-BD65-44C8-8320-BC8967374A18}">
      <dgm:prSet/>
      <dgm:spPr/>
      <dgm:t>
        <a:bodyPr/>
        <a:lstStyle/>
        <a:p>
          <a:endParaRPr lang="en-IN" sz="1800"/>
        </a:p>
      </dgm:t>
    </dgm:pt>
    <dgm:pt modelId="{C3FA3D34-FF6A-4F7E-A9C8-C45CC6CD79F5}" type="parTrans" cxnId="{999B7C49-BD65-44C8-8320-BC8967374A18}">
      <dgm:prSet/>
      <dgm:spPr/>
      <dgm:t>
        <a:bodyPr/>
        <a:lstStyle/>
        <a:p>
          <a:endParaRPr lang="en-IN" sz="1800"/>
        </a:p>
      </dgm:t>
    </dgm:pt>
    <dgm:pt modelId="{990964C8-A3E1-4B1F-923F-317FCD05DC14}">
      <dgm:prSet custT="1"/>
      <dgm:spPr/>
      <dgm:t>
        <a:bodyPr anchor="ctr"/>
        <a:lstStyle/>
        <a:p>
          <a:r>
            <a:rPr lang="en-US" sz="1800" dirty="0"/>
            <a:t>Smaller, more focused code chunks are more likely to be cached by the browser. </a:t>
          </a:r>
          <a:endParaRPr lang="en-IN" sz="1800" dirty="0"/>
        </a:p>
      </dgm:t>
    </dgm:pt>
    <dgm:pt modelId="{8035A0D8-674B-4718-B82D-F93908815571}" type="sibTrans" cxnId="{2FC128B7-95AF-4EEC-8D9B-F3B1B03AA160}">
      <dgm:prSet/>
      <dgm:spPr/>
      <dgm:t>
        <a:bodyPr/>
        <a:lstStyle/>
        <a:p>
          <a:endParaRPr lang="en-IN" sz="1800"/>
        </a:p>
      </dgm:t>
    </dgm:pt>
    <dgm:pt modelId="{78817388-8FB3-42E9-BE71-6DFBE2D6A5A3}" type="parTrans" cxnId="{2FC128B7-95AF-4EEC-8D9B-F3B1B03AA160}">
      <dgm:prSet/>
      <dgm:spPr/>
      <dgm:t>
        <a:bodyPr/>
        <a:lstStyle/>
        <a:p>
          <a:endParaRPr lang="en-IN" sz="1800"/>
        </a:p>
      </dgm:t>
    </dgm:pt>
    <dgm:pt modelId="{4528E650-C69F-4DD6-B004-8B9E59B5254D}">
      <dgm:prSet custT="1"/>
      <dgm:spPr/>
      <dgm:t>
        <a:bodyPr anchor="ctr"/>
        <a:lstStyle/>
        <a:p>
          <a:r>
            <a:rPr lang="en-US" sz="1800" b="1" dirty="0"/>
            <a:t> 4. Parallel Loading:</a:t>
          </a:r>
          <a:endParaRPr lang="en-IN" sz="1800" dirty="0"/>
        </a:p>
      </dgm:t>
    </dgm:pt>
    <dgm:pt modelId="{2941DEF9-1EA9-4E47-A0AB-975853F5F07B}" type="sibTrans" cxnId="{7BC0B66D-69E4-46C3-A9B8-E6C3B8398C86}">
      <dgm:prSet/>
      <dgm:spPr/>
      <dgm:t>
        <a:bodyPr/>
        <a:lstStyle/>
        <a:p>
          <a:endParaRPr lang="en-IN" sz="1800"/>
        </a:p>
      </dgm:t>
    </dgm:pt>
    <dgm:pt modelId="{00AF5E29-155E-464C-A179-F890BBF37D96}" type="parTrans" cxnId="{7BC0B66D-69E4-46C3-A9B8-E6C3B8398C86}">
      <dgm:prSet/>
      <dgm:spPr/>
      <dgm:t>
        <a:bodyPr/>
        <a:lstStyle/>
        <a:p>
          <a:endParaRPr lang="en-IN" sz="1800"/>
        </a:p>
      </dgm:t>
    </dgm:pt>
    <dgm:pt modelId="{199141DE-8AD7-409E-8268-DD5B6F224094}">
      <dgm:prSet custT="1"/>
      <dgm:spPr/>
      <dgm:t>
        <a:bodyPr anchor="ctr"/>
        <a:lstStyle/>
        <a:p>
          <a:r>
            <a:rPr lang="en-US" sz="1800" dirty="0"/>
            <a:t>Multiple smaller chunks can be loaded simultaneously, leading to faster overall loading times.</a:t>
          </a:r>
          <a:endParaRPr lang="en-IN" sz="1800" dirty="0"/>
        </a:p>
      </dgm:t>
    </dgm:pt>
    <dgm:pt modelId="{12885C99-650A-4528-8D25-84FDCB955BEF}" type="sibTrans" cxnId="{30A26BA6-BA9B-46A9-B529-A377202F3255}">
      <dgm:prSet/>
      <dgm:spPr/>
      <dgm:t>
        <a:bodyPr/>
        <a:lstStyle/>
        <a:p>
          <a:endParaRPr lang="en-IN" sz="1800"/>
        </a:p>
      </dgm:t>
    </dgm:pt>
    <dgm:pt modelId="{F5EF2D89-6872-4B01-9F1F-6D974D5BF042}" type="parTrans" cxnId="{30A26BA6-BA9B-46A9-B529-A377202F3255}">
      <dgm:prSet/>
      <dgm:spPr/>
      <dgm:t>
        <a:bodyPr/>
        <a:lstStyle/>
        <a:p>
          <a:endParaRPr lang="en-IN" sz="1800"/>
        </a:p>
      </dgm:t>
    </dgm:pt>
    <dgm:pt modelId="{004CD167-96A9-4395-9362-761C91348E6C}">
      <dgm:prSet custT="1"/>
      <dgm:spPr/>
      <dgm:t>
        <a:bodyPr anchor="ctr"/>
        <a:lstStyle/>
        <a:p>
          <a:r>
            <a:rPr lang="en-US" sz="1800" b="1" dirty="0"/>
            <a:t> 5. Easier Maintenance:</a:t>
          </a:r>
          <a:endParaRPr lang="en-IN" sz="1800" dirty="0"/>
        </a:p>
      </dgm:t>
    </dgm:pt>
    <dgm:pt modelId="{725724D9-48BC-4DB1-90FD-63F4AB3226CC}" type="sibTrans" cxnId="{0319B72A-DD8A-40A5-A29D-A7E5D412C131}">
      <dgm:prSet/>
      <dgm:spPr/>
      <dgm:t>
        <a:bodyPr/>
        <a:lstStyle/>
        <a:p>
          <a:endParaRPr lang="en-IN" sz="1800"/>
        </a:p>
      </dgm:t>
    </dgm:pt>
    <dgm:pt modelId="{F05AA281-47B5-4F0D-B099-D1965779F0AF}" type="parTrans" cxnId="{0319B72A-DD8A-40A5-A29D-A7E5D412C131}">
      <dgm:prSet/>
      <dgm:spPr/>
      <dgm:t>
        <a:bodyPr/>
        <a:lstStyle/>
        <a:p>
          <a:endParaRPr lang="en-IN" sz="1800"/>
        </a:p>
      </dgm:t>
    </dgm:pt>
    <dgm:pt modelId="{CC443BB0-86D5-42C0-8D6B-B6C2A2F6FFD1}">
      <dgm:prSet custT="1"/>
      <dgm:spPr/>
      <dgm:t>
        <a:bodyPr anchor="ctr"/>
        <a:lstStyle/>
        <a:p>
          <a:r>
            <a:rPr lang="en-US" sz="1800" dirty="0"/>
            <a:t>Code splitting can make your codebase more modular, independent and easier to maintain.</a:t>
          </a:r>
          <a:endParaRPr lang="en-IN" sz="1800" dirty="0"/>
        </a:p>
      </dgm:t>
    </dgm:pt>
    <dgm:pt modelId="{D946C883-CFBD-408F-9485-7A64A265DE0D}" type="sibTrans" cxnId="{CDD9D37E-27BE-445E-960F-E97F42DFE278}">
      <dgm:prSet/>
      <dgm:spPr/>
      <dgm:t>
        <a:bodyPr/>
        <a:lstStyle/>
        <a:p>
          <a:endParaRPr lang="en-IN" sz="1800"/>
        </a:p>
      </dgm:t>
    </dgm:pt>
    <dgm:pt modelId="{DB98DE70-1FF0-4436-A20F-9E2FCB4168BE}" type="parTrans" cxnId="{CDD9D37E-27BE-445E-960F-E97F42DFE278}">
      <dgm:prSet/>
      <dgm:spPr/>
      <dgm:t>
        <a:bodyPr/>
        <a:lstStyle/>
        <a:p>
          <a:endParaRPr lang="en-IN" sz="1800"/>
        </a:p>
      </dgm:t>
    </dgm:pt>
    <dgm:pt modelId="{6CBF01FB-56DD-43E8-9167-008E481A1454}" type="pres">
      <dgm:prSet presAssocID="{37D0F45E-7332-459C-9D09-0B645F969A6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06EFB91-67F0-4A5C-9CEC-43DB01F11E13}" type="pres">
      <dgm:prSet presAssocID="{2212D117-B2C9-452E-8D54-AA3FDDC228AD}" presName="thickLine" presStyleLbl="alignNode1" presStyleIdx="0" presStyleCnt="6"/>
      <dgm:spPr/>
    </dgm:pt>
    <dgm:pt modelId="{AC10BF14-E309-421B-8CF7-6E337451EB31}" type="pres">
      <dgm:prSet presAssocID="{2212D117-B2C9-452E-8D54-AA3FDDC228AD}" presName="horz1" presStyleCnt="0"/>
      <dgm:spPr/>
    </dgm:pt>
    <dgm:pt modelId="{FD871825-6470-476C-B559-0E9634F70C1F}" type="pres">
      <dgm:prSet presAssocID="{2212D117-B2C9-452E-8D54-AA3FDDC228AD}" presName="tx1" presStyleLbl="revTx" presStyleIdx="0" presStyleCnt="11" custScaleX="216357"/>
      <dgm:spPr/>
      <dgm:t>
        <a:bodyPr/>
        <a:lstStyle/>
        <a:p>
          <a:endParaRPr lang="en-US"/>
        </a:p>
      </dgm:t>
    </dgm:pt>
    <dgm:pt modelId="{18935398-4789-4A3D-B823-B63DEAECB786}" type="pres">
      <dgm:prSet presAssocID="{2212D117-B2C9-452E-8D54-AA3FDDC228AD}" presName="vert1" presStyleCnt="0"/>
      <dgm:spPr/>
    </dgm:pt>
    <dgm:pt modelId="{FE9DEB2D-35E8-4862-A06F-766153548012}" type="pres">
      <dgm:prSet presAssocID="{5C81F4BA-B4ED-42F8-9041-45C343D7996F}" presName="thickLine" presStyleLbl="alignNode1" presStyleIdx="1" presStyleCnt="6"/>
      <dgm:spPr/>
    </dgm:pt>
    <dgm:pt modelId="{71971153-63DE-44B8-BFE7-1066B25EDF0E}" type="pres">
      <dgm:prSet presAssocID="{5C81F4BA-B4ED-42F8-9041-45C343D7996F}" presName="horz1" presStyleCnt="0"/>
      <dgm:spPr/>
    </dgm:pt>
    <dgm:pt modelId="{9CB21996-9813-43D5-83F1-7C0288CD9A50}" type="pres">
      <dgm:prSet presAssocID="{5C81F4BA-B4ED-42F8-9041-45C343D7996F}" presName="tx1" presStyleLbl="revTx" presStyleIdx="1" presStyleCnt="11" custScaleX="163986"/>
      <dgm:spPr/>
      <dgm:t>
        <a:bodyPr/>
        <a:lstStyle/>
        <a:p>
          <a:endParaRPr lang="en-US"/>
        </a:p>
      </dgm:t>
    </dgm:pt>
    <dgm:pt modelId="{2FD25A92-4795-4B7F-AB0C-75C63ECD5408}" type="pres">
      <dgm:prSet presAssocID="{5C81F4BA-B4ED-42F8-9041-45C343D7996F}" presName="vert1" presStyleCnt="0"/>
      <dgm:spPr/>
    </dgm:pt>
    <dgm:pt modelId="{D9F159B1-AC50-4A92-A054-112984822EA6}" type="pres">
      <dgm:prSet presAssocID="{6FE3E973-DE09-4A78-8AE9-B74093DDDF81}" presName="vertSpace2a" presStyleCnt="0"/>
      <dgm:spPr/>
    </dgm:pt>
    <dgm:pt modelId="{295028CF-9E2C-401C-9AB0-1AE215876FBB}" type="pres">
      <dgm:prSet presAssocID="{6FE3E973-DE09-4A78-8AE9-B74093DDDF81}" presName="horz2" presStyleCnt="0"/>
      <dgm:spPr/>
    </dgm:pt>
    <dgm:pt modelId="{F0D28E82-7AF1-441D-985F-1BA8EAD32A27}" type="pres">
      <dgm:prSet presAssocID="{6FE3E973-DE09-4A78-8AE9-B74093DDDF81}" presName="horzSpace2" presStyleCnt="0"/>
      <dgm:spPr/>
    </dgm:pt>
    <dgm:pt modelId="{7BD53F15-797E-4A54-9CB6-B046BC6FAF2A}" type="pres">
      <dgm:prSet presAssocID="{6FE3E973-DE09-4A78-8AE9-B74093DDDF81}" presName="tx2" presStyleLbl="revTx" presStyleIdx="2" presStyleCnt="11"/>
      <dgm:spPr/>
      <dgm:t>
        <a:bodyPr/>
        <a:lstStyle/>
        <a:p>
          <a:endParaRPr lang="en-US"/>
        </a:p>
      </dgm:t>
    </dgm:pt>
    <dgm:pt modelId="{3543EE96-04A2-4DD5-B8D6-CB77E2B07450}" type="pres">
      <dgm:prSet presAssocID="{6FE3E973-DE09-4A78-8AE9-B74093DDDF81}" presName="vert2" presStyleCnt="0"/>
      <dgm:spPr/>
    </dgm:pt>
    <dgm:pt modelId="{C349A713-2F36-4BDB-BA9A-3549B459FB95}" type="pres">
      <dgm:prSet presAssocID="{6FE3E973-DE09-4A78-8AE9-B74093DDDF81}" presName="thinLine2b" presStyleLbl="callout" presStyleIdx="0" presStyleCnt="5"/>
      <dgm:spPr/>
    </dgm:pt>
    <dgm:pt modelId="{80826005-A513-4BF0-8262-FC507B526C07}" type="pres">
      <dgm:prSet presAssocID="{6FE3E973-DE09-4A78-8AE9-B74093DDDF81}" presName="vertSpace2b" presStyleCnt="0"/>
      <dgm:spPr/>
    </dgm:pt>
    <dgm:pt modelId="{E2937E6A-E09D-441B-AB8E-84BA905C69BC}" type="pres">
      <dgm:prSet presAssocID="{58A6172A-351C-492A-8445-EB9664A2D3FE}" presName="thickLine" presStyleLbl="alignNode1" presStyleIdx="2" presStyleCnt="6"/>
      <dgm:spPr/>
    </dgm:pt>
    <dgm:pt modelId="{072AA223-27F7-4EDF-AB47-51C38C7814B7}" type="pres">
      <dgm:prSet presAssocID="{58A6172A-351C-492A-8445-EB9664A2D3FE}" presName="horz1" presStyleCnt="0"/>
      <dgm:spPr/>
    </dgm:pt>
    <dgm:pt modelId="{D2B142DD-3EDA-4B91-92BF-F7A0E7E97C15}" type="pres">
      <dgm:prSet presAssocID="{58A6172A-351C-492A-8445-EB9664A2D3FE}" presName="tx1" presStyleLbl="revTx" presStyleIdx="3" presStyleCnt="11" custScaleX="163986"/>
      <dgm:spPr/>
      <dgm:t>
        <a:bodyPr/>
        <a:lstStyle/>
        <a:p>
          <a:endParaRPr lang="en-US"/>
        </a:p>
      </dgm:t>
    </dgm:pt>
    <dgm:pt modelId="{99CA5FC3-CE3C-417D-8DF7-86EFDC9B0857}" type="pres">
      <dgm:prSet presAssocID="{58A6172A-351C-492A-8445-EB9664A2D3FE}" presName="vert1" presStyleCnt="0"/>
      <dgm:spPr/>
    </dgm:pt>
    <dgm:pt modelId="{A8BD2F7C-5BD0-420C-9CF9-CD44D29DF02F}" type="pres">
      <dgm:prSet presAssocID="{0D5CABD1-4B3D-42F1-BFBE-54827A62F156}" presName="vertSpace2a" presStyleCnt="0"/>
      <dgm:spPr/>
    </dgm:pt>
    <dgm:pt modelId="{BF94560E-4B4E-4D49-BF8C-870C0336D3DB}" type="pres">
      <dgm:prSet presAssocID="{0D5CABD1-4B3D-42F1-BFBE-54827A62F156}" presName="horz2" presStyleCnt="0"/>
      <dgm:spPr/>
    </dgm:pt>
    <dgm:pt modelId="{8AC61146-AE55-4822-A6DC-B4B5283998B6}" type="pres">
      <dgm:prSet presAssocID="{0D5CABD1-4B3D-42F1-BFBE-54827A62F156}" presName="horzSpace2" presStyleCnt="0"/>
      <dgm:spPr/>
    </dgm:pt>
    <dgm:pt modelId="{B77FE46B-81DD-4E74-8A80-A56C461592E4}" type="pres">
      <dgm:prSet presAssocID="{0D5CABD1-4B3D-42F1-BFBE-54827A62F156}" presName="tx2" presStyleLbl="revTx" presStyleIdx="4" presStyleCnt="11"/>
      <dgm:spPr/>
      <dgm:t>
        <a:bodyPr/>
        <a:lstStyle/>
        <a:p>
          <a:endParaRPr lang="en-US"/>
        </a:p>
      </dgm:t>
    </dgm:pt>
    <dgm:pt modelId="{583EB3D9-45AE-4841-93B0-9D8ABFFD856A}" type="pres">
      <dgm:prSet presAssocID="{0D5CABD1-4B3D-42F1-BFBE-54827A62F156}" presName="vert2" presStyleCnt="0"/>
      <dgm:spPr/>
    </dgm:pt>
    <dgm:pt modelId="{135DFE0D-BFFE-495B-8CB5-A3F64D03E171}" type="pres">
      <dgm:prSet presAssocID="{0D5CABD1-4B3D-42F1-BFBE-54827A62F156}" presName="thinLine2b" presStyleLbl="callout" presStyleIdx="1" presStyleCnt="5"/>
      <dgm:spPr/>
    </dgm:pt>
    <dgm:pt modelId="{9C744348-F782-4966-BB49-A72A06D20AD4}" type="pres">
      <dgm:prSet presAssocID="{0D5CABD1-4B3D-42F1-BFBE-54827A62F156}" presName="vertSpace2b" presStyleCnt="0"/>
      <dgm:spPr/>
    </dgm:pt>
    <dgm:pt modelId="{6EF1F334-3AA8-4054-B5D8-FC5534405864}" type="pres">
      <dgm:prSet presAssocID="{3ACE4F29-B6FE-43EF-86C8-CE4A469845B5}" presName="thickLine" presStyleLbl="alignNode1" presStyleIdx="3" presStyleCnt="6"/>
      <dgm:spPr/>
    </dgm:pt>
    <dgm:pt modelId="{DCAE5AC7-1B0D-4E90-A296-991664734C8B}" type="pres">
      <dgm:prSet presAssocID="{3ACE4F29-B6FE-43EF-86C8-CE4A469845B5}" presName="horz1" presStyleCnt="0"/>
      <dgm:spPr/>
    </dgm:pt>
    <dgm:pt modelId="{F5B50D4D-3108-470F-843E-421E5E298084}" type="pres">
      <dgm:prSet presAssocID="{3ACE4F29-B6FE-43EF-86C8-CE4A469845B5}" presName="tx1" presStyleLbl="revTx" presStyleIdx="5" presStyleCnt="11" custScaleX="163986"/>
      <dgm:spPr/>
      <dgm:t>
        <a:bodyPr/>
        <a:lstStyle/>
        <a:p>
          <a:endParaRPr lang="en-US"/>
        </a:p>
      </dgm:t>
    </dgm:pt>
    <dgm:pt modelId="{8DC73DCE-5830-47BC-BE45-E90EC6506E9B}" type="pres">
      <dgm:prSet presAssocID="{3ACE4F29-B6FE-43EF-86C8-CE4A469845B5}" presName="vert1" presStyleCnt="0"/>
      <dgm:spPr/>
    </dgm:pt>
    <dgm:pt modelId="{E9CBE9A7-9603-4630-8CFF-F321A4684AA3}" type="pres">
      <dgm:prSet presAssocID="{990964C8-A3E1-4B1F-923F-317FCD05DC14}" presName="vertSpace2a" presStyleCnt="0"/>
      <dgm:spPr/>
    </dgm:pt>
    <dgm:pt modelId="{F9F121E7-ED19-4ED1-B785-8451DDEB00FD}" type="pres">
      <dgm:prSet presAssocID="{990964C8-A3E1-4B1F-923F-317FCD05DC14}" presName="horz2" presStyleCnt="0"/>
      <dgm:spPr/>
    </dgm:pt>
    <dgm:pt modelId="{20F0587E-A30E-43AE-9FD4-FBF09E1143CF}" type="pres">
      <dgm:prSet presAssocID="{990964C8-A3E1-4B1F-923F-317FCD05DC14}" presName="horzSpace2" presStyleCnt="0"/>
      <dgm:spPr/>
    </dgm:pt>
    <dgm:pt modelId="{446ECC75-40B6-430B-868D-20EBFA7279FF}" type="pres">
      <dgm:prSet presAssocID="{990964C8-A3E1-4B1F-923F-317FCD05DC14}" presName="tx2" presStyleLbl="revTx" presStyleIdx="6" presStyleCnt="11"/>
      <dgm:spPr/>
      <dgm:t>
        <a:bodyPr/>
        <a:lstStyle/>
        <a:p>
          <a:endParaRPr lang="en-US"/>
        </a:p>
      </dgm:t>
    </dgm:pt>
    <dgm:pt modelId="{3E96757A-58D5-4EB3-858A-BA757C1BC319}" type="pres">
      <dgm:prSet presAssocID="{990964C8-A3E1-4B1F-923F-317FCD05DC14}" presName="vert2" presStyleCnt="0"/>
      <dgm:spPr/>
    </dgm:pt>
    <dgm:pt modelId="{717E9462-2EF3-40BD-87EB-8C806F73F599}" type="pres">
      <dgm:prSet presAssocID="{990964C8-A3E1-4B1F-923F-317FCD05DC14}" presName="thinLine2b" presStyleLbl="callout" presStyleIdx="2" presStyleCnt="5"/>
      <dgm:spPr/>
    </dgm:pt>
    <dgm:pt modelId="{48245BBE-27F2-453B-9872-35D6F373D774}" type="pres">
      <dgm:prSet presAssocID="{990964C8-A3E1-4B1F-923F-317FCD05DC14}" presName="vertSpace2b" presStyleCnt="0"/>
      <dgm:spPr/>
    </dgm:pt>
    <dgm:pt modelId="{BA543054-95C3-45E6-BD97-75A6051AEFB8}" type="pres">
      <dgm:prSet presAssocID="{4528E650-C69F-4DD6-B004-8B9E59B5254D}" presName="thickLine" presStyleLbl="alignNode1" presStyleIdx="4" presStyleCnt="6"/>
      <dgm:spPr/>
    </dgm:pt>
    <dgm:pt modelId="{3D8A3666-EB4B-4C92-A10B-98E0A1B20195}" type="pres">
      <dgm:prSet presAssocID="{4528E650-C69F-4DD6-B004-8B9E59B5254D}" presName="horz1" presStyleCnt="0"/>
      <dgm:spPr/>
    </dgm:pt>
    <dgm:pt modelId="{C5F931BD-032A-445F-8C96-A730F878466D}" type="pres">
      <dgm:prSet presAssocID="{4528E650-C69F-4DD6-B004-8B9E59B5254D}" presName="tx1" presStyleLbl="revTx" presStyleIdx="7" presStyleCnt="11" custScaleX="163986"/>
      <dgm:spPr/>
      <dgm:t>
        <a:bodyPr/>
        <a:lstStyle/>
        <a:p>
          <a:endParaRPr lang="en-US"/>
        </a:p>
      </dgm:t>
    </dgm:pt>
    <dgm:pt modelId="{8B8AEF3B-9646-4545-A797-BACF6C758E10}" type="pres">
      <dgm:prSet presAssocID="{4528E650-C69F-4DD6-B004-8B9E59B5254D}" presName="vert1" presStyleCnt="0"/>
      <dgm:spPr/>
    </dgm:pt>
    <dgm:pt modelId="{F4CEE563-41DC-40D2-8AEA-BA06E46A150E}" type="pres">
      <dgm:prSet presAssocID="{199141DE-8AD7-409E-8268-DD5B6F224094}" presName="vertSpace2a" presStyleCnt="0"/>
      <dgm:spPr/>
    </dgm:pt>
    <dgm:pt modelId="{E60B4814-CC25-4562-8418-80391C14079C}" type="pres">
      <dgm:prSet presAssocID="{199141DE-8AD7-409E-8268-DD5B6F224094}" presName="horz2" presStyleCnt="0"/>
      <dgm:spPr/>
    </dgm:pt>
    <dgm:pt modelId="{E6B269BB-0992-4527-B7E9-AD8696C97D3C}" type="pres">
      <dgm:prSet presAssocID="{199141DE-8AD7-409E-8268-DD5B6F224094}" presName="horzSpace2" presStyleCnt="0"/>
      <dgm:spPr/>
    </dgm:pt>
    <dgm:pt modelId="{12DD1551-8F85-4159-B632-E07E506D1C3F}" type="pres">
      <dgm:prSet presAssocID="{199141DE-8AD7-409E-8268-DD5B6F224094}" presName="tx2" presStyleLbl="revTx" presStyleIdx="8" presStyleCnt="11"/>
      <dgm:spPr/>
      <dgm:t>
        <a:bodyPr/>
        <a:lstStyle/>
        <a:p>
          <a:endParaRPr lang="en-US"/>
        </a:p>
      </dgm:t>
    </dgm:pt>
    <dgm:pt modelId="{18E1FF3B-85F7-4513-8246-1AD2D9A0F2C0}" type="pres">
      <dgm:prSet presAssocID="{199141DE-8AD7-409E-8268-DD5B6F224094}" presName="vert2" presStyleCnt="0"/>
      <dgm:spPr/>
    </dgm:pt>
    <dgm:pt modelId="{82E96542-B68D-4110-960A-D15F7EBFFB08}" type="pres">
      <dgm:prSet presAssocID="{199141DE-8AD7-409E-8268-DD5B6F224094}" presName="thinLine2b" presStyleLbl="callout" presStyleIdx="3" presStyleCnt="5"/>
      <dgm:spPr/>
    </dgm:pt>
    <dgm:pt modelId="{923FFA81-C3A4-4BF9-B97E-75DF36C311A8}" type="pres">
      <dgm:prSet presAssocID="{199141DE-8AD7-409E-8268-DD5B6F224094}" presName="vertSpace2b" presStyleCnt="0"/>
      <dgm:spPr/>
    </dgm:pt>
    <dgm:pt modelId="{4AD987A4-463F-4AD1-BA0B-C9F03441779C}" type="pres">
      <dgm:prSet presAssocID="{004CD167-96A9-4395-9362-761C91348E6C}" presName="thickLine" presStyleLbl="alignNode1" presStyleIdx="5" presStyleCnt="6"/>
      <dgm:spPr/>
    </dgm:pt>
    <dgm:pt modelId="{4EDB5E30-0D5A-442D-BAA5-BF00A4D4B892}" type="pres">
      <dgm:prSet presAssocID="{004CD167-96A9-4395-9362-761C91348E6C}" presName="horz1" presStyleCnt="0"/>
      <dgm:spPr/>
    </dgm:pt>
    <dgm:pt modelId="{8AA310A1-E63F-4A75-8DF5-62187B819791}" type="pres">
      <dgm:prSet presAssocID="{004CD167-96A9-4395-9362-761C91348E6C}" presName="tx1" presStyleLbl="revTx" presStyleIdx="9" presStyleCnt="11" custScaleX="163986"/>
      <dgm:spPr/>
      <dgm:t>
        <a:bodyPr/>
        <a:lstStyle/>
        <a:p>
          <a:endParaRPr lang="en-US"/>
        </a:p>
      </dgm:t>
    </dgm:pt>
    <dgm:pt modelId="{3C0C0BA1-D8E6-4483-8BE9-62479BC8EF84}" type="pres">
      <dgm:prSet presAssocID="{004CD167-96A9-4395-9362-761C91348E6C}" presName="vert1" presStyleCnt="0"/>
      <dgm:spPr/>
    </dgm:pt>
    <dgm:pt modelId="{747F4EBA-0B0A-422E-8C34-D5864E45D560}" type="pres">
      <dgm:prSet presAssocID="{CC443BB0-86D5-42C0-8D6B-B6C2A2F6FFD1}" presName="vertSpace2a" presStyleCnt="0"/>
      <dgm:spPr/>
    </dgm:pt>
    <dgm:pt modelId="{C3EFE03E-2FA6-46A4-A572-E9FA44E9C59A}" type="pres">
      <dgm:prSet presAssocID="{CC443BB0-86D5-42C0-8D6B-B6C2A2F6FFD1}" presName="horz2" presStyleCnt="0"/>
      <dgm:spPr/>
    </dgm:pt>
    <dgm:pt modelId="{E2A68B86-7C9A-4C93-99BA-6469E2C577E6}" type="pres">
      <dgm:prSet presAssocID="{CC443BB0-86D5-42C0-8D6B-B6C2A2F6FFD1}" presName="horzSpace2" presStyleCnt="0"/>
      <dgm:spPr/>
    </dgm:pt>
    <dgm:pt modelId="{EF56BE38-F0BE-4FC3-9BC2-C52EAEA7894C}" type="pres">
      <dgm:prSet presAssocID="{CC443BB0-86D5-42C0-8D6B-B6C2A2F6FFD1}" presName="tx2" presStyleLbl="revTx" presStyleIdx="10" presStyleCnt="11"/>
      <dgm:spPr/>
      <dgm:t>
        <a:bodyPr/>
        <a:lstStyle/>
        <a:p>
          <a:endParaRPr lang="en-US"/>
        </a:p>
      </dgm:t>
    </dgm:pt>
    <dgm:pt modelId="{F8CCB97E-B8EC-4A6B-BADD-24FA77821C02}" type="pres">
      <dgm:prSet presAssocID="{CC443BB0-86D5-42C0-8D6B-B6C2A2F6FFD1}" presName="vert2" presStyleCnt="0"/>
      <dgm:spPr/>
    </dgm:pt>
    <dgm:pt modelId="{22ED1A8F-353E-42FD-8A77-7B061C4BC4A1}" type="pres">
      <dgm:prSet presAssocID="{CC443BB0-86D5-42C0-8D6B-B6C2A2F6FFD1}" presName="thinLine2b" presStyleLbl="callout" presStyleIdx="4" presStyleCnt="5"/>
      <dgm:spPr/>
    </dgm:pt>
    <dgm:pt modelId="{D24ED7B7-16F3-450B-A7CF-A7D6F233D861}" type="pres">
      <dgm:prSet presAssocID="{CC443BB0-86D5-42C0-8D6B-B6C2A2F6FFD1}" presName="vertSpace2b" presStyleCnt="0"/>
      <dgm:spPr/>
    </dgm:pt>
  </dgm:ptLst>
  <dgm:cxnLst>
    <dgm:cxn modelId="{30A26BA6-BA9B-46A9-B529-A377202F3255}" srcId="{4528E650-C69F-4DD6-B004-8B9E59B5254D}" destId="{199141DE-8AD7-409E-8268-DD5B6F224094}" srcOrd="0" destOrd="0" parTransId="{F5EF2D89-6872-4B01-9F1F-6D974D5BF042}" sibTransId="{12885C99-650A-4528-8D25-84FDCB955BEF}"/>
    <dgm:cxn modelId="{1F91A8CB-4B82-4386-83E2-7F9D9830E938}" type="presOf" srcId="{58A6172A-351C-492A-8445-EB9664A2D3FE}" destId="{D2B142DD-3EDA-4B91-92BF-F7A0E7E97C15}" srcOrd="0" destOrd="0" presId="urn:microsoft.com/office/officeart/2008/layout/LinedList"/>
    <dgm:cxn modelId="{58C3344B-3AF9-4909-8850-8478198EC61B}" srcId="{37D0F45E-7332-459C-9D09-0B645F969A69}" destId="{58A6172A-351C-492A-8445-EB9664A2D3FE}" srcOrd="2" destOrd="0" parTransId="{48AEE148-B88F-4F03-BB6F-40C3644F3A2D}" sibTransId="{14D4F9B5-BAA7-40E5-A521-DF601543ED76}"/>
    <dgm:cxn modelId="{7DC6C945-F615-4F79-AFCB-398F27F8A9EC}" type="presOf" srcId="{990964C8-A3E1-4B1F-923F-317FCD05DC14}" destId="{446ECC75-40B6-430B-868D-20EBFA7279FF}" srcOrd="0" destOrd="0" presId="urn:microsoft.com/office/officeart/2008/layout/LinedList"/>
    <dgm:cxn modelId="{B7D8F489-D84C-4EB8-82FF-AA78721995F1}" type="presOf" srcId="{199141DE-8AD7-409E-8268-DD5B6F224094}" destId="{12DD1551-8F85-4159-B632-E07E506D1C3F}" srcOrd="0" destOrd="0" presId="urn:microsoft.com/office/officeart/2008/layout/LinedList"/>
    <dgm:cxn modelId="{138EBCB4-2689-4D05-986F-E8643F55BD40}" srcId="{5C81F4BA-B4ED-42F8-9041-45C343D7996F}" destId="{6FE3E973-DE09-4A78-8AE9-B74093DDDF81}" srcOrd="0" destOrd="0" parTransId="{BEED8AA0-54AF-4D56-BCD8-495DF25277BD}" sibTransId="{58599E37-A05D-436D-B354-8D33A37A6B07}"/>
    <dgm:cxn modelId="{7BC0B66D-69E4-46C3-A9B8-E6C3B8398C86}" srcId="{37D0F45E-7332-459C-9D09-0B645F969A69}" destId="{4528E650-C69F-4DD6-B004-8B9E59B5254D}" srcOrd="4" destOrd="0" parTransId="{00AF5E29-155E-464C-A179-F890BBF37D96}" sibTransId="{2941DEF9-1EA9-4E47-A0AB-975853F5F07B}"/>
    <dgm:cxn modelId="{06E13626-3D0F-451A-937F-1A70E825A748}" srcId="{58A6172A-351C-492A-8445-EB9664A2D3FE}" destId="{0D5CABD1-4B3D-42F1-BFBE-54827A62F156}" srcOrd="0" destOrd="0" parTransId="{EAF8D0E7-AA73-48D8-96B0-A693A50184BD}" sibTransId="{488848C3-0705-456E-881C-79F881EC1A23}"/>
    <dgm:cxn modelId="{20A4A634-D960-47F6-99FB-14272BA1A0AC}" type="presOf" srcId="{3ACE4F29-B6FE-43EF-86C8-CE4A469845B5}" destId="{F5B50D4D-3108-470F-843E-421E5E298084}" srcOrd="0" destOrd="0" presId="urn:microsoft.com/office/officeart/2008/layout/LinedList"/>
    <dgm:cxn modelId="{2FC128B7-95AF-4EEC-8D9B-F3B1B03AA160}" srcId="{3ACE4F29-B6FE-43EF-86C8-CE4A469845B5}" destId="{990964C8-A3E1-4B1F-923F-317FCD05DC14}" srcOrd="0" destOrd="0" parTransId="{78817388-8FB3-42E9-BE71-6DFBE2D6A5A3}" sibTransId="{8035A0D8-674B-4718-B82D-F93908815571}"/>
    <dgm:cxn modelId="{BAE24514-A995-4A5B-A397-6D1EF1CE57C0}" type="presOf" srcId="{2212D117-B2C9-452E-8D54-AA3FDDC228AD}" destId="{FD871825-6470-476C-B559-0E9634F70C1F}" srcOrd="0" destOrd="0" presId="urn:microsoft.com/office/officeart/2008/layout/LinedList"/>
    <dgm:cxn modelId="{999B7C49-BD65-44C8-8320-BC8967374A18}" srcId="{37D0F45E-7332-459C-9D09-0B645F969A69}" destId="{3ACE4F29-B6FE-43EF-86C8-CE4A469845B5}" srcOrd="3" destOrd="0" parTransId="{C3FA3D34-FF6A-4F7E-A9C8-C45CC6CD79F5}" sibTransId="{736E3830-6B30-40BC-B1D3-DADCCA55639A}"/>
    <dgm:cxn modelId="{0319B72A-DD8A-40A5-A29D-A7E5D412C131}" srcId="{37D0F45E-7332-459C-9D09-0B645F969A69}" destId="{004CD167-96A9-4395-9362-761C91348E6C}" srcOrd="5" destOrd="0" parTransId="{F05AA281-47B5-4F0D-B099-D1965779F0AF}" sibTransId="{725724D9-48BC-4DB1-90FD-63F4AB3226CC}"/>
    <dgm:cxn modelId="{2FD4E594-64A2-40BD-B50C-B1CFAEB52082}" type="presOf" srcId="{37D0F45E-7332-459C-9D09-0B645F969A69}" destId="{6CBF01FB-56DD-43E8-9167-008E481A1454}" srcOrd="0" destOrd="0" presId="urn:microsoft.com/office/officeart/2008/layout/LinedList"/>
    <dgm:cxn modelId="{A7C5352C-EE71-448C-B3AA-D7DE9417B573}" type="presOf" srcId="{4528E650-C69F-4DD6-B004-8B9E59B5254D}" destId="{C5F931BD-032A-445F-8C96-A730F878466D}" srcOrd="0" destOrd="0" presId="urn:microsoft.com/office/officeart/2008/layout/LinedList"/>
    <dgm:cxn modelId="{7779651F-FE20-4155-BCE1-C9E91973F9C1}" srcId="{37D0F45E-7332-459C-9D09-0B645F969A69}" destId="{2212D117-B2C9-452E-8D54-AA3FDDC228AD}" srcOrd="0" destOrd="0" parTransId="{1D53E88F-DBAE-442D-9E52-BBE167363DF4}" sibTransId="{C7F84B87-7307-4402-B614-D986EB535468}"/>
    <dgm:cxn modelId="{CDD9D37E-27BE-445E-960F-E97F42DFE278}" srcId="{004CD167-96A9-4395-9362-761C91348E6C}" destId="{CC443BB0-86D5-42C0-8D6B-B6C2A2F6FFD1}" srcOrd="0" destOrd="0" parTransId="{DB98DE70-1FF0-4436-A20F-9E2FCB4168BE}" sibTransId="{D946C883-CFBD-408F-9485-7A64A265DE0D}"/>
    <dgm:cxn modelId="{46BC3E88-D617-4ECF-8785-C668BE3EF5D4}" srcId="{37D0F45E-7332-459C-9D09-0B645F969A69}" destId="{5C81F4BA-B4ED-42F8-9041-45C343D7996F}" srcOrd="1" destOrd="0" parTransId="{3815F61D-FC03-4714-9739-E61EF41143AA}" sibTransId="{B264A3CB-8EE7-4214-98BB-812F0B4D0832}"/>
    <dgm:cxn modelId="{FC5519D9-4E2A-4FC4-AE7B-9776F4515354}" type="presOf" srcId="{CC443BB0-86D5-42C0-8D6B-B6C2A2F6FFD1}" destId="{EF56BE38-F0BE-4FC3-9BC2-C52EAEA7894C}" srcOrd="0" destOrd="0" presId="urn:microsoft.com/office/officeart/2008/layout/LinedList"/>
    <dgm:cxn modelId="{76632399-1FDB-424C-8091-67215A4C176A}" type="presOf" srcId="{6FE3E973-DE09-4A78-8AE9-B74093DDDF81}" destId="{7BD53F15-797E-4A54-9CB6-B046BC6FAF2A}" srcOrd="0" destOrd="0" presId="urn:microsoft.com/office/officeart/2008/layout/LinedList"/>
    <dgm:cxn modelId="{76270C43-7FBB-41E4-8300-3D179203F009}" type="presOf" srcId="{004CD167-96A9-4395-9362-761C91348E6C}" destId="{8AA310A1-E63F-4A75-8DF5-62187B819791}" srcOrd="0" destOrd="0" presId="urn:microsoft.com/office/officeart/2008/layout/LinedList"/>
    <dgm:cxn modelId="{B2370564-B408-4F6F-BBF2-B54505436B27}" type="presOf" srcId="{0D5CABD1-4B3D-42F1-BFBE-54827A62F156}" destId="{B77FE46B-81DD-4E74-8A80-A56C461592E4}" srcOrd="0" destOrd="0" presId="urn:microsoft.com/office/officeart/2008/layout/LinedList"/>
    <dgm:cxn modelId="{FDEB762B-5BD8-42BD-8E1E-40C69AD08F63}" type="presOf" srcId="{5C81F4BA-B4ED-42F8-9041-45C343D7996F}" destId="{9CB21996-9813-43D5-83F1-7C0288CD9A50}" srcOrd="0" destOrd="0" presId="urn:microsoft.com/office/officeart/2008/layout/LinedList"/>
    <dgm:cxn modelId="{E8C89D6F-B479-47B6-ACC1-27BBEFE2228D}" type="presParOf" srcId="{6CBF01FB-56DD-43E8-9167-008E481A1454}" destId="{B06EFB91-67F0-4A5C-9CEC-43DB01F11E13}" srcOrd="0" destOrd="0" presId="urn:microsoft.com/office/officeart/2008/layout/LinedList"/>
    <dgm:cxn modelId="{4F1E595E-CDAD-42A1-B185-4CDCD9A6EFAF}" type="presParOf" srcId="{6CBF01FB-56DD-43E8-9167-008E481A1454}" destId="{AC10BF14-E309-421B-8CF7-6E337451EB31}" srcOrd="1" destOrd="0" presId="urn:microsoft.com/office/officeart/2008/layout/LinedList"/>
    <dgm:cxn modelId="{7404B67F-CF07-4C96-B35C-07820EE2CAC1}" type="presParOf" srcId="{AC10BF14-E309-421B-8CF7-6E337451EB31}" destId="{FD871825-6470-476C-B559-0E9634F70C1F}" srcOrd="0" destOrd="0" presId="urn:microsoft.com/office/officeart/2008/layout/LinedList"/>
    <dgm:cxn modelId="{FCE91CE7-326F-4A25-9F9A-B63B1F96BCED}" type="presParOf" srcId="{AC10BF14-E309-421B-8CF7-6E337451EB31}" destId="{18935398-4789-4A3D-B823-B63DEAECB786}" srcOrd="1" destOrd="0" presId="urn:microsoft.com/office/officeart/2008/layout/LinedList"/>
    <dgm:cxn modelId="{E117BEEF-2115-4157-96CD-3143D1E3878A}" type="presParOf" srcId="{6CBF01FB-56DD-43E8-9167-008E481A1454}" destId="{FE9DEB2D-35E8-4862-A06F-766153548012}" srcOrd="2" destOrd="0" presId="urn:microsoft.com/office/officeart/2008/layout/LinedList"/>
    <dgm:cxn modelId="{6678AF01-F4C8-40DF-95D7-214613FCA564}" type="presParOf" srcId="{6CBF01FB-56DD-43E8-9167-008E481A1454}" destId="{71971153-63DE-44B8-BFE7-1066B25EDF0E}" srcOrd="3" destOrd="0" presId="urn:microsoft.com/office/officeart/2008/layout/LinedList"/>
    <dgm:cxn modelId="{5A3AA663-EF6B-4B62-8792-A705B4884AE9}" type="presParOf" srcId="{71971153-63DE-44B8-BFE7-1066B25EDF0E}" destId="{9CB21996-9813-43D5-83F1-7C0288CD9A50}" srcOrd="0" destOrd="0" presId="urn:microsoft.com/office/officeart/2008/layout/LinedList"/>
    <dgm:cxn modelId="{54563258-0F21-4F52-BE16-742222E0A7BE}" type="presParOf" srcId="{71971153-63DE-44B8-BFE7-1066B25EDF0E}" destId="{2FD25A92-4795-4B7F-AB0C-75C63ECD5408}" srcOrd="1" destOrd="0" presId="urn:microsoft.com/office/officeart/2008/layout/LinedList"/>
    <dgm:cxn modelId="{FCCDFBC3-AA9A-4443-A0F5-48C4A7992F31}" type="presParOf" srcId="{2FD25A92-4795-4B7F-AB0C-75C63ECD5408}" destId="{D9F159B1-AC50-4A92-A054-112984822EA6}" srcOrd="0" destOrd="0" presId="urn:microsoft.com/office/officeart/2008/layout/LinedList"/>
    <dgm:cxn modelId="{BEEF4BAD-CC43-4836-825D-EBEF9B739A8D}" type="presParOf" srcId="{2FD25A92-4795-4B7F-AB0C-75C63ECD5408}" destId="{295028CF-9E2C-401C-9AB0-1AE215876FBB}" srcOrd="1" destOrd="0" presId="urn:microsoft.com/office/officeart/2008/layout/LinedList"/>
    <dgm:cxn modelId="{E57D0AE4-26F7-4616-8A99-E53C9A862755}" type="presParOf" srcId="{295028CF-9E2C-401C-9AB0-1AE215876FBB}" destId="{F0D28E82-7AF1-441D-985F-1BA8EAD32A27}" srcOrd="0" destOrd="0" presId="urn:microsoft.com/office/officeart/2008/layout/LinedList"/>
    <dgm:cxn modelId="{6657B115-0C91-4C21-87A2-C92703A73915}" type="presParOf" srcId="{295028CF-9E2C-401C-9AB0-1AE215876FBB}" destId="{7BD53F15-797E-4A54-9CB6-B046BC6FAF2A}" srcOrd="1" destOrd="0" presId="urn:microsoft.com/office/officeart/2008/layout/LinedList"/>
    <dgm:cxn modelId="{E8F25A34-7188-43F6-986E-14341E2E2B7C}" type="presParOf" srcId="{295028CF-9E2C-401C-9AB0-1AE215876FBB}" destId="{3543EE96-04A2-4DD5-B8D6-CB77E2B07450}" srcOrd="2" destOrd="0" presId="urn:microsoft.com/office/officeart/2008/layout/LinedList"/>
    <dgm:cxn modelId="{1907A663-E9E8-4491-8CA6-D63077F2B97A}" type="presParOf" srcId="{2FD25A92-4795-4B7F-AB0C-75C63ECD5408}" destId="{C349A713-2F36-4BDB-BA9A-3549B459FB95}" srcOrd="2" destOrd="0" presId="urn:microsoft.com/office/officeart/2008/layout/LinedList"/>
    <dgm:cxn modelId="{CAFECD62-566A-4FED-9805-83590C58507B}" type="presParOf" srcId="{2FD25A92-4795-4B7F-AB0C-75C63ECD5408}" destId="{80826005-A513-4BF0-8262-FC507B526C07}" srcOrd="3" destOrd="0" presId="urn:microsoft.com/office/officeart/2008/layout/LinedList"/>
    <dgm:cxn modelId="{55E76D1F-65F0-4E45-8C2C-0D2194298472}" type="presParOf" srcId="{6CBF01FB-56DD-43E8-9167-008E481A1454}" destId="{E2937E6A-E09D-441B-AB8E-84BA905C69BC}" srcOrd="4" destOrd="0" presId="urn:microsoft.com/office/officeart/2008/layout/LinedList"/>
    <dgm:cxn modelId="{E982ED53-24A7-4827-8E52-9A4691DC8B30}" type="presParOf" srcId="{6CBF01FB-56DD-43E8-9167-008E481A1454}" destId="{072AA223-27F7-4EDF-AB47-51C38C7814B7}" srcOrd="5" destOrd="0" presId="urn:microsoft.com/office/officeart/2008/layout/LinedList"/>
    <dgm:cxn modelId="{546F438C-25C1-46EC-A6BE-FAAE67B09236}" type="presParOf" srcId="{072AA223-27F7-4EDF-AB47-51C38C7814B7}" destId="{D2B142DD-3EDA-4B91-92BF-F7A0E7E97C15}" srcOrd="0" destOrd="0" presId="urn:microsoft.com/office/officeart/2008/layout/LinedList"/>
    <dgm:cxn modelId="{C938AF2F-F60B-449C-9AD9-8EEF28D8927A}" type="presParOf" srcId="{072AA223-27F7-4EDF-AB47-51C38C7814B7}" destId="{99CA5FC3-CE3C-417D-8DF7-86EFDC9B0857}" srcOrd="1" destOrd="0" presId="urn:microsoft.com/office/officeart/2008/layout/LinedList"/>
    <dgm:cxn modelId="{DC1F7A3C-1B1D-4025-A90D-7231FE3BFBC3}" type="presParOf" srcId="{99CA5FC3-CE3C-417D-8DF7-86EFDC9B0857}" destId="{A8BD2F7C-5BD0-420C-9CF9-CD44D29DF02F}" srcOrd="0" destOrd="0" presId="urn:microsoft.com/office/officeart/2008/layout/LinedList"/>
    <dgm:cxn modelId="{227C2FCE-B470-4412-B5D0-874AA6C5462A}" type="presParOf" srcId="{99CA5FC3-CE3C-417D-8DF7-86EFDC9B0857}" destId="{BF94560E-4B4E-4D49-BF8C-870C0336D3DB}" srcOrd="1" destOrd="0" presId="urn:microsoft.com/office/officeart/2008/layout/LinedList"/>
    <dgm:cxn modelId="{B788D401-1AE3-4DB5-98E4-C5103AD59059}" type="presParOf" srcId="{BF94560E-4B4E-4D49-BF8C-870C0336D3DB}" destId="{8AC61146-AE55-4822-A6DC-B4B5283998B6}" srcOrd="0" destOrd="0" presId="urn:microsoft.com/office/officeart/2008/layout/LinedList"/>
    <dgm:cxn modelId="{1E324692-918F-4506-9BD9-A403F9AABAE6}" type="presParOf" srcId="{BF94560E-4B4E-4D49-BF8C-870C0336D3DB}" destId="{B77FE46B-81DD-4E74-8A80-A56C461592E4}" srcOrd="1" destOrd="0" presId="urn:microsoft.com/office/officeart/2008/layout/LinedList"/>
    <dgm:cxn modelId="{3CDB2033-BFF3-4C7F-9D9B-F44CFAF12C4B}" type="presParOf" srcId="{BF94560E-4B4E-4D49-BF8C-870C0336D3DB}" destId="{583EB3D9-45AE-4841-93B0-9D8ABFFD856A}" srcOrd="2" destOrd="0" presId="urn:microsoft.com/office/officeart/2008/layout/LinedList"/>
    <dgm:cxn modelId="{4890164D-2B80-41BC-B506-7F95DEC2DB79}" type="presParOf" srcId="{99CA5FC3-CE3C-417D-8DF7-86EFDC9B0857}" destId="{135DFE0D-BFFE-495B-8CB5-A3F64D03E171}" srcOrd="2" destOrd="0" presId="urn:microsoft.com/office/officeart/2008/layout/LinedList"/>
    <dgm:cxn modelId="{EB494B34-7894-4E7C-8457-146D8DD5E982}" type="presParOf" srcId="{99CA5FC3-CE3C-417D-8DF7-86EFDC9B0857}" destId="{9C744348-F782-4966-BB49-A72A06D20AD4}" srcOrd="3" destOrd="0" presId="urn:microsoft.com/office/officeart/2008/layout/LinedList"/>
    <dgm:cxn modelId="{DDF71A96-971E-4A4C-86C9-BBEA5EAB851E}" type="presParOf" srcId="{6CBF01FB-56DD-43E8-9167-008E481A1454}" destId="{6EF1F334-3AA8-4054-B5D8-FC5534405864}" srcOrd="6" destOrd="0" presId="urn:microsoft.com/office/officeart/2008/layout/LinedList"/>
    <dgm:cxn modelId="{13DB72C8-9732-44D4-95A9-044FBAD45B0A}" type="presParOf" srcId="{6CBF01FB-56DD-43E8-9167-008E481A1454}" destId="{DCAE5AC7-1B0D-4E90-A296-991664734C8B}" srcOrd="7" destOrd="0" presId="urn:microsoft.com/office/officeart/2008/layout/LinedList"/>
    <dgm:cxn modelId="{EC1C30D9-4E2D-46DB-9484-D76E73E2C9E2}" type="presParOf" srcId="{DCAE5AC7-1B0D-4E90-A296-991664734C8B}" destId="{F5B50D4D-3108-470F-843E-421E5E298084}" srcOrd="0" destOrd="0" presId="urn:microsoft.com/office/officeart/2008/layout/LinedList"/>
    <dgm:cxn modelId="{75FEE370-DF83-4C02-8B0C-8171915558FF}" type="presParOf" srcId="{DCAE5AC7-1B0D-4E90-A296-991664734C8B}" destId="{8DC73DCE-5830-47BC-BE45-E90EC6506E9B}" srcOrd="1" destOrd="0" presId="urn:microsoft.com/office/officeart/2008/layout/LinedList"/>
    <dgm:cxn modelId="{59CF65A9-7850-42AF-828A-05AFF7ED685A}" type="presParOf" srcId="{8DC73DCE-5830-47BC-BE45-E90EC6506E9B}" destId="{E9CBE9A7-9603-4630-8CFF-F321A4684AA3}" srcOrd="0" destOrd="0" presId="urn:microsoft.com/office/officeart/2008/layout/LinedList"/>
    <dgm:cxn modelId="{D5982623-026A-45D7-B34C-7BD03F0C4266}" type="presParOf" srcId="{8DC73DCE-5830-47BC-BE45-E90EC6506E9B}" destId="{F9F121E7-ED19-4ED1-B785-8451DDEB00FD}" srcOrd="1" destOrd="0" presId="urn:microsoft.com/office/officeart/2008/layout/LinedList"/>
    <dgm:cxn modelId="{E6559B08-C0B6-40C2-BDEB-CD2E81D0E300}" type="presParOf" srcId="{F9F121E7-ED19-4ED1-B785-8451DDEB00FD}" destId="{20F0587E-A30E-43AE-9FD4-FBF09E1143CF}" srcOrd="0" destOrd="0" presId="urn:microsoft.com/office/officeart/2008/layout/LinedList"/>
    <dgm:cxn modelId="{4238AC1B-79DF-447D-A487-13E0BC0F46FE}" type="presParOf" srcId="{F9F121E7-ED19-4ED1-B785-8451DDEB00FD}" destId="{446ECC75-40B6-430B-868D-20EBFA7279FF}" srcOrd="1" destOrd="0" presId="urn:microsoft.com/office/officeart/2008/layout/LinedList"/>
    <dgm:cxn modelId="{1322A81B-3440-4C64-9803-C5C3F10AE420}" type="presParOf" srcId="{F9F121E7-ED19-4ED1-B785-8451DDEB00FD}" destId="{3E96757A-58D5-4EB3-858A-BA757C1BC319}" srcOrd="2" destOrd="0" presId="urn:microsoft.com/office/officeart/2008/layout/LinedList"/>
    <dgm:cxn modelId="{493AB633-4A89-4532-8406-7E4C9BC26AD0}" type="presParOf" srcId="{8DC73DCE-5830-47BC-BE45-E90EC6506E9B}" destId="{717E9462-2EF3-40BD-87EB-8C806F73F599}" srcOrd="2" destOrd="0" presId="urn:microsoft.com/office/officeart/2008/layout/LinedList"/>
    <dgm:cxn modelId="{5F11104C-6E27-4BC6-ABA8-8770D4CECED2}" type="presParOf" srcId="{8DC73DCE-5830-47BC-BE45-E90EC6506E9B}" destId="{48245BBE-27F2-453B-9872-35D6F373D774}" srcOrd="3" destOrd="0" presId="urn:microsoft.com/office/officeart/2008/layout/LinedList"/>
    <dgm:cxn modelId="{26350542-AAF6-4E8B-A451-5D1700A6632D}" type="presParOf" srcId="{6CBF01FB-56DD-43E8-9167-008E481A1454}" destId="{BA543054-95C3-45E6-BD97-75A6051AEFB8}" srcOrd="8" destOrd="0" presId="urn:microsoft.com/office/officeart/2008/layout/LinedList"/>
    <dgm:cxn modelId="{5A17A78D-F362-4F50-AFBD-2304E19CE701}" type="presParOf" srcId="{6CBF01FB-56DD-43E8-9167-008E481A1454}" destId="{3D8A3666-EB4B-4C92-A10B-98E0A1B20195}" srcOrd="9" destOrd="0" presId="urn:microsoft.com/office/officeart/2008/layout/LinedList"/>
    <dgm:cxn modelId="{8523CCD8-4374-4A78-AF95-643D58D349B3}" type="presParOf" srcId="{3D8A3666-EB4B-4C92-A10B-98E0A1B20195}" destId="{C5F931BD-032A-445F-8C96-A730F878466D}" srcOrd="0" destOrd="0" presId="urn:microsoft.com/office/officeart/2008/layout/LinedList"/>
    <dgm:cxn modelId="{FA72AB21-C65D-4AD2-8C75-85C999030892}" type="presParOf" srcId="{3D8A3666-EB4B-4C92-A10B-98E0A1B20195}" destId="{8B8AEF3B-9646-4545-A797-BACF6C758E10}" srcOrd="1" destOrd="0" presId="urn:microsoft.com/office/officeart/2008/layout/LinedList"/>
    <dgm:cxn modelId="{A68A3967-BF53-4926-8EB0-14B795783758}" type="presParOf" srcId="{8B8AEF3B-9646-4545-A797-BACF6C758E10}" destId="{F4CEE563-41DC-40D2-8AEA-BA06E46A150E}" srcOrd="0" destOrd="0" presId="urn:microsoft.com/office/officeart/2008/layout/LinedList"/>
    <dgm:cxn modelId="{FA03E3FC-062A-44AC-9401-F0D427640C28}" type="presParOf" srcId="{8B8AEF3B-9646-4545-A797-BACF6C758E10}" destId="{E60B4814-CC25-4562-8418-80391C14079C}" srcOrd="1" destOrd="0" presId="urn:microsoft.com/office/officeart/2008/layout/LinedList"/>
    <dgm:cxn modelId="{FA6A49AB-CB04-4D1F-B607-0AAC3C15AB46}" type="presParOf" srcId="{E60B4814-CC25-4562-8418-80391C14079C}" destId="{E6B269BB-0992-4527-B7E9-AD8696C97D3C}" srcOrd="0" destOrd="0" presId="urn:microsoft.com/office/officeart/2008/layout/LinedList"/>
    <dgm:cxn modelId="{32D54183-3E7B-4C44-8CED-27435C48B6FE}" type="presParOf" srcId="{E60B4814-CC25-4562-8418-80391C14079C}" destId="{12DD1551-8F85-4159-B632-E07E506D1C3F}" srcOrd="1" destOrd="0" presId="urn:microsoft.com/office/officeart/2008/layout/LinedList"/>
    <dgm:cxn modelId="{1604808C-1885-40B3-BA24-C46208C71FEF}" type="presParOf" srcId="{E60B4814-CC25-4562-8418-80391C14079C}" destId="{18E1FF3B-85F7-4513-8246-1AD2D9A0F2C0}" srcOrd="2" destOrd="0" presId="urn:microsoft.com/office/officeart/2008/layout/LinedList"/>
    <dgm:cxn modelId="{C1E3336F-46F7-4A85-91D9-000DED9F506D}" type="presParOf" srcId="{8B8AEF3B-9646-4545-A797-BACF6C758E10}" destId="{82E96542-B68D-4110-960A-D15F7EBFFB08}" srcOrd="2" destOrd="0" presId="urn:microsoft.com/office/officeart/2008/layout/LinedList"/>
    <dgm:cxn modelId="{2E2837EB-BAB9-4BCB-894A-5ADF096A0189}" type="presParOf" srcId="{8B8AEF3B-9646-4545-A797-BACF6C758E10}" destId="{923FFA81-C3A4-4BF9-B97E-75DF36C311A8}" srcOrd="3" destOrd="0" presId="urn:microsoft.com/office/officeart/2008/layout/LinedList"/>
    <dgm:cxn modelId="{E717F499-455B-411F-8C5F-4643D15822B2}" type="presParOf" srcId="{6CBF01FB-56DD-43E8-9167-008E481A1454}" destId="{4AD987A4-463F-4AD1-BA0B-C9F03441779C}" srcOrd="10" destOrd="0" presId="urn:microsoft.com/office/officeart/2008/layout/LinedList"/>
    <dgm:cxn modelId="{F97EC26A-EFAA-4FDC-9130-8C05361A1C6F}" type="presParOf" srcId="{6CBF01FB-56DD-43E8-9167-008E481A1454}" destId="{4EDB5E30-0D5A-442D-BAA5-BF00A4D4B892}" srcOrd="11" destOrd="0" presId="urn:microsoft.com/office/officeart/2008/layout/LinedList"/>
    <dgm:cxn modelId="{C87E8B25-B2EB-4277-AC85-87CCBD55FB6C}" type="presParOf" srcId="{4EDB5E30-0D5A-442D-BAA5-BF00A4D4B892}" destId="{8AA310A1-E63F-4A75-8DF5-62187B819791}" srcOrd="0" destOrd="0" presId="urn:microsoft.com/office/officeart/2008/layout/LinedList"/>
    <dgm:cxn modelId="{12CF9E5E-6FC9-4636-9A89-78BB87C70F72}" type="presParOf" srcId="{4EDB5E30-0D5A-442D-BAA5-BF00A4D4B892}" destId="{3C0C0BA1-D8E6-4483-8BE9-62479BC8EF84}" srcOrd="1" destOrd="0" presId="urn:microsoft.com/office/officeart/2008/layout/LinedList"/>
    <dgm:cxn modelId="{8372BC84-65C7-4ED8-803E-BA39FD4B242A}" type="presParOf" srcId="{3C0C0BA1-D8E6-4483-8BE9-62479BC8EF84}" destId="{747F4EBA-0B0A-422E-8C34-D5864E45D560}" srcOrd="0" destOrd="0" presId="urn:microsoft.com/office/officeart/2008/layout/LinedList"/>
    <dgm:cxn modelId="{19C14CF9-F3B9-4EB1-8C91-8D5F4ED89599}" type="presParOf" srcId="{3C0C0BA1-D8E6-4483-8BE9-62479BC8EF84}" destId="{C3EFE03E-2FA6-46A4-A572-E9FA44E9C59A}" srcOrd="1" destOrd="0" presId="urn:microsoft.com/office/officeart/2008/layout/LinedList"/>
    <dgm:cxn modelId="{FACAFB1C-24F6-4253-9904-56EE8074F6A1}" type="presParOf" srcId="{C3EFE03E-2FA6-46A4-A572-E9FA44E9C59A}" destId="{E2A68B86-7C9A-4C93-99BA-6469E2C577E6}" srcOrd="0" destOrd="0" presId="urn:microsoft.com/office/officeart/2008/layout/LinedList"/>
    <dgm:cxn modelId="{05769096-9626-4223-AB49-680D5F0B9AB7}" type="presParOf" srcId="{C3EFE03E-2FA6-46A4-A572-E9FA44E9C59A}" destId="{EF56BE38-F0BE-4FC3-9BC2-C52EAEA7894C}" srcOrd="1" destOrd="0" presId="urn:microsoft.com/office/officeart/2008/layout/LinedList"/>
    <dgm:cxn modelId="{2457CEC5-FAD3-4071-B322-2AEC159D5550}" type="presParOf" srcId="{C3EFE03E-2FA6-46A4-A572-E9FA44E9C59A}" destId="{F8CCB97E-B8EC-4A6B-BADD-24FA77821C02}" srcOrd="2" destOrd="0" presId="urn:microsoft.com/office/officeart/2008/layout/LinedList"/>
    <dgm:cxn modelId="{858CD385-68D5-492A-87C7-8E307837C23C}" type="presParOf" srcId="{3C0C0BA1-D8E6-4483-8BE9-62479BC8EF84}" destId="{22ED1A8F-353E-42FD-8A77-7B061C4BC4A1}" srcOrd="2" destOrd="0" presId="urn:microsoft.com/office/officeart/2008/layout/LinedList"/>
    <dgm:cxn modelId="{B51A9B42-BDF6-41E4-A99F-BEC609941828}" type="presParOf" srcId="{3C0C0BA1-D8E6-4483-8BE9-62479BC8EF84}" destId="{D24ED7B7-16F3-450B-A7CF-A7D6F233D86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DB972F3-DAE0-46B2-95A8-662364FCD21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F553214-3684-4B46-A92F-A40CBF23ACF5}">
      <dgm:prSet custT="1"/>
      <dgm:spPr/>
      <dgm:t>
        <a:bodyPr anchor="ctr"/>
        <a:lstStyle/>
        <a:p>
          <a:r>
            <a:rPr lang="en-US" sz="2400" b="1" i="0" dirty="0"/>
            <a:t>5 Cons of Code Splitting:</a:t>
          </a:r>
          <a:endParaRPr lang="en-IN" sz="2400" dirty="0"/>
        </a:p>
      </dgm:t>
    </dgm:pt>
    <dgm:pt modelId="{09F89A55-DDBC-4566-BC4E-EC1DFC45B498}" type="parTrans" cxnId="{A9D948E9-62FE-4B4A-A4F0-14484796B7BC}">
      <dgm:prSet/>
      <dgm:spPr/>
      <dgm:t>
        <a:bodyPr/>
        <a:lstStyle/>
        <a:p>
          <a:endParaRPr lang="en-IN" sz="1800"/>
        </a:p>
      </dgm:t>
    </dgm:pt>
    <dgm:pt modelId="{394B3B9A-1FC6-4C56-AF04-AE27901CD29E}" type="sibTrans" cxnId="{A9D948E9-62FE-4B4A-A4F0-14484796B7BC}">
      <dgm:prSet/>
      <dgm:spPr/>
      <dgm:t>
        <a:bodyPr/>
        <a:lstStyle/>
        <a:p>
          <a:endParaRPr lang="en-IN" sz="1800"/>
        </a:p>
      </dgm:t>
    </dgm:pt>
    <dgm:pt modelId="{BE30104C-8118-463C-8029-213ABE1BCCB2}">
      <dgm:prSet custT="1"/>
      <dgm:spPr/>
      <dgm:t>
        <a:bodyPr anchor="ctr"/>
        <a:lstStyle/>
        <a:p>
          <a:r>
            <a:rPr lang="en-US" sz="1800" b="1" i="0" dirty="0"/>
            <a:t> 1. Complexity:</a:t>
          </a:r>
          <a:endParaRPr lang="en-IN" sz="1800" dirty="0"/>
        </a:p>
      </dgm:t>
    </dgm:pt>
    <dgm:pt modelId="{A6D404A8-D62D-4DD7-87D0-B61C87ECC779}" type="parTrans" cxnId="{237C9E35-40C0-4717-AA00-553EC503B9DD}">
      <dgm:prSet/>
      <dgm:spPr/>
      <dgm:t>
        <a:bodyPr/>
        <a:lstStyle/>
        <a:p>
          <a:endParaRPr lang="en-IN" sz="1800"/>
        </a:p>
      </dgm:t>
    </dgm:pt>
    <dgm:pt modelId="{00F3ABEF-B651-47E4-ADA1-F4F814C5C63C}" type="sibTrans" cxnId="{237C9E35-40C0-4717-AA00-553EC503B9DD}">
      <dgm:prSet/>
      <dgm:spPr/>
      <dgm:t>
        <a:bodyPr/>
        <a:lstStyle/>
        <a:p>
          <a:endParaRPr lang="en-IN" sz="1800"/>
        </a:p>
      </dgm:t>
    </dgm:pt>
    <dgm:pt modelId="{E8E633F6-3050-41AD-9EFA-460F6F82F649}">
      <dgm:prSet custT="1"/>
      <dgm:spPr/>
      <dgm:t>
        <a:bodyPr anchor="ctr"/>
        <a:lstStyle/>
        <a:p>
          <a:r>
            <a:rPr lang="en-US" sz="1800" b="0" i="0" dirty="0"/>
            <a:t>Implementing code splitting introduces additional complexity to your application. This complexity can make the development process slow.</a:t>
          </a:r>
          <a:endParaRPr lang="en-IN" sz="1800" dirty="0"/>
        </a:p>
      </dgm:t>
    </dgm:pt>
    <dgm:pt modelId="{F608BDFC-D4B8-4710-B527-4240E4F733F8}" type="parTrans" cxnId="{2A6FA4EB-0394-4F75-8E9A-05F7E6AF5BF4}">
      <dgm:prSet/>
      <dgm:spPr/>
      <dgm:t>
        <a:bodyPr/>
        <a:lstStyle/>
        <a:p>
          <a:endParaRPr lang="en-IN" sz="1800"/>
        </a:p>
      </dgm:t>
    </dgm:pt>
    <dgm:pt modelId="{8DB06917-6EEA-4D9B-8BD8-A48AE7CED169}" type="sibTrans" cxnId="{2A6FA4EB-0394-4F75-8E9A-05F7E6AF5BF4}">
      <dgm:prSet/>
      <dgm:spPr/>
      <dgm:t>
        <a:bodyPr/>
        <a:lstStyle/>
        <a:p>
          <a:endParaRPr lang="en-IN" sz="1800"/>
        </a:p>
      </dgm:t>
    </dgm:pt>
    <dgm:pt modelId="{702B0F49-E488-41C3-871C-64D973AA58D8}">
      <dgm:prSet custT="1"/>
      <dgm:spPr/>
      <dgm:t>
        <a:bodyPr anchor="ctr"/>
        <a:lstStyle/>
        <a:p>
          <a:r>
            <a:rPr lang="en-US" sz="1800" b="1" i="0" dirty="0"/>
            <a:t> 2. Tooling Dependencies:</a:t>
          </a:r>
          <a:endParaRPr lang="en-IN" sz="1800" dirty="0"/>
        </a:p>
      </dgm:t>
    </dgm:pt>
    <dgm:pt modelId="{E3774470-C2D0-4D96-9B90-3024AF464198}" type="parTrans" cxnId="{CF8D02FC-3097-4D93-8C70-30E3DE24910A}">
      <dgm:prSet/>
      <dgm:spPr/>
      <dgm:t>
        <a:bodyPr/>
        <a:lstStyle/>
        <a:p>
          <a:endParaRPr lang="en-IN" sz="1800"/>
        </a:p>
      </dgm:t>
    </dgm:pt>
    <dgm:pt modelId="{8D2E00BB-9D7F-4C2E-9E25-D0DD0F3B51EC}" type="sibTrans" cxnId="{CF8D02FC-3097-4D93-8C70-30E3DE24910A}">
      <dgm:prSet/>
      <dgm:spPr/>
      <dgm:t>
        <a:bodyPr/>
        <a:lstStyle/>
        <a:p>
          <a:endParaRPr lang="en-IN" sz="1800"/>
        </a:p>
      </dgm:t>
    </dgm:pt>
    <dgm:pt modelId="{917A5F95-E25A-4CF4-9859-928409D9C3CF}">
      <dgm:prSet custT="1"/>
      <dgm:spPr/>
      <dgm:t>
        <a:bodyPr anchor="ctr"/>
        <a:lstStyle/>
        <a:p>
          <a:r>
            <a:rPr lang="en-US" sz="1800" b="0" i="0" dirty="0"/>
            <a:t>Proper code splitting often requires specific build tools and configurations, such as Webpack and Babel. Managing these tools is challenging.</a:t>
          </a:r>
          <a:endParaRPr lang="en-IN" sz="1800" dirty="0"/>
        </a:p>
      </dgm:t>
    </dgm:pt>
    <dgm:pt modelId="{F756FE17-6F82-4F61-9440-E055DC6BB72B}" type="parTrans" cxnId="{1E9EE74F-9504-4F1C-911B-09D91E31E0D6}">
      <dgm:prSet/>
      <dgm:spPr/>
      <dgm:t>
        <a:bodyPr/>
        <a:lstStyle/>
        <a:p>
          <a:endParaRPr lang="en-IN" sz="1800"/>
        </a:p>
      </dgm:t>
    </dgm:pt>
    <dgm:pt modelId="{3A22E6D0-DAC0-457D-A233-9DCC0D3382C9}" type="sibTrans" cxnId="{1E9EE74F-9504-4F1C-911B-09D91E31E0D6}">
      <dgm:prSet/>
      <dgm:spPr/>
      <dgm:t>
        <a:bodyPr/>
        <a:lstStyle/>
        <a:p>
          <a:endParaRPr lang="en-IN" sz="1800"/>
        </a:p>
      </dgm:t>
    </dgm:pt>
    <dgm:pt modelId="{4D84A824-C082-4478-9C0C-3B2115CD9029}">
      <dgm:prSet custT="1"/>
      <dgm:spPr/>
      <dgm:t>
        <a:bodyPr anchor="ctr"/>
        <a:lstStyle/>
        <a:p>
          <a:r>
            <a:rPr lang="en-US" sz="1800" b="1" i="0" dirty="0"/>
            <a:t> 3. Potential for Runtime Errors:</a:t>
          </a:r>
          <a:endParaRPr lang="en-IN" sz="1800" dirty="0"/>
        </a:p>
      </dgm:t>
    </dgm:pt>
    <dgm:pt modelId="{582E8888-3CF1-4728-8AB1-5F66D9D46B78}" type="parTrans" cxnId="{421858EF-9B4E-42CC-B879-6F12DBF9AEE3}">
      <dgm:prSet/>
      <dgm:spPr/>
      <dgm:t>
        <a:bodyPr/>
        <a:lstStyle/>
        <a:p>
          <a:endParaRPr lang="en-IN" sz="1800"/>
        </a:p>
      </dgm:t>
    </dgm:pt>
    <dgm:pt modelId="{53EB64A1-5FAE-412A-88C4-4DAA1AC7FEC6}" type="sibTrans" cxnId="{421858EF-9B4E-42CC-B879-6F12DBF9AEE3}">
      <dgm:prSet/>
      <dgm:spPr/>
      <dgm:t>
        <a:bodyPr/>
        <a:lstStyle/>
        <a:p>
          <a:endParaRPr lang="en-IN" sz="1800"/>
        </a:p>
      </dgm:t>
    </dgm:pt>
    <dgm:pt modelId="{AF0BD27F-D0B8-4916-9041-480C617D4CF5}">
      <dgm:prSet custT="1"/>
      <dgm:spPr/>
      <dgm:t>
        <a:bodyPr anchor="ctr"/>
        <a:lstStyle/>
        <a:p>
          <a:r>
            <a:rPr lang="en-US" sz="1800" b="0" i="0" dirty="0"/>
            <a:t>Dynamically loading code at runtime can introduce the possibility of runtime errors. Careful testing is necessary to catch such issues.</a:t>
          </a:r>
          <a:endParaRPr lang="en-IN" sz="1800" dirty="0"/>
        </a:p>
      </dgm:t>
    </dgm:pt>
    <dgm:pt modelId="{E510C190-8118-4C42-8CE0-9581CFEE4674}" type="parTrans" cxnId="{8E4A3310-DA5A-478E-BED1-992043A562F6}">
      <dgm:prSet/>
      <dgm:spPr/>
      <dgm:t>
        <a:bodyPr/>
        <a:lstStyle/>
        <a:p>
          <a:endParaRPr lang="en-IN" sz="1800"/>
        </a:p>
      </dgm:t>
    </dgm:pt>
    <dgm:pt modelId="{626B13A2-401F-4327-A2B4-8580FBF29C35}" type="sibTrans" cxnId="{8E4A3310-DA5A-478E-BED1-992043A562F6}">
      <dgm:prSet/>
      <dgm:spPr/>
      <dgm:t>
        <a:bodyPr/>
        <a:lstStyle/>
        <a:p>
          <a:endParaRPr lang="en-IN" sz="1800"/>
        </a:p>
      </dgm:t>
    </dgm:pt>
    <dgm:pt modelId="{B9914981-685F-4B6A-B503-49AADB74D8A7}">
      <dgm:prSet custT="1"/>
      <dgm:spPr/>
      <dgm:t>
        <a:bodyPr anchor="ctr"/>
        <a:lstStyle/>
        <a:p>
          <a:r>
            <a:rPr lang="en-US" sz="1800" b="1" i="0" dirty="0"/>
            <a:t> 4. Increased Number of Requests:</a:t>
          </a:r>
          <a:endParaRPr lang="en-IN" sz="1800" dirty="0"/>
        </a:p>
      </dgm:t>
    </dgm:pt>
    <dgm:pt modelId="{AA6FD847-6EFD-44F4-9324-9D7D02CC4D3D}" type="parTrans" cxnId="{503DB08C-F219-4C64-A2B6-75452DC3BC40}">
      <dgm:prSet/>
      <dgm:spPr/>
      <dgm:t>
        <a:bodyPr/>
        <a:lstStyle/>
        <a:p>
          <a:endParaRPr lang="en-IN" sz="1800"/>
        </a:p>
      </dgm:t>
    </dgm:pt>
    <dgm:pt modelId="{54BB2243-5595-41D5-8BF4-ABC11E2DF671}" type="sibTrans" cxnId="{503DB08C-F219-4C64-A2B6-75452DC3BC40}">
      <dgm:prSet/>
      <dgm:spPr/>
      <dgm:t>
        <a:bodyPr/>
        <a:lstStyle/>
        <a:p>
          <a:endParaRPr lang="en-IN" sz="1800"/>
        </a:p>
      </dgm:t>
    </dgm:pt>
    <dgm:pt modelId="{18C3F5AF-3B20-40CC-AAF8-CD01E115F655}">
      <dgm:prSet custT="1"/>
      <dgm:spPr/>
      <dgm:t>
        <a:bodyPr anchor="ctr"/>
        <a:lstStyle/>
        <a:p>
          <a:r>
            <a:rPr lang="en-US" sz="1800" b="0" i="0" dirty="0"/>
            <a:t>Code splitting may increase the number of HTTP requests needed to fetch all the necessary chunks. This can impact performance.</a:t>
          </a:r>
          <a:endParaRPr lang="en-IN" sz="1800" dirty="0"/>
        </a:p>
      </dgm:t>
    </dgm:pt>
    <dgm:pt modelId="{973608E8-79B1-475C-BADE-C6E3F0728217}" type="parTrans" cxnId="{327C0520-86E9-4C7A-926A-D1995EAF34DF}">
      <dgm:prSet/>
      <dgm:spPr/>
      <dgm:t>
        <a:bodyPr/>
        <a:lstStyle/>
        <a:p>
          <a:endParaRPr lang="en-IN" sz="1800"/>
        </a:p>
      </dgm:t>
    </dgm:pt>
    <dgm:pt modelId="{FFB4693C-10F6-4B52-A0E1-BBDCF3F603CE}" type="sibTrans" cxnId="{327C0520-86E9-4C7A-926A-D1995EAF34DF}">
      <dgm:prSet/>
      <dgm:spPr/>
      <dgm:t>
        <a:bodyPr/>
        <a:lstStyle/>
        <a:p>
          <a:endParaRPr lang="en-IN" sz="1800"/>
        </a:p>
      </dgm:t>
    </dgm:pt>
    <dgm:pt modelId="{5CB8A86D-86BB-438F-A521-5A7F183F6F9A}">
      <dgm:prSet custT="1"/>
      <dgm:spPr/>
      <dgm:t>
        <a:bodyPr anchor="ctr"/>
        <a:lstStyle/>
        <a:p>
          <a:r>
            <a:rPr lang="en-US" sz="1800" b="1" i="0" dirty="0"/>
            <a:t> 5. Learning Curve:</a:t>
          </a:r>
          <a:endParaRPr lang="en-IN" sz="1800" dirty="0"/>
        </a:p>
      </dgm:t>
    </dgm:pt>
    <dgm:pt modelId="{D24BD4EB-04C7-497F-BA75-E0C4910EF512}" type="parTrans" cxnId="{BC3E51BE-3B0D-4571-8A0F-306CC727A829}">
      <dgm:prSet/>
      <dgm:spPr/>
      <dgm:t>
        <a:bodyPr/>
        <a:lstStyle/>
        <a:p>
          <a:endParaRPr lang="en-IN" sz="1800"/>
        </a:p>
      </dgm:t>
    </dgm:pt>
    <dgm:pt modelId="{5636E6BE-DE5E-4299-B139-6F8F02FB9B56}" type="sibTrans" cxnId="{BC3E51BE-3B0D-4571-8A0F-306CC727A829}">
      <dgm:prSet/>
      <dgm:spPr/>
      <dgm:t>
        <a:bodyPr/>
        <a:lstStyle/>
        <a:p>
          <a:endParaRPr lang="en-IN" sz="1800"/>
        </a:p>
      </dgm:t>
    </dgm:pt>
    <dgm:pt modelId="{D1A53BB1-AEE0-414D-AD17-16C020094F22}">
      <dgm:prSet custT="1"/>
      <dgm:spPr/>
      <dgm:t>
        <a:bodyPr anchor="ctr"/>
        <a:lstStyle/>
        <a:p>
          <a:r>
            <a:rPr lang="en-US" sz="1800" b="0" i="0" dirty="0"/>
            <a:t>Developers who are new to code splitting may need time to understand the concepts and best practices. This can be a challenging.</a:t>
          </a:r>
          <a:endParaRPr lang="en-IN" sz="1800" dirty="0"/>
        </a:p>
      </dgm:t>
    </dgm:pt>
    <dgm:pt modelId="{13B22F7E-79DC-4F23-9101-AFAEA98962DD}" type="parTrans" cxnId="{74706406-C89D-4AB1-9B66-58DB574B25CF}">
      <dgm:prSet/>
      <dgm:spPr/>
      <dgm:t>
        <a:bodyPr/>
        <a:lstStyle/>
        <a:p>
          <a:endParaRPr lang="en-IN" sz="1800"/>
        </a:p>
      </dgm:t>
    </dgm:pt>
    <dgm:pt modelId="{7F48E55C-DFCA-44F6-90E3-4541E4BA7528}" type="sibTrans" cxnId="{74706406-C89D-4AB1-9B66-58DB574B25CF}">
      <dgm:prSet/>
      <dgm:spPr/>
      <dgm:t>
        <a:bodyPr/>
        <a:lstStyle/>
        <a:p>
          <a:endParaRPr lang="en-IN" sz="1800"/>
        </a:p>
      </dgm:t>
    </dgm:pt>
    <dgm:pt modelId="{DE5CA1C0-3930-46AA-ACDB-1E6A1045CD2C}" type="pres">
      <dgm:prSet presAssocID="{6DB972F3-DAE0-46B2-95A8-662364FCD21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368EF52-A08E-4703-8273-31B5CE262D96}" type="pres">
      <dgm:prSet presAssocID="{3F553214-3684-4B46-A92F-A40CBF23ACF5}" presName="thickLine" presStyleLbl="alignNode1" presStyleIdx="0" presStyleCnt="6"/>
      <dgm:spPr/>
    </dgm:pt>
    <dgm:pt modelId="{974F6103-60C3-4873-9469-A694C1E90113}" type="pres">
      <dgm:prSet presAssocID="{3F553214-3684-4B46-A92F-A40CBF23ACF5}" presName="horz1" presStyleCnt="0"/>
      <dgm:spPr/>
    </dgm:pt>
    <dgm:pt modelId="{66B33EC0-1216-4895-94CF-77B05B882D7B}" type="pres">
      <dgm:prSet presAssocID="{3F553214-3684-4B46-A92F-A40CBF23ACF5}" presName="tx1" presStyleLbl="revTx" presStyleIdx="0" presStyleCnt="11" custScaleX="191137"/>
      <dgm:spPr/>
      <dgm:t>
        <a:bodyPr/>
        <a:lstStyle/>
        <a:p>
          <a:endParaRPr lang="en-US"/>
        </a:p>
      </dgm:t>
    </dgm:pt>
    <dgm:pt modelId="{51AE8902-EFF6-4256-A907-9176028B43F3}" type="pres">
      <dgm:prSet presAssocID="{3F553214-3684-4B46-A92F-A40CBF23ACF5}" presName="vert1" presStyleCnt="0"/>
      <dgm:spPr/>
    </dgm:pt>
    <dgm:pt modelId="{FFD0F65A-7113-4EAB-86EF-11BBA78064D9}" type="pres">
      <dgm:prSet presAssocID="{BE30104C-8118-463C-8029-213ABE1BCCB2}" presName="thickLine" presStyleLbl="alignNode1" presStyleIdx="1" presStyleCnt="6"/>
      <dgm:spPr/>
    </dgm:pt>
    <dgm:pt modelId="{E11BC680-7E39-40DD-9F80-8F5C3CF7059C}" type="pres">
      <dgm:prSet presAssocID="{BE30104C-8118-463C-8029-213ABE1BCCB2}" presName="horz1" presStyleCnt="0"/>
      <dgm:spPr/>
    </dgm:pt>
    <dgm:pt modelId="{DEEE64C1-DA7D-49F0-A62F-E3A37778182E}" type="pres">
      <dgm:prSet presAssocID="{BE30104C-8118-463C-8029-213ABE1BCCB2}" presName="tx1" presStyleLbl="revTx" presStyleIdx="1" presStyleCnt="11" custScaleX="191137"/>
      <dgm:spPr/>
      <dgm:t>
        <a:bodyPr/>
        <a:lstStyle/>
        <a:p>
          <a:endParaRPr lang="en-US"/>
        </a:p>
      </dgm:t>
    </dgm:pt>
    <dgm:pt modelId="{8AD93E84-1313-49DF-9AC0-D41C4BBD579E}" type="pres">
      <dgm:prSet presAssocID="{BE30104C-8118-463C-8029-213ABE1BCCB2}" presName="vert1" presStyleCnt="0"/>
      <dgm:spPr/>
    </dgm:pt>
    <dgm:pt modelId="{61227C84-892A-4854-9DBE-B391273993E8}" type="pres">
      <dgm:prSet presAssocID="{E8E633F6-3050-41AD-9EFA-460F6F82F649}" presName="vertSpace2a" presStyleCnt="0"/>
      <dgm:spPr/>
    </dgm:pt>
    <dgm:pt modelId="{EC322AB6-F6B1-46EF-A339-7B4785DEABEC}" type="pres">
      <dgm:prSet presAssocID="{E8E633F6-3050-41AD-9EFA-460F6F82F649}" presName="horz2" presStyleCnt="0"/>
      <dgm:spPr/>
    </dgm:pt>
    <dgm:pt modelId="{13A771CF-30EA-43F4-9036-C235EDE6697F}" type="pres">
      <dgm:prSet presAssocID="{E8E633F6-3050-41AD-9EFA-460F6F82F649}" presName="horzSpace2" presStyleCnt="0"/>
      <dgm:spPr/>
    </dgm:pt>
    <dgm:pt modelId="{B9A80F8D-1DBC-478D-A4FD-526E27EA5B7F}" type="pres">
      <dgm:prSet presAssocID="{E8E633F6-3050-41AD-9EFA-460F6F82F649}" presName="tx2" presStyleLbl="revTx" presStyleIdx="2" presStyleCnt="11"/>
      <dgm:spPr/>
      <dgm:t>
        <a:bodyPr/>
        <a:lstStyle/>
        <a:p>
          <a:endParaRPr lang="en-US"/>
        </a:p>
      </dgm:t>
    </dgm:pt>
    <dgm:pt modelId="{64C8A61B-8BA7-4CE2-9166-11EED6BAC281}" type="pres">
      <dgm:prSet presAssocID="{E8E633F6-3050-41AD-9EFA-460F6F82F649}" presName="vert2" presStyleCnt="0"/>
      <dgm:spPr/>
    </dgm:pt>
    <dgm:pt modelId="{C61A0893-7A1B-4F94-BC3B-146DB2987342}" type="pres">
      <dgm:prSet presAssocID="{E8E633F6-3050-41AD-9EFA-460F6F82F649}" presName="thinLine2b" presStyleLbl="callout" presStyleIdx="0" presStyleCnt="5"/>
      <dgm:spPr/>
    </dgm:pt>
    <dgm:pt modelId="{3BB17E06-40E2-40CB-9356-ECAFAEAD1F46}" type="pres">
      <dgm:prSet presAssocID="{E8E633F6-3050-41AD-9EFA-460F6F82F649}" presName="vertSpace2b" presStyleCnt="0"/>
      <dgm:spPr/>
    </dgm:pt>
    <dgm:pt modelId="{8E50CFC5-BF41-4ADB-B059-5434383DD9C4}" type="pres">
      <dgm:prSet presAssocID="{702B0F49-E488-41C3-871C-64D973AA58D8}" presName="thickLine" presStyleLbl="alignNode1" presStyleIdx="2" presStyleCnt="6"/>
      <dgm:spPr/>
    </dgm:pt>
    <dgm:pt modelId="{EFB1FAAC-DF4D-4304-8649-F1B84CDE0237}" type="pres">
      <dgm:prSet presAssocID="{702B0F49-E488-41C3-871C-64D973AA58D8}" presName="horz1" presStyleCnt="0"/>
      <dgm:spPr/>
    </dgm:pt>
    <dgm:pt modelId="{C93E9BAD-0770-47FD-91C9-B5C36231CA60}" type="pres">
      <dgm:prSet presAssocID="{702B0F49-E488-41C3-871C-64D973AA58D8}" presName="tx1" presStyleLbl="revTx" presStyleIdx="3" presStyleCnt="11" custScaleX="191137"/>
      <dgm:spPr/>
      <dgm:t>
        <a:bodyPr/>
        <a:lstStyle/>
        <a:p>
          <a:endParaRPr lang="en-US"/>
        </a:p>
      </dgm:t>
    </dgm:pt>
    <dgm:pt modelId="{0763931B-C3DA-4C38-8611-8AF203754F81}" type="pres">
      <dgm:prSet presAssocID="{702B0F49-E488-41C3-871C-64D973AA58D8}" presName="vert1" presStyleCnt="0"/>
      <dgm:spPr/>
    </dgm:pt>
    <dgm:pt modelId="{73844856-1CE5-49BA-939A-4C9A58E09044}" type="pres">
      <dgm:prSet presAssocID="{917A5F95-E25A-4CF4-9859-928409D9C3CF}" presName="vertSpace2a" presStyleCnt="0"/>
      <dgm:spPr/>
    </dgm:pt>
    <dgm:pt modelId="{77FC98B9-6153-4980-9ED1-96ECF3992988}" type="pres">
      <dgm:prSet presAssocID="{917A5F95-E25A-4CF4-9859-928409D9C3CF}" presName="horz2" presStyleCnt="0"/>
      <dgm:spPr/>
    </dgm:pt>
    <dgm:pt modelId="{948FAC01-CC74-459D-885F-4311D2C7FC25}" type="pres">
      <dgm:prSet presAssocID="{917A5F95-E25A-4CF4-9859-928409D9C3CF}" presName="horzSpace2" presStyleCnt="0"/>
      <dgm:spPr/>
    </dgm:pt>
    <dgm:pt modelId="{A9B2EE15-1269-484B-8F8C-BBC1328A26A3}" type="pres">
      <dgm:prSet presAssocID="{917A5F95-E25A-4CF4-9859-928409D9C3CF}" presName="tx2" presStyleLbl="revTx" presStyleIdx="4" presStyleCnt="11"/>
      <dgm:spPr/>
      <dgm:t>
        <a:bodyPr/>
        <a:lstStyle/>
        <a:p>
          <a:endParaRPr lang="en-US"/>
        </a:p>
      </dgm:t>
    </dgm:pt>
    <dgm:pt modelId="{2C53B6B4-252A-401B-86AE-ED68E6E667DF}" type="pres">
      <dgm:prSet presAssocID="{917A5F95-E25A-4CF4-9859-928409D9C3CF}" presName="vert2" presStyleCnt="0"/>
      <dgm:spPr/>
    </dgm:pt>
    <dgm:pt modelId="{E4FF087F-4BD4-41C8-85F4-4DC673C798E9}" type="pres">
      <dgm:prSet presAssocID="{917A5F95-E25A-4CF4-9859-928409D9C3CF}" presName="thinLine2b" presStyleLbl="callout" presStyleIdx="1" presStyleCnt="5"/>
      <dgm:spPr/>
    </dgm:pt>
    <dgm:pt modelId="{1ADD94D0-DBF5-4C5E-8FF7-69BE695F7054}" type="pres">
      <dgm:prSet presAssocID="{917A5F95-E25A-4CF4-9859-928409D9C3CF}" presName="vertSpace2b" presStyleCnt="0"/>
      <dgm:spPr/>
    </dgm:pt>
    <dgm:pt modelId="{F6349F31-7B54-4A55-B0F2-EFD9F866E8B5}" type="pres">
      <dgm:prSet presAssocID="{4D84A824-C082-4478-9C0C-3B2115CD9029}" presName="thickLine" presStyleLbl="alignNode1" presStyleIdx="3" presStyleCnt="6"/>
      <dgm:spPr/>
    </dgm:pt>
    <dgm:pt modelId="{B88446F5-36D9-4095-BB08-81175AF72F52}" type="pres">
      <dgm:prSet presAssocID="{4D84A824-C082-4478-9C0C-3B2115CD9029}" presName="horz1" presStyleCnt="0"/>
      <dgm:spPr/>
    </dgm:pt>
    <dgm:pt modelId="{1BFE9226-8F69-4A3D-A5EA-B8FE27860E8B}" type="pres">
      <dgm:prSet presAssocID="{4D84A824-C082-4478-9C0C-3B2115CD9029}" presName="tx1" presStyleLbl="revTx" presStyleIdx="5" presStyleCnt="11" custScaleX="191137"/>
      <dgm:spPr/>
      <dgm:t>
        <a:bodyPr/>
        <a:lstStyle/>
        <a:p>
          <a:endParaRPr lang="en-US"/>
        </a:p>
      </dgm:t>
    </dgm:pt>
    <dgm:pt modelId="{E5241549-F0A4-402C-BEDE-45C8FB5DFBBE}" type="pres">
      <dgm:prSet presAssocID="{4D84A824-C082-4478-9C0C-3B2115CD9029}" presName="vert1" presStyleCnt="0"/>
      <dgm:spPr/>
    </dgm:pt>
    <dgm:pt modelId="{8CA8A2A2-0105-4BC3-B9FE-915E4C1A7AE1}" type="pres">
      <dgm:prSet presAssocID="{AF0BD27F-D0B8-4916-9041-480C617D4CF5}" presName="vertSpace2a" presStyleCnt="0"/>
      <dgm:spPr/>
    </dgm:pt>
    <dgm:pt modelId="{18D035F6-A255-4506-867F-C43910576131}" type="pres">
      <dgm:prSet presAssocID="{AF0BD27F-D0B8-4916-9041-480C617D4CF5}" presName="horz2" presStyleCnt="0"/>
      <dgm:spPr/>
    </dgm:pt>
    <dgm:pt modelId="{4B561F46-1CC2-4A34-857D-4BAA68596E5E}" type="pres">
      <dgm:prSet presAssocID="{AF0BD27F-D0B8-4916-9041-480C617D4CF5}" presName="horzSpace2" presStyleCnt="0"/>
      <dgm:spPr/>
    </dgm:pt>
    <dgm:pt modelId="{9CBB1219-04DC-4551-8FE2-758046E17982}" type="pres">
      <dgm:prSet presAssocID="{AF0BD27F-D0B8-4916-9041-480C617D4CF5}" presName="tx2" presStyleLbl="revTx" presStyleIdx="6" presStyleCnt="11"/>
      <dgm:spPr/>
      <dgm:t>
        <a:bodyPr/>
        <a:lstStyle/>
        <a:p>
          <a:endParaRPr lang="en-US"/>
        </a:p>
      </dgm:t>
    </dgm:pt>
    <dgm:pt modelId="{9B55E453-9BF0-4143-98C2-5EC2BEF26862}" type="pres">
      <dgm:prSet presAssocID="{AF0BD27F-D0B8-4916-9041-480C617D4CF5}" presName="vert2" presStyleCnt="0"/>
      <dgm:spPr/>
    </dgm:pt>
    <dgm:pt modelId="{73281D1B-BB2B-4D18-9B50-EAF50E885216}" type="pres">
      <dgm:prSet presAssocID="{AF0BD27F-D0B8-4916-9041-480C617D4CF5}" presName="thinLine2b" presStyleLbl="callout" presStyleIdx="2" presStyleCnt="5"/>
      <dgm:spPr/>
    </dgm:pt>
    <dgm:pt modelId="{6D004241-C391-4914-90AD-7E2B58FDC1DF}" type="pres">
      <dgm:prSet presAssocID="{AF0BD27F-D0B8-4916-9041-480C617D4CF5}" presName="vertSpace2b" presStyleCnt="0"/>
      <dgm:spPr/>
    </dgm:pt>
    <dgm:pt modelId="{23AAE292-019F-4D87-9DA0-63D96362D7CC}" type="pres">
      <dgm:prSet presAssocID="{B9914981-685F-4B6A-B503-49AADB74D8A7}" presName="thickLine" presStyleLbl="alignNode1" presStyleIdx="4" presStyleCnt="6"/>
      <dgm:spPr/>
    </dgm:pt>
    <dgm:pt modelId="{4FF10257-81F0-4EC9-8D3B-BFD7C27B0E64}" type="pres">
      <dgm:prSet presAssocID="{B9914981-685F-4B6A-B503-49AADB74D8A7}" presName="horz1" presStyleCnt="0"/>
      <dgm:spPr/>
    </dgm:pt>
    <dgm:pt modelId="{89C70574-D89A-4655-8741-6B91800DDC54}" type="pres">
      <dgm:prSet presAssocID="{B9914981-685F-4B6A-B503-49AADB74D8A7}" presName="tx1" presStyleLbl="revTx" presStyleIdx="7" presStyleCnt="11" custScaleX="191137"/>
      <dgm:spPr/>
      <dgm:t>
        <a:bodyPr/>
        <a:lstStyle/>
        <a:p>
          <a:endParaRPr lang="en-US"/>
        </a:p>
      </dgm:t>
    </dgm:pt>
    <dgm:pt modelId="{75789806-4F12-460F-8733-B827FCDC571C}" type="pres">
      <dgm:prSet presAssocID="{B9914981-685F-4B6A-B503-49AADB74D8A7}" presName="vert1" presStyleCnt="0"/>
      <dgm:spPr/>
    </dgm:pt>
    <dgm:pt modelId="{6DE07DE3-FC75-4365-BDE5-1DE1B4F78692}" type="pres">
      <dgm:prSet presAssocID="{18C3F5AF-3B20-40CC-AAF8-CD01E115F655}" presName="vertSpace2a" presStyleCnt="0"/>
      <dgm:spPr/>
    </dgm:pt>
    <dgm:pt modelId="{81502280-77FC-4F31-ABD4-C63870546DD5}" type="pres">
      <dgm:prSet presAssocID="{18C3F5AF-3B20-40CC-AAF8-CD01E115F655}" presName="horz2" presStyleCnt="0"/>
      <dgm:spPr/>
    </dgm:pt>
    <dgm:pt modelId="{1BDEC1DE-79A5-45CE-9B54-B8387958A566}" type="pres">
      <dgm:prSet presAssocID="{18C3F5AF-3B20-40CC-AAF8-CD01E115F655}" presName="horzSpace2" presStyleCnt="0"/>
      <dgm:spPr/>
    </dgm:pt>
    <dgm:pt modelId="{77AE89BB-F30F-4D83-A8B6-8D8E70F61A75}" type="pres">
      <dgm:prSet presAssocID="{18C3F5AF-3B20-40CC-AAF8-CD01E115F655}" presName="tx2" presStyleLbl="revTx" presStyleIdx="8" presStyleCnt="11"/>
      <dgm:spPr/>
      <dgm:t>
        <a:bodyPr/>
        <a:lstStyle/>
        <a:p>
          <a:endParaRPr lang="en-US"/>
        </a:p>
      </dgm:t>
    </dgm:pt>
    <dgm:pt modelId="{391F237B-804D-4464-8A65-C68A2A5D37E2}" type="pres">
      <dgm:prSet presAssocID="{18C3F5AF-3B20-40CC-AAF8-CD01E115F655}" presName="vert2" presStyleCnt="0"/>
      <dgm:spPr/>
    </dgm:pt>
    <dgm:pt modelId="{7D3EFA13-D664-47E3-899B-82786B0352E2}" type="pres">
      <dgm:prSet presAssocID="{18C3F5AF-3B20-40CC-AAF8-CD01E115F655}" presName="thinLine2b" presStyleLbl="callout" presStyleIdx="3" presStyleCnt="5"/>
      <dgm:spPr/>
    </dgm:pt>
    <dgm:pt modelId="{DF02C9A5-1AEE-4190-ADC8-207B6AD40A9B}" type="pres">
      <dgm:prSet presAssocID="{18C3F5AF-3B20-40CC-AAF8-CD01E115F655}" presName="vertSpace2b" presStyleCnt="0"/>
      <dgm:spPr/>
    </dgm:pt>
    <dgm:pt modelId="{7C491C27-9E77-42EF-8C4B-3E6EFF189068}" type="pres">
      <dgm:prSet presAssocID="{5CB8A86D-86BB-438F-A521-5A7F183F6F9A}" presName="thickLine" presStyleLbl="alignNode1" presStyleIdx="5" presStyleCnt="6"/>
      <dgm:spPr/>
    </dgm:pt>
    <dgm:pt modelId="{7A0D0D96-4C55-458A-A631-2ECD086AEE89}" type="pres">
      <dgm:prSet presAssocID="{5CB8A86D-86BB-438F-A521-5A7F183F6F9A}" presName="horz1" presStyleCnt="0"/>
      <dgm:spPr/>
    </dgm:pt>
    <dgm:pt modelId="{FE32D1A2-EAE7-4330-9C8D-52D55C02A952}" type="pres">
      <dgm:prSet presAssocID="{5CB8A86D-86BB-438F-A521-5A7F183F6F9A}" presName="tx1" presStyleLbl="revTx" presStyleIdx="9" presStyleCnt="11" custScaleX="191137"/>
      <dgm:spPr/>
      <dgm:t>
        <a:bodyPr/>
        <a:lstStyle/>
        <a:p>
          <a:endParaRPr lang="en-US"/>
        </a:p>
      </dgm:t>
    </dgm:pt>
    <dgm:pt modelId="{5DC10086-6516-4E16-BC73-7FFE371FBE32}" type="pres">
      <dgm:prSet presAssocID="{5CB8A86D-86BB-438F-A521-5A7F183F6F9A}" presName="vert1" presStyleCnt="0"/>
      <dgm:spPr/>
    </dgm:pt>
    <dgm:pt modelId="{B31D4315-92CB-4D63-99F8-4EB4C0674A43}" type="pres">
      <dgm:prSet presAssocID="{D1A53BB1-AEE0-414D-AD17-16C020094F22}" presName="vertSpace2a" presStyleCnt="0"/>
      <dgm:spPr/>
    </dgm:pt>
    <dgm:pt modelId="{DF7386FA-06E1-4A25-AE85-04B42C5B3CE5}" type="pres">
      <dgm:prSet presAssocID="{D1A53BB1-AEE0-414D-AD17-16C020094F22}" presName="horz2" presStyleCnt="0"/>
      <dgm:spPr/>
    </dgm:pt>
    <dgm:pt modelId="{3EE9D73E-2B48-46CC-BDA4-F09113902BA0}" type="pres">
      <dgm:prSet presAssocID="{D1A53BB1-AEE0-414D-AD17-16C020094F22}" presName="horzSpace2" presStyleCnt="0"/>
      <dgm:spPr/>
    </dgm:pt>
    <dgm:pt modelId="{495111CA-C3DC-43F0-ACEA-68E5643ECC36}" type="pres">
      <dgm:prSet presAssocID="{D1A53BB1-AEE0-414D-AD17-16C020094F22}" presName="tx2" presStyleLbl="revTx" presStyleIdx="10" presStyleCnt="11"/>
      <dgm:spPr/>
      <dgm:t>
        <a:bodyPr/>
        <a:lstStyle/>
        <a:p>
          <a:endParaRPr lang="en-US"/>
        </a:p>
      </dgm:t>
    </dgm:pt>
    <dgm:pt modelId="{DAF1B38A-4595-4AA7-9AF7-0F3E93152584}" type="pres">
      <dgm:prSet presAssocID="{D1A53BB1-AEE0-414D-AD17-16C020094F22}" presName="vert2" presStyleCnt="0"/>
      <dgm:spPr/>
    </dgm:pt>
    <dgm:pt modelId="{2118FE61-C2AC-4824-A23E-537DB89EBCCE}" type="pres">
      <dgm:prSet presAssocID="{D1A53BB1-AEE0-414D-AD17-16C020094F22}" presName="thinLine2b" presStyleLbl="callout" presStyleIdx="4" presStyleCnt="5"/>
      <dgm:spPr/>
    </dgm:pt>
    <dgm:pt modelId="{1397C705-08C3-46C1-A01D-C6B8778BAA21}" type="pres">
      <dgm:prSet presAssocID="{D1A53BB1-AEE0-414D-AD17-16C020094F22}" presName="vertSpace2b" presStyleCnt="0"/>
      <dgm:spPr/>
    </dgm:pt>
  </dgm:ptLst>
  <dgm:cxnLst>
    <dgm:cxn modelId="{BC3E51BE-3B0D-4571-8A0F-306CC727A829}" srcId="{6DB972F3-DAE0-46B2-95A8-662364FCD216}" destId="{5CB8A86D-86BB-438F-A521-5A7F183F6F9A}" srcOrd="5" destOrd="0" parTransId="{D24BD4EB-04C7-497F-BA75-E0C4910EF512}" sibTransId="{5636E6BE-DE5E-4299-B139-6F8F02FB9B56}"/>
    <dgm:cxn modelId="{327C0520-86E9-4C7A-926A-D1995EAF34DF}" srcId="{B9914981-685F-4B6A-B503-49AADB74D8A7}" destId="{18C3F5AF-3B20-40CC-AAF8-CD01E115F655}" srcOrd="0" destOrd="0" parTransId="{973608E8-79B1-475C-BADE-C6E3F0728217}" sibTransId="{FFB4693C-10F6-4B52-A0E1-BBDCF3F603CE}"/>
    <dgm:cxn modelId="{237C9E35-40C0-4717-AA00-553EC503B9DD}" srcId="{6DB972F3-DAE0-46B2-95A8-662364FCD216}" destId="{BE30104C-8118-463C-8029-213ABE1BCCB2}" srcOrd="1" destOrd="0" parTransId="{A6D404A8-D62D-4DD7-87D0-B61C87ECC779}" sibTransId="{00F3ABEF-B651-47E4-ADA1-F4F814C5C63C}"/>
    <dgm:cxn modelId="{7DB1D86D-8AD5-4BFD-9360-CC1E557173DB}" type="presOf" srcId="{702B0F49-E488-41C3-871C-64D973AA58D8}" destId="{C93E9BAD-0770-47FD-91C9-B5C36231CA60}" srcOrd="0" destOrd="0" presId="urn:microsoft.com/office/officeart/2008/layout/LinedList"/>
    <dgm:cxn modelId="{63C3AE39-84EB-4733-8809-4C16A779738D}" type="presOf" srcId="{E8E633F6-3050-41AD-9EFA-460F6F82F649}" destId="{B9A80F8D-1DBC-478D-A4FD-526E27EA5B7F}" srcOrd="0" destOrd="0" presId="urn:microsoft.com/office/officeart/2008/layout/LinedList"/>
    <dgm:cxn modelId="{32DD19AA-DBD5-4426-A0C3-65C34F342693}" type="presOf" srcId="{5CB8A86D-86BB-438F-A521-5A7F183F6F9A}" destId="{FE32D1A2-EAE7-4330-9C8D-52D55C02A952}" srcOrd="0" destOrd="0" presId="urn:microsoft.com/office/officeart/2008/layout/LinedList"/>
    <dgm:cxn modelId="{A9D948E9-62FE-4B4A-A4F0-14484796B7BC}" srcId="{6DB972F3-DAE0-46B2-95A8-662364FCD216}" destId="{3F553214-3684-4B46-A92F-A40CBF23ACF5}" srcOrd="0" destOrd="0" parTransId="{09F89A55-DDBC-4566-BC4E-EC1DFC45B498}" sibTransId="{394B3B9A-1FC6-4C56-AF04-AE27901CD29E}"/>
    <dgm:cxn modelId="{729AC813-48DB-4741-B0EF-A5D24D05055E}" type="presOf" srcId="{4D84A824-C082-4478-9C0C-3B2115CD9029}" destId="{1BFE9226-8F69-4A3D-A5EA-B8FE27860E8B}" srcOrd="0" destOrd="0" presId="urn:microsoft.com/office/officeart/2008/layout/LinedList"/>
    <dgm:cxn modelId="{74706406-C89D-4AB1-9B66-58DB574B25CF}" srcId="{5CB8A86D-86BB-438F-A521-5A7F183F6F9A}" destId="{D1A53BB1-AEE0-414D-AD17-16C020094F22}" srcOrd="0" destOrd="0" parTransId="{13B22F7E-79DC-4F23-9101-AFAEA98962DD}" sibTransId="{7F48E55C-DFCA-44F6-90E3-4541E4BA7528}"/>
    <dgm:cxn modelId="{4708E88A-8967-4CAE-AFC8-5FD9E2E3BB99}" type="presOf" srcId="{BE30104C-8118-463C-8029-213ABE1BCCB2}" destId="{DEEE64C1-DA7D-49F0-A62F-E3A37778182E}" srcOrd="0" destOrd="0" presId="urn:microsoft.com/office/officeart/2008/layout/LinedList"/>
    <dgm:cxn modelId="{8E4A3310-DA5A-478E-BED1-992043A562F6}" srcId="{4D84A824-C082-4478-9C0C-3B2115CD9029}" destId="{AF0BD27F-D0B8-4916-9041-480C617D4CF5}" srcOrd="0" destOrd="0" parTransId="{E510C190-8118-4C42-8CE0-9581CFEE4674}" sibTransId="{626B13A2-401F-4327-A2B4-8580FBF29C35}"/>
    <dgm:cxn modelId="{1E9EE74F-9504-4F1C-911B-09D91E31E0D6}" srcId="{702B0F49-E488-41C3-871C-64D973AA58D8}" destId="{917A5F95-E25A-4CF4-9859-928409D9C3CF}" srcOrd="0" destOrd="0" parTransId="{F756FE17-6F82-4F61-9440-E055DC6BB72B}" sibTransId="{3A22E6D0-DAC0-457D-A233-9DCC0D3382C9}"/>
    <dgm:cxn modelId="{421858EF-9B4E-42CC-B879-6F12DBF9AEE3}" srcId="{6DB972F3-DAE0-46B2-95A8-662364FCD216}" destId="{4D84A824-C082-4478-9C0C-3B2115CD9029}" srcOrd="3" destOrd="0" parTransId="{582E8888-3CF1-4728-8AB1-5F66D9D46B78}" sibTransId="{53EB64A1-5FAE-412A-88C4-4DAA1AC7FEC6}"/>
    <dgm:cxn modelId="{8F1770B0-9E00-43A3-9549-146AC1D16B65}" type="presOf" srcId="{18C3F5AF-3B20-40CC-AAF8-CD01E115F655}" destId="{77AE89BB-F30F-4D83-A8B6-8D8E70F61A75}" srcOrd="0" destOrd="0" presId="urn:microsoft.com/office/officeart/2008/layout/LinedList"/>
    <dgm:cxn modelId="{BABA8462-7EC6-40C1-B9E1-0D7A19AA54A9}" type="presOf" srcId="{3F553214-3684-4B46-A92F-A40CBF23ACF5}" destId="{66B33EC0-1216-4895-94CF-77B05B882D7B}" srcOrd="0" destOrd="0" presId="urn:microsoft.com/office/officeart/2008/layout/LinedList"/>
    <dgm:cxn modelId="{EDE1B123-57C1-489A-842A-ECC2391B243A}" type="presOf" srcId="{B9914981-685F-4B6A-B503-49AADB74D8A7}" destId="{89C70574-D89A-4655-8741-6B91800DDC54}" srcOrd="0" destOrd="0" presId="urn:microsoft.com/office/officeart/2008/layout/LinedList"/>
    <dgm:cxn modelId="{803E7993-6897-4BBA-8B1E-C510BA32CB7F}" type="presOf" srcId="{917A5F95-E25A-4CF4-9859-928409D9C3CF}" destId="{A9B2EE15-1269-484B-8F8C-BBC1328A26A3}" srcOrd="0" destOrd="0" presId="urn:microsoft.com/office/officeart/2008/layout/LinedList"/>
    <dgm:cxn modelId="{FCB4A481-BFC1-4D8B-BC65-E5592BED2BF0}" type="presOf" srcId="{D1A53BB1-AEE0-414D-AD17-16C020094F22}" destId="{495111CA-C3DC-43F0-ACEA-68E5643ECC36}" srcOrd="0" destOrd="0" presId="urn:microsoft.com/office/officeart/2008/layout/LinedList"/>
    <dgm:cxn modelId="{2A6FA4EB-0394-4F75-8E9A-05F7E6AF5BF4}" srcId="{BE30104C-8118-463C-8029-213ABE1BCCB2}" destId="{E8E633F6-3050-41AD-9EFA-460F6F82F649}" srcOrd="0" destOrd="0" parTransId="{F608BDFC-D4B8-4710-B527-4240E4F733F8}" sibTransId="{8DB06917-6EEA-4D9B-8BD8-A48AE7CED169}"/>
    <dgm:cxn modelId="{CF8D02FC-3097-4D93-8C70-30E3DE24910A}" srcId="{6DB972F3-DAE0-46B2-95A8-662364FCD216}" destId="{702B0F49-E488-41C3-871C-64D973AA58D8}" srcOrd="2" destOrd="0" parTransId="{E3774470-C2D0-4D96-9B90-3024AF464198}" sibTransId="{8D2E00BB-9D7F-4C2E-9E25-D0DD0F3B51EC}"/>
    <dgm:cxn modelId="{170F8A60-A29D-4D83-919D-60AA8170E739}" type="presOf" srcId="{6DB972F3-DAE0-46B2-95A8-662364FCD216}" destId="{DE5CA1C0-3930-46AA-ACDB-1E6A1045CD2C}" srcOrd="0" destOrd="0" presId="urn:microsoft.com/office/officeart/2008/layout/LinedList"/>
    <dgm:cxn modelId="{AF95BAA2-C150-4369-82C8-BF3D31C120F5}" type="presOf" srcId="{AF0BD27F-D0B8-4916-9041-480C617D4CF5}" destId="{9CBB1219-04DC-4551-8FE2-758046E17982}" srcOrd="0" destOrd="0" presId="urn:microsoft.com/office/officeart/2008/layout/LinedList"/>
    <dgm:cxn modelId="{503DB08C-F219-4C64-A2B6-75452DC3BC40}" srcId="{6DB972F3-DAE0-46B2-95A8-662364FCD216}" destId="{B9914981-685F-4B6A-B503-49AADB74D8A7}" srcOrd="4" destOrd="0" parTransId="{AA6FD847-6EFD-44F4-9324-9D7D02CC4D3D}" sibTransId="{54BB2243-5595-41D5-8BF4-ABC11E2DF671}"/>
    <dgm:cxn modelId="{AB6CDA0B-1763-4996-919A-1ECA81A6C57E}" type="presParOf" srcId="{DE5CA1C0-3930-46AA-ACDB-1E6A1045CD2C}" destId="{B368EF52-A08E-4703-8273-31B5CE262D96}" srcOrd="0" destOrd="0" presId="urn:microsoft.com/office/officeart/2008/layout/LinedList"/>
    <dgm:cxn modelId="{3728E9B0-FF52-4494-85A1-0A223C2ACD15}" type="presParOf" srcId="{DE5CA1C0-3930-46AA-ACDB-1E6A1045CD2C}" destId="{974F6103-60C3-4873-9469-A694C1E90113}" srcOrd="1" destOrd="0" presId="urn:microsoft.com/office/officeart/2008/layout/LinedList"/>
    <dgm:cxn modelId="{24A7365D-62DA-4EF5-989B-4864A3718136}" type="presParOf" srcId="{974F6103-60C3-4873-9469-A694C1E90113}" destId="{66B33EC0-1216-4895-94CF-77B05B882D7B}" srcOrd="0" destOrd="0" presId="urn:microsoft.com/office/officeart/2008/layout/LinedList"/>
    <dgm:cxn modelId="{BA33AD27-81F6-4040-8C9F-00787FC3F166}" type="presParOf" srcId="{974F6103-60C3-4873-9469-A694C1E90113}" destId="{51AE8902-EFF6-4256-A907-9176028B43F3}" srcOrd="1" destOrd="0" presId="urn:microsoft.com/office/officeart/2008/layout/LinedList"/>
    <dgm:cxn modelId="{CE974B38-6749-4C56-90F2-32BED667C98C}" type="presParOf" srcId="{DE5CA1C0-3930-46AA-ACDB-1E6A1045CD2C}" destId="{FFD0F65A-7113-4EAB-86EF-11BBA78064D9}" srcOrd="2" destOrd="0" presId="urn:microsoft.com/office/officeart/2008/layout/LinedList"/>
    <dgm:cxn modelId="{6A97AAB1-98F1-4B28-96CB-E42440EC427B}" type="presParOf" srcId="{DE5CA1C0-3930-46AA-ACDB-1E6A1045CD2C}" destId="{E11BC680-7E39-40DD-9F80-8F5C3CF7059C}" srcOrd="3" destOrd="0" presId="urn:microsoft.com/office/officeart/2008/layout/LinedList"/>
    <dgm:cxn modelId="{41200818-F750-4861-80D1-66A50E71E1CC}" type="presParOf" srcId="{E11BC680-7E39-40DD-9F80-8F5C3CF7059C}" destId="{DEEE64C1-DA7D-49F0-A62F-E3A37778182E}" srcOrd="0" destOrd="0" presId="urn:microsoft.com/office/officeart/2008/layout/LinedList"/>
    <dgm:cxn modelId="{A8C287C2-D45F-41A6-A82F-434AA1749166}" type="presParOf" srcId="{E11BC680-7E39-40DD-9F80-8F5C3CF7059C}" destId="{8AD93E84-1313-49DF-9AC0-D41C4BBD579E}" srcOrd="1" destOrd="0" presId="urn:microsoft.com/office/officeart/2008/layout/LinedList"/>
    <dgm:cxn modelId="{409C45C2-5C60-4534-ADB3-A2F760472A54}" type="presParOf" srcId="{8AD93E84-1313-49DF-9AC0-D41C4BBD579E}" destId="{61227C84-892A-4854-9DBE-B391273993E8}" srcOrd="0" destOrd="0" presId="urn:microsoft.com/office/officeart/2008/layout/LinedList"/>
    <dgm:cxn modelId="{5564A511-B7C1-444B-9CE6-BFA84AE11653}" type="presParOf" srcId="{8AD93E84-1313-49DF-9AC0-D41C4BBD579E}" destId="{EC322AB6-F6B1-46EF-A339-7B4785DEABEC}" srcOrd="1" destOrd="0" presId="urn:microsoft.com/office/officeart/2008/layout/LinedList"/>
    <dgm:cxn modelId="{8EAD8467-D8DE-4BA2-A8D0-BA50351F2678}" type="presParOf" srcId="{EC322AB6-F6B1-46EF-A339-7B4785DEABEC}" destId="{13A771CF-30EA-43F4-9036-C235EDE6697F}" srcOrd="0" destOrd="0" presId="urn:microsoft.com/office/officeart/2008/layout/LinedList"/>
    <dgm:cxn modelId="{8CE4D5CB-F7C2-4FCD-B2C6-C76561F22B26}" type="presParOf" srcId="{EC322AB6-F6B1-46EF-A339-7B4785DEABEC}" destId="{B9A80F8D-1DBC-478D-A4FD-526E27EA5B7F}" srcOrd="1" destOrd="0" presId="urn:microsoft.com/office/officeart/2008/layout/LinedList"/>
    <dgm:cxn modelId="{3020B1F8-9D6D-4CBD-ABE3-8B0C8923B289}" type="presParOf" srcId="{EC322AB6-F6B1-46EF-A339-7B4785DEABEC}" destId="{64C8A61B-8BA7-4CE2-9166-11EED6BAC281}" srcOrd="2" destOrd="0" presId="urn:microsoft.com/office/officeart/2008/layout/LinedList"/>
    <dgm:cxn modelId="{C088C058-C364-433A-80A3-127D744EC838}" type="presParOf" srcId="{8AD93E84-1313-49DF-9AC0-D41C4BBD579E}" destId="{C61A0893-7A1B-4F94-BC3B-146DB2987342}" srcOrd="2" destOrd="0" presId="urn:microsoft.com/office/officeart/2008/layout/LinedList"/>
    <dgm:cxn modelId="{6EE597F2-B10B-4898-9D06-9C5052DE0036}" type="presParOf" srcId="{8AD93E84-1313-49DF-9AC0-D41C4BBD579E}" destId="{3BB17E06-40E2-40CB-9356-ECAFAEAD1F46}" srcOrd="3" destOrd="0" presId="urn:microsoft.com/office/officeart/2008/layout/LinedList"/>
    <dgm:cxn modelId="{E9C88E4C-EAD3-4D11-9D74-2C023B025723}" type="presParOf" srcId="{DE5CA1C0-3930-46AA-ACDB-1E6A1045CD2C}" destId="{8E50CFC5-BF41-4ADB-B059-5434383DD9C4}" srcOrd="4" destOrd="0" presId="urn:microsoft.com/office/officeart/2008/layout/LinedList"/>
    <dgm:cxn modelId="{CD2F78F0-CA75-439C-9F13-D459D1619723}" type="presParOf" srcId="{DE5CA1C0-3930-46AA-ACDB-1E6A1045CD2C}" destId="{EFB1FAAC-DF4D-4304-8649-F1B84CDE0237}" srcOrd="5" destOrd="0" presId="urn:microsoft.com/office/officeart/2008/layout/LinedList"/>
    <dgm:cxn modelId="{A083A793-2A4D-4740-8B8E-443F174D0A05}" type="presParOf" srcId="{EFB1FAAC-DF4D-4304-8649-F1B84CDE0237}" destId="{C93E9BAD-0770-47FD-91C9-B5C36231CA60}" srcOrd="0" destOrd="0" presId="urn:microsoft.com/office/officeart/2008/layout/LinedList"/>
    <dgm:cxn modelId="{D1270110-918A-49CE-9F5C-793CBD92DFB4}" type="presParOf" srcId="{EFB1FAAC-DF4D-4304-8649-F1B84CDE0237}" destId="{0763931B-C3DA-4C38-8611-8AF203754F81}" srcOrd="1" destOrd="0" presId="urn:microsoft.com/office/officeart/2008/layout/LinedList"/>
    <dgm:cxn modelId="{B8E26CD0-F909-4276-B999-1241D2261A9E}" type="presParOf" srcId="{0763931B-C3DA-4C38-8611-8AF203754F81}" destId="{73844856-1CE5-49BA-939A-4C9A58E09044}" srcOrd="0" destOrd="0" presId="urn:microsoft.com/office/officeart/2008/layout/LinedList"/>
    <dgm:cxn modelId="{8ECDFA09-5A08-451E-80EC-9BCB8536CA4D}" type="presParOf" srcId="{0763931B-C3DA-4C38-8611-8AF203754F81}" destId="{77FC98B9-6153-4980-9ED1-96ECF3992988}" srcOrd="1" destOrd="0" presId="urn:microsoft.com/office/officeart/2008/layout/LinedList"/>
    <dgm:cxn modelId="{06032DDA-099E-49D1-BCBC-D6636A99DA38}" type="presParOf" srcId="{77FC98B9-6153-4980-9ED1-96ECF3992988}" destId="{948FAC01-CC74-459D-885F-4311D2C7FC25}" srcOrd="0" destOrd="0" presId="urn:microsoft.com/office/officeart/2008/layout/LinedList"/>
    <dgm:cxn modelId="{658960E3-F55E-41D1-A903-E49BF7BDB834}" type="presParOf" srcId="{77FC98B9-6153-4980-9ED1-96ECF3992988}" destId="{A9B2EE15-1269-484B-8F8C-BBC1328A26A3}" srcOrd="1" destOrd="0" presId="urn:microsoft.com/office/officeart/2008/layout/LinedList"/>
    <dgm:cxn modelId="{52047C51-A837-4893-96A2-49C88F62AF0B}" type="presParOf" srcId="{77FC98B9-6153-4980-9ED1-96ECF3992988}" destId="{2C53B6B4-252A-401B-86AE-ED68E6E667DF}" srcOrd="2" destOrd="0" presId="urn:microsoft.com/office/officeart/2008/layout/LinedList"/>
    <dgm:cxn modelId="{018BC1C4-F338-4462-84BF-8918CCA34A04}" type="presParOf" srcId="{0763931B-C3DA-4C38-8611-8AF203754F81}" destId="{E4FF087F-4BD4-41C8-85F4-4DC673C798E9}" srcOrd="2" destOrd="0" presId="urn:microsoft.com/office/officeart/2008/layout/LinedList"/>
    <dgm:cxn modelId="{93093A6F-9DC0-4F38-96A5-4D38D979FE4D}" type="presParOf" srcId="{0763931B-C3DA-4C38-8611-8AF203754F81}" destId="{1ADD94D0-DBF5-4C5E-8FF7-69BE695F7054}" srcOrd="3" destOrd="0" presId="urn:microsoft.com/office/officeart/2008/layout/LinedList"/>
    <dgm:cxn modelId="{80ADE25C-19E6-4363-BAC0-885DDFB4AEA2}" type="presParOf" srcId="{DE5CA1C0-3930-46AA-ACDB-1E6A1045CD2C}" destId="{F6349F31-7B54-4A55-B0F2-EFD9F866E8B5}" srcOrd="6" destOrd="0" presId="urn:microsoft.com/office/officeart/2008/layout/LinedList"/>
    <dgm:cxn modelId="{61CF16DB-3718-4C8C-8862-0B4CF52606FB}" type="presParOf" srcId="{DE5CA1C0-3930-46AA-ACDB-1E6A1045CD2C}" destId="{B88446F5-36D9-4095-BB08-81175AF72F52}" srcOrd="7" destOrd="0" presId="urn:microsoft.com/office/officeart/2008/layout/LinedList"/>
    <dgm:cxn modelId="{14DE5DA2-D323-4D80-90EB-3054863ECD39}" type="presParOf" srcId="{B88446F5-36D9-4095-BB08-81175AF72F52}" destId="{1BFE9226-8F69-4A3D-A5EA-B8FE27860E8B}" srcOrd="0" destOrd="0" presId="urn:microsoft.com/office/officeart/2008/layout/LinedList"/>
    <dgm:cxn modelId="{4C4CD134-38CC-4251-9815-9DFCABA5F5F0}" type="presParOf" srcId="{B88446F5-36D9-4095-BB08-81175AF72F52}" destId="{E5241549-F0A4-402C-BEDE-45C8FB5DFBBE}" srcOrd="1" destOrd="0" presId="urn:microsoft.com/office/officeart/2008/layout/LinedList"/>
    <dgm:cxn modelId="{CC3D2322-9D3A-4C01-85AD-CB875FE8FFFB}" type="presParOf" srcId="{E5241549-F0A4-402C-BEDE-45C8FB5DFBBE}" destId="{8CA8A2A2-0105-4BC3-B9FE-915E4C1A7AE1}" srcOrd="0" destOrd="0" presId="urn:microsoft.com/office/officeart/2008/layout/LinedList"/>
    <dgm:cxn modelId="{9075B8C7-CA3D-45B3-A7F5-5663D2B56ACB}" type="presParOf" srcId="{E5241549-F0A4-402C-BEDE-45C8FB5DFBBE}" destId="{18D035F6-A255-4506-867F-C43910576131}" srcOrd="1" destOrd="0" presId="urn:microsoft.com/office/officeart/2008/layout/LinedList"/>
    <dgm:cxn modelId="{CF719A7B-740E-4457-A10A-33C6CF2BB003}" type="presParOf" srcId="{18D035F6-A255-4506-867F-C43910576131}" destId="{4B561F46-1CC2-4A34-857D-4BAA68596E5E}" srcOrd="0" destOrd="0" presId="urn:microsoft.com/office/officeart/2008/layout/LinedList"/>
    <dgm:cxn modelId="{15E31591-C195-46C8-859E-21C3CC46DEAE}" type="presParOf" srcId="{18D035F6-A255-4506-867F-C43910576131}" destId="{9CBB1219-04DC-4551-8FE2-758046E17982}" srcOrd="1" destOrd="0" presId="urn:microsoft.com/office/officeart/2008/layout/LinedList"/>
    <dgm:cxn modelId="{FBF62B12-31E6-40B8-900C-13328E4D8E8A}" type="presParOf" srcId="{18D035F6-A255-4506-867F-C43910576131}" destId="{9B55E453-9BF0-4143-98C2-5EC2BEF26862}" srcOrd="2" destOrd="0" presId="urn:microsoft.com/office/officeart/2008/layout/LinedList"/>
    <dgm:cxn modelId="{43FEBB3A-066B-49A3-8F09-29DF5CC4CD99}" type="presParOf" srcId="{E5241549-F0A4-402C-BEDE-45C8FB5DFBBE}" destId="{73281D1B-BB2B-4D18-9B50-EAF50E885216}" srcOrd="2" destOrd="0" presId="urn:microsoft.com/office/officeart/2008/layout/LinedList"/>
    <dgm:cxn modelId="{5903EF9C-B142-4A58-86B9-2E839F47EB42}" type="presParOf" srcId="{E5241549-F0A4-402C-BEDE-45C8FB5DFBBE}" destId="{6D004241-C391-4914-90AD-7E2B58FDC1DF}" srcOrd="3" destOrd="0" presId="urn:microsoft.com/office/officeart/2008/layout/LinedList"/>
    <dgm:cxn modelId="{DD292C51-CF52-4A41-8F00-706BD2B448E7}" type="presParOf" srcId="{DE5CA1C0-3930-46AA-ACDB-1E6A1045CD2C}" destId="{23AAE292-019F-4D87-9DA0-63D96362D7CC}" srcOrd="8" destOrd="0" presId="urn:microsoft.com/office/officeart/2008/layout/LinedList"/>
    <dgm:cxn modelId="{681023BA-35EC-49CF-8CCC-035989B99DEF}" type="presParOf" srcId="{DE5CA1C0-3930-46AA-ACDB-1E6A1045CD2C}" destId="{4FF10257-81F0-4EC9-8D3B-BFD7C27B0E64}" srcOrd="9" destOrd="0" presId="urn:microsoft.com/office/officeart/2008/layout/LinedList"/>
    <dgm:cxn modelId="{A198DC80-BF38-429C-B23D-569784C7622E}" type="presParOf" srcId="{4FF10257-81F0-4EC9-8D3B-BFD7C27B0E64}" destId="{89C70574-D89A-4655-8741-6B91800DDC54}" srcOrd="0" destOrd="0" presId="urn:microsoft.com/office/officeart/2008/layout/LinedList"/>
    <dgm:cxn modelId="{5C8103F2-A383-4F63-81CD-F4B85A51164E}" type="presParOf" srcId="{4FF10257-81F0-4EC9-8D3B-BFD7C27B0E64}" destId="{75789806-4F12-460F-8733-B827FCDC571C}" srcOrd="1" destOrd="0" presId="urn:microsoft.com/office/officeart/2008/layout/LinedList"/>
    <dgm:cxn modelId="{9C4A37A3-2BF8-4392-BBED-6B19B5DF8C5C}" type="presParOf" srcId="{75789806-4F12-460F-8733-B827FCDC571C}" destId="{6DE07DE3-FC75-4365-BDE5-1DE1B4F78692}" srcOrd="0" destOrd="0" presId="urn:microsoft.com/office/officeart/2008/layout/LinedList"/>
    <dgm:cxn modelId="{EE36070A-0EF2-481B-88C8-8AF95F204DA7}" type="presParOf" srcId="{75789806-4F12-460F-8733-B827FCDC571C}" destId="{81502280-77FC-4F31-ABD4-C63870546DD5}" srcOrd="1" destOrd="0" presId="urn:microsoft.com/office/officeart/2008/layout/LinedList"/>
    <dgm:cxn modelId="{05A90D09-1156-4F80-AEDB-B069E3239C97}" type="presParOf" srcId="{81502280-77FC-4F31-ABD4-C63870546DD5}" destId="{1BDEC1DE-79A5-45CE-9B54-B8387958A566}" srcOrd="0" destOrd="0" presId="urn:microsoft.com/office/officeart/2008/layout/LinedList"/>
    <dgm:cxn modelId="{DDDBB72A-998C-4FDB-9E52-6B416D19092A}" type="presParOf" srcId="{81502280-77FC-4F31-ABD4-C63870546DD5}" destId="{77AE89BB-F30F-4D83-A8B6-8D8E70F61A75}" srcOrd="1" destOrd="0" presId="urn:microsoft.com/office/officeart/2008/layout/LinedList"/>
    <dgm:cxn modelId="{6C8608BE-ED47-4E94-A0FC-DF65BD03520E}" type="presParOf" srcId="{81502280-77FC-4F31-ABD4-C63870546DD5}" destId="{391F237B-804D-4464-8A65-C68A2A5D37E2}" srcOrd="2" destOrd="0" presId="urn:microsoft.com/office/officeart/2008/layout/LinedList"/>
    <dgm:cxn modelId="{5AD6D038-A670-47BD-9F12-6F94AE2737F9}" type="presParOf" srcId="{75789806-4F12-460F-8733-B827FCDC571C}" destId="{7D3EFA13-D664-47E3-899B-82786B0352E2}" srcOrd="2" destOrd="0" presId="urn:microsoft.com/office/officeart/2008/layout/LinedList"/>
    <dgm:cxn modelId="{42BB77BD-AF7F-460F-ABBA-AB676F528316}" type="presParOf" srcId="{75789806-4F12-460F-8733-B827FCDC571C}" destId="{DF02C9A5-1AEE-4190-ADC8-207B6AD40A9B}" srcOrd="3" destOrd="0" presId="urn:microsoft.com/office/officeart/2008/layout/LinedList"/>
    <dgm:cxn modelId="{E401629D-6A5B-4F1B-BDB0-46726F86103D}" type="presParOf" srcId="{DE5CA1C0-3930-46AA-ACDB-1E6A1045CD2C}" destId="{7C491C27-9E77-42EF-8C4B-3E6EFF189068}" srcOrd="10" destOrd="0" presId="urn:microsoft.com/office/officeart/2008/layout/LinedList"/>
    <dgm:cxn modelId="{609C76CD-78E9-4EBB-A437-6AC7EE87AD80}" type="presParOf" srcId="{DE5CA1C0-3930-46AA-ACDB-1E6A1045CD2C}" destId="{7A0D0D96-4C55-458A-A631-2ECD086AEE89}" srcOrd="11" destOrd="0" presId="urn:microsoft.com/office/officeart/2008/layout/LinedList"/>
    <dgm:cxn modelId="{327C38D0-2B0E-406F-AD4C-7310EF783F12}" type="presParOf" srcId="{7A0D0D96-4C55-458A-A631-2ECD086AEE89}" destId="{FE32D1A2-EAE7-4330-9C8D-52D55C02A952}" srcOrd="0" destOrd="0" presId="urn:microsoft.com/office/officeart/2008/layout/LinedList"/>
    <dgm:cxn modelId="{08E948AE-498F-4ED1-9A8F-520D40DCA49D}" type="presParOf" srcId="{7A0D0D96-4C55-458A-A631-2ECD086AEE89}" destId="{5DC10086-6516-4E16-BC73-7FFE371FBE32}" srcOrd="1" destOrd="0" presId="urn:microsoft.com/office/officeart/2008/layout/LinedList"/>
    <dgm:cxn modelId="{D586E9A9-CA0C-4758-8852-342FBB426074}" type="presParOf" srcId="{5DC10086-6516-4E16-BC73-7FFE371FBE32}" destId="{B31D4315-92CB-4D63-99F8-4EB4C0674A43}" srcOrd="0" destOrd="0" presId="urn:microsoft.com/office/officeart/2008/layout/LinedList"/>
    <dgm:cxn modelId="{093CA727-0C35-4877-83F0-683CBA71DF92}" type="presParOf" srcId="{5DC10086-6516-4E16-BC73-7FFE371FBE32}" destId="{DF7386FA-06E1-4A25-AE85-04B42C5B3CE5}" srcOrd="1" destOrd="0" presId="urn:microsoft.com/office/officeart/2008/layout/LinedList"/>
    <dgm:cxn modelId="{B8A57587-874F-4031-BFEB-0028EAE164F9}" type="presParOf" srcId="{DF7386FA-06E1-4A25-AE85-04B42C5B3CE5}" destId="{3EE9D73E-2B48-46CC-BDA4-F09113902BA0}" srcOrd="0" destOrd="0" presId="urn:microsoft.com/office/officeart/2008/layout/LinedList"/>
    <dgm:cxn modelId="{5CB147B8-DA79-4292-9967-321C61952FA2}" type="presParOf" srcId="{DF7386FA-06E1-4A25-AE85-04B42C5B3CE5}" destId="{495111CA-C3DC-43F0-ACEA-68E5643ECC36}" srcOrd="1" destOrd="0" presId="urn:microsoft.com/office/officeart/2008/layout/LinedList"/>
    <dgm:cxn modelId="{93339D91-B20F-44DC-86A7-42709697696B}" type="presParOf" srcId="{DF7386FA-06E1-4A25-AE85-04B42C5B3CE5}" destId="{DAF1B38A-4595-4AA7-9AF7-0F3E93152584}" srcOrd="2" destOrd="0" presId="urn:microsoft.com/office/officeart/2008/layout/LinedList"/>
    <dgm:cxn modelId="{13F56CC9-50BA-47DE-BFF3-1D07E0C1710B}" type="presParOf" srcId="{5DC10086-6516-4E16-BC73-7FFE371FBE32}" destId="{2118FE61-C2AC-4824-A23E-537DB89EBCCE}" srcOrd="2" destOrd="0" presId="urn:microsoft.com/office/officeart/2008/layout/LinedList"/>
    <dgm:cxn modelId="{5A3C068B-00DB-44F0-8E22-C750D8685B42}" type="presParOf" srcId="{5DC10086-6516-4E16-BC73-7FFE371FBE32}" destId="{1397C705-08C3-46C1-A01D-C6B8778BAA2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82286ED4-1D14-4FE3-A507-50989F527A4B}" type="doc">
      <dgm:prSet loTypeId="urn:microsoft.com/office/officeart/2005/8/layout/hierarchy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EA5C850-8CB4-42DE-A14F-4DED10B8D1B0}">
      <dgm:prSet phldrT="[Text]" custT="1"/>
      <dgm:spPr/>
      <dgm:t>
        <a:bodyPr/>
        <a:lstStyle/>
        <a:p>
          <a:pPr algn="l"/>
          <a:r>
            <a:rPr lang="en-US" sz="1800" b="0" dirty="0">
              <a:latin typeface="+mn-lt"/>
            </a:rPr>
            <a:t>  </a:t>
          </a:r>
          <a:r>
            <a:rPr lang="en-US" sz="1800" b="1" dirty="0">
              <a:latin typeface="+mn-lt"/>
            </a:rPr>
            <a:t>5 ways to Style React components</a:t>
          </a:r>
          <a:endParaRPr lang="en-IN" sz="1800" b="1" dirty="0">
            <a:latin typeface="+mn-lt"/>
          </a:endParaRPr>
        </a:p>
      </dgm:t>
    </dgm:pt>
    <dgm:pt modelId="{88C0DB76-EFC8-400F-87D0-6CE891D708E6}" type="par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47221A4-6FFE-429A-9D12-F54A9A52D0E8}" type="sibTrans" cxnId="{67DB9490-135A-4817-9690-C01E53B878D7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05C00024-1C17-4B22-A975-FD2AAFBBF352}">
      <dgm:prSet phldrT="[Text]"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3. </a:t>
          </a:r>
          <a:r>
            <a:rPr lang="en-IN" sz="1800" b="0" i="0" dirty="0"/>
            <a:t>CSS-Modules</a:t>
          </a:r>
          <a:endParaRPr lang="en-IN" sz="1800" b="0" dirty="0">
            <a:latin typeface="+mn-lt"/>
          </a:endParaRPr>
        </a:p>
      </dgm:t>
    </dgm:pt>
    <dgm:pt modelId="{DB96B42B-58B8-4E26-BF15-7992F4B44C2B}" type="parTrans" cxnId="{472E6B82-313C-4869-8421-7092695D572C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4AE52772-B09D-4C4C-A287-BB1B175FA6EE}" type="sibTrans" cxnId="{472E6B82-313C-4869-8421-7092695D572C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E7DD57F0-3B38-407E-A893-CA3385B1667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1. </a:t>
          </a:r>
          <a:r>
            <a:rPr lang="en-IN" sz="1800" b="0" i="0" dirty="0"/>
            <a:t>Inline Styles</a:t>
          </a:r>
          <a:endParaRPr lang="en-IN" sz="1800" b="0" dirty="0">
            <a:latin typeface="+mn-lt"/>
          </a:endParaRPr>
        </a:p>
      </dgm:t>
    </dgm:pt>
    <dgm:pt modelId="{53A2E132-E712-49DC-8D3D-F92017D5BDCD}" type="parTrans" cxnId="{474A555E-8885-4CE4-B79B-43C1DAA166C0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9CCC1DD0-0DBD-4C4E-9100-BDA050696C90}" type="sibTrans" cxnId="{474A555E-8885-4CE4-B79B-43C1DAA166C0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FFEC8E53-4D71-43CF-B70F-D4893CAAD43C}">
      <dgm:prSet custT="1"/>
      <dgm:spPr/>
      <dgm:t>
        <a:bodyPr/>
        <a:lstStyle/>
        <a:p>
          <a:pPr algn="l"/>
          <a:r>
            <a:rPr lang="en-US" sz="1800" b="0" i="0" dirty="0">
              <a:effectLst/>
              <a:latin typeface="+mn-lt"/>
            </a:rPr>
            <a:t>  2.</a:t>
          </a:r>
          <a:r>
            <a:rPr lang="en-IN" sz="1800" b="0" i="0" dirty="0">
              <a:effectLst/>
              <a:latin typeface="+mn-lt"/>
            </a:rPr>
            <a:t> </a:t>
          </a:r>
          <a:r>
            <a:rPr lang="en-IN" sz="1800" b="0" i="0" dirty="0"/>
            <a:t>CSS Stylesheets</a:t>
          </a:r>
          <a:endParaRPr lang="en-IN" sz="1800" b="0" dirty="0">
            <a:latin typeface="+mn-lt"/>
          </a:endParaRPr>
        </a:p>
      </dgm:t>
    </dgm:pt>
    <dgm:pt modelId="{2F58068D-922E-4405-A13A-303A57095AF2}" type="parTrans" cxnId="{BB22D8B9-B924-448D-BB34-35956140A7C9}">
      <dgm:prSet/>
      <dgm:spPr/>
      <dgm:t>
        <a:bodyPr/>
        <a:lstStyle/>
        <a:p>
          <a:pPr algn="l"/>
          <a:endParaRPr lang="en-IN" sz="1800" b="0">
            <a:latin typeface="+mn-lt"/>
          </a:endParaRPr>
        </a:p>
      </dgm:t>
    </dgm:pt>
    <dgm:pt modelId="{588ACA9C-9993-4E9D-B82F-7C93FFAD5297}" type="sibTrans" cxnId="{BB22D8B9-B924-448D-BB34-35956140A7C9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18E1AC23-C2F2-44BB-8713-7007D3C3F9FC}">
      <dgm:prSet custT="1"/>
      <dgm:spPr/>
      <dgm:t>
        <a:bodyPr/>
        <a:lstStyle/>
        <a:p>
          <a:pPr algn="l"/>
          <a:r>
            <a:rPr lang="en-IN" sz="1800" b="0" dirty="0">
              <a:latin typeface="+mn-lt"/>
            </a:rPr>
            <a:t>  4. </a:t>
          </a:r>
          <a:r>
            <a:rPr lang="en-IN" sz="1800" b="0" i="0" dirty="0"/>
            <a:t>Global Stylesheets</a:t>
          </a:r>
          <a:endParaRPr lang="en-IN" sz="1800" b="0" dirty="0">
            <a:latin typeface="+mn-lt"/>
          </a:endParaRPr>
        </a:p>
      </dgm:t>
    </dgm:pt>
    <dgm:pt modelId="{1BE91373-1308-4DFF-85D9-EF1D431BD7CF}" type="par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5EBB482E-E199-405C-8BD5-1FD21C4C1CDB}" type="sibTrans" cxnId="{0A64C6F7-B199-4D89-B241-73943234BB38}">
      <dgm:prSet/>
      <dgm:spPr/>
      <dgm:t>
        <a:bodyPr/>
        <a:lstStyle/>
        <a:p>
          <a:endParaRPr lang="en-IN" sz="1800" b="0">
            <a:latin typeface="+mn-lt"/>
          </a:endParaRPr>
        </a:p>
      </dgm:t>
    </dgm:pt>
    <dgm:pt modelId="{3DAA75C3-E6FA-4030-A214-AEBE03A50CB6}">
      <dgm:prSet custT="1"/>
      <dgm:spPr/>
      <dgm:t>
        <a:bodyPr/>
        <a:lstStyle/>
        <a:p>
          <a:pPr algn="l"/>
          <a:r>
            <a:rPr lang="en-IN" sz="1800" b="0" i="0" dirty="0"/>
            <a:t>  5. CSS Frameworks</a:t>
          </a:r>
          <a:endParaRPr lang="en-IN" sz="1800" b="0" dirty="0">
            <a:latin typeface="+mn-lt"/>
          </a:endParaRPr>
        </a:p>
      </dgm:t>
    </dgm:pt>
    <dgm:pt modelId="{1C8EB11A-B037-46FC-ADB6-525A8B323440}" type="parTrans" cxnId="{B60AB09D-9061-4161-B0E7-CDF4DFCE4724}">
      <dgm:prSet/>
      <dgm:spPr/>
      <dgm:t>
        <a:bodyPr/>
        <a:lstStyle/>
        <a:p>
          <a:endParaRPr lang="en-IN" b="0"/>
        </a:p>
      </dgm:t>
    </dgm:pt>
    <dgm:pt modelId="{BF75E518-E6D6-48D6-823C-899CA32FF16A}" type="sibTrans" cxnId="{B60AB09D-9061-4161-B0E7-CDF4DFCE4724}">
      <dgm:prSet/>
      <dgm:spPr/>
      <dgm:t>
        <a:bodyPr/>
        <a:lstStyle/>
        <a:p>
          <a:endParaRPr lang="en-IN" b="0"/>
        </a:p>
      </dgm:t>
    </dgm:pt>
    <dgm:pt modelId="{12306420-E2DE-4ACD-A97A-3B66AD2A78BE}" type="pres">
      <dgm:prSet presAssocID="{82286ED4-1D14-4FE3-A507-50989F527A4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43E6658-3A18-4D4B-914E-C3ED5A05EF5F}" type="pres">
      <dgm:prSet presAssocID="{5EA5C850-8CB4-42DE-A14F-4DED10B8D1B0}" presName="root" presStyleCnt="0"/>
      <dgm:spPr/>
    </dgm:pt>
    <dgm:pt modelId="{583C5664-CA5D-45F6-9A1A-5EBD862B392E}" type="pres">
      <dgm:prSet presAssocID="{5EA5C850-8CB4-42DE-A14F-4DED10B8D1B0}" presName="rootComposite" presStyleCnt="0"/>
      <dgm:spPr/>
    </dgm:pt>
    <dgm:pt modelId="{868B896A-0D6C-4EDD-BCCD-1077A1081EF6}" type="pres">
      <dgm:prSet presAssocID="{5EA5C850-8CB4-42DE-A14F-4DED10B8D1B0}" presName="rootText" presStyleLbl="node1" presStyleIdx="0" presStyleCnt="1" custScaleX="312936" custScaleY="147673" custLinFactNeighborY="-32592"/>
      <dgm:spPr/>
      <dgm:t>
        <a:bodyPr/>
        <a:lstStyle/>
        <a:p>
          <a:endParaRPr lang="en-US"/>
        </a:p>
      </dgm:t>
    </dgm:pt>
    <dgm:pt modelId="{9BE14508-C334-43A6-BD67-86F32F710D56}" type="pres">
      <dgm:prSet presAssocID="{5EA5C850-8CB4-42DE-A14F-4DED10B8D1B0}" presName="rootConnector" presStyleLbl="node1" presStyleIdx="0" presStyleCnt="1"/>
      <dgm:spPr/>
      <dgm:t>
        <a:bodyPr/>
        <a:lstStyle/>
        <a:p>
          <a:endParaRPr lang="en-US"/>
        </a:p>
      </dgm:t>
    </dgm:pt>
    <dgm:pt modelId="{0846BB47-0027-4F03-BCEF-2FF0CF460D77}" type="pres">
      <dgm:prSet presAssocID="{5EA5C850-8CB4-42DE-A14F-4DED10B8D1B0}" presName="childShape" presStyleCnt="0"/>
      <dgm:spPr/>
    </dgm:pt>
    <dgm:pt modelId="{DDBC90AA-1A24-4AF5-BD36-004DA82EEC8E}" type="pres">
      <dgm:prSet presAssocID="{53A2E132-E712-49DC-8D3D-F92017D5BDCD}" presName="Name13" presStyleLbl="parChTrans1D2" presStyleIdx="0" presStyleCnt="5" custSzX="452397"/>
      <dgm:spPr/>
      <dgm:t>
        <a:bodyPr/>
        <a:lstStyle/>
        <a:p>
          <a:endParaRPr lang="en-US"/>
        </a:p>
      </dgm:t>
    </dgm:pt>
    <dgm:pt modelId="{A09D3321-7A5F-427F-9D3E-5E8664999F94}" type="pres">
      <dgm:prSet presAssocID="{E7DD57F0-3B38-407E-A893-CA3385B1667C}" presName="childText" presStyleLbl="bgAcc1" presStyleIdx="0" presStyleCnt="5" custScaleX="300359" custScaleY="103588" custLinFactNeighborY="20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FDF79C-7A20-492B-B012-B4D860751B3F}" type="pres">
      <dgm:prSet presAssocID="{2F58068D-922E-4405-A13A-303A57095AF2}" presName="Name13" presStyleLbl="parChTrans1D2" presStyleIdx="1" presStyleCnt="5" custSzX="452397"/>
      <dgm:spPr/>
      <dgm:t>
        <a:bodyPr/>
        <a:lstStyle/>
        <a:p>
          <a:endParaRPr lang="en-US"/>
        </a:p>
      </dgm:t>
    </dgm:pt>
    <dgm:pt modelId="{AAB9760B-8E85-49A1-91E9-591E59DCB994}" type="pres">
      <dgm:prSet presAssocID="{FFEC8E53-4D71-43CF-B70F-D4893CAAD43C}" presName="childText" presStyleLbl="bgAcc1" presStyleIdx="1" presStyleCnt="5" custScaleX="300359" custScaleY="103588" custLinFactNeighborX="-1455" custLinFactNeighborY="20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6085D-86D3-41D4-99EF-F6CD2BE435AA}" type="pres">
      <dgm:prSet presAssocID="{DB96B42B-58B8-4E26-BF15-7992F4B44C2B}" presName="Name13" presStyleLbl="parChTrans1D2" presStyleIdx="2" presStyleCnt="5" custSzX="452397"/>
      <dgm:spPr/>
      <dgm:t>
        <a:bodyPr/>
        <a:lstStyle/>
        <a:p>
          <a:endParaRPr lang="en-US"/>
        </a:p>
      </dgm:t>
    </dgm:pt>
    <dgm:pt modelId="{7A8DD6C5-153A-4561-BFB2-10F06DFB7C72}" type="pres">
      <dgm:prSet presAssocID="{05C00024-1C17-4B22-A975-FD2AAFBBF352}" presName="childText" presStyleLbl="bgAcc1" presStyleIdx="2" presStyleCnt="5" custScaleX="300359" custScaleY="103588" custLinFactNeighborY="20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15BE2-BD8C-45DC-8E85-26372172902F}" type="pres">
      <dgm:prSet presAssocID="{1BE91373-1308-4DFF-85D9-EF1D431BD7CF}" presName="Name13" presStyleLbl="parChTrans1D2" presStyleIdx="3" presStyleCnt="5" custSzX="452397"/>
      <dgm:spPr/>
      <dgm:t>
        <a:bodyPr/>
        <a:lstStyle/>
        <a:p>
          <a:endParaRPr lang="en-US"/>
        </a:p>
      </dgm:t>
    </dgm:pt>
    <dgm:pt modelId="{CCFD7539-BEE3-43F5-B8EC-8CE64768A0CF}" type="pres">
      <dgm:prSet presAssocID="{18E1AC23-C2F2-44BB-8713-7007D3C3F9FC}" presName="childText" presStyleLbl="bgAcc1" presStyleIdx="3" presStyleCnt="5" custScaleX="302192" custScaleY="99623" custLinFactNeighborY="10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F2CE0-D14A-4CED-A172-E043821375D1}" type="pres">
      <dgm:prSet presAssocID="{1C8EB11A-B037-46FC-ADB6-525A8B323440}" presName="Name13" presStyleLbl="parChTrans1D2" presStyleIdx="4" presStyleCnt="5" custSzX="452397"/>
      <dgm:spPr/>
      <dgm:t>
        <a:bodyPr/>
        <a:lstStyle/>
        <a:p>
          <a:endParaRPr lang="en-US"/>
        </a:p>
      </dgm:t>
    </dgm:pt>
    <dgm:pt modelId="{FD03DDF2-7458-4249-A2F1-469DFB755668}" type="pres">
      <dgm:prSet presAssocID="{3DAA75C3-E6FA-4030-A214-AEBE03A50CB6}" presName="childText" presStyleLbl="bgAcc1" presStyleIdx="4" presStyleCnt="5" custScaleX="302192" custScaleY="99623" custLinFactNeighborY="209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9261E9-B372-4A0F-AD5B-2B777FBCAF4F}" type="presOf" srcId="{5EA5C850-8CB4-42DE-A14F-4DED10B8D1B0}" destId="{868B896A-0D6C-4EDD-BCCD-1077A1081EF6}" srcOrd="0" destOrd="0" presId="urn:microsoft.com/office/officeart/2005/8/layout/hierarchy3"/>
    <dgm:cxn modelId="{C74754BB-B48C-43D0-AD28-4B0E3E7EC88F}" type="presOf" srcId="{1C8EB11A-B037-46FC-ADB6-525A8B323440}" destId="{46EF2CE0-D14A-4CED-A172-E043821375D1}" srcOrd="0" destOrd="0" presId="urn:microsoft.com/office/officeart/2005/8/layout/hierarchy3"/>
    <dgm:cxn modelId="{472E6B82-313C-4869-8421-7092695D572C}" srcId="{5EA5C850-8CB4-42DE-A14F-4DED10B8D1B0}" destId="{05C00024-1C17-4B22-A975-FD2AAFBBF352}" srcOrd="2" destOrd="0" parTransId="{DB96B42B-58B8-4E26-BF15-7992F4B44C2B}" sibTransId="{4AE52772-B09D-4C4C-A287-BB1B175FA6EE}"/>
    <dgm:cxn modelId="{54F4F6ED-E828-4D0E-A7D2-906356FF59B3}" type="presOf" srcId="{FFEC8E53-4D71-43CF-B70F-D4893CAAD43C}" destId="{AAB9760B-8E85-49A1-91E9-591E59DCB994}" srcOrd="0" destOrd="0" presId="urn:microsoft.com/office/officeart/2005/8/layout/hierarchy3"/>
    <dgm:cxn modelId="{D5521C9D-7753-47A8-9299-1AFE085BD04A}" type="presOf" srcId="{18E1AC23-C2F2-44BB-8713-7007D3C3F9FC}" destId="{CCFD7539-BEE3-43F5-B8EC-8CE64768A0CF}" srcOrd="0" destOrd="0" presId="urn:microsoft.com/office/officeart/2005/8/layout/hierarchy3"/>
    <dgm:cxn modelId="{98BC31BF-70CC-43DA-B080-49DD6ABD0D2C}" type="presOf" srcId="{53A2E132-E712-49DC-8D3D-F92017D5BDCD}" destId="{DDBC90AA-1A24-4AF5-BD36-004DA82EEC8E}" srcOrd="0" destOrd="0" presId="urn:microsoft.com/office/officeart/2005/8/layout/hierarchy3"/>
    <dgm:cxn modelId="{D36D05F6-33E4-407D-95B9-45826B85162D}" type="presOf" srcId="{1BE91373-1308-4DFF-85D9-EF1D431BD7CF}" destId="{FDC15BE2-BD8C-45DC-8E85-26372172902F}" srcOrd="0" destOrd="0" presId="urn:microsoft.com/office/officeart/2005/8/layout/hierarchy3"/>
    <dgm:cxn modelId="{F503B938-F8B5-4D4A-AB4B-61BC4481AF32}" type="presOf" srcId="{DB96B42B-58B8-4E26-BF15-7992F4B44C2B}" destId="{8266085D-86D3-41D4-99EF-F6CD2BE435AA}" srcOrd="0" destOrd="0" presId="urn:microsoft.com/office/officeart/2005/8/layout/hierarchy3"/>
    <dgm:cxn modelId="{EC82B547-40BC-4464-93E4-125DCE3C0971}" type="presOf" srcId="{82286ED4-1D14-4FE3-A507-50989F527A4B}" destId="{12306420-E2DE-4ACD-A97A-3B66AD2A78BE}" srcOrd="0" destOrd="0" presId="urn:microsoft.com/office/officeart/2005/8/layout/hierarchy3"/>
    <dgm:cxn modelId="{3D578550-2998-43C9-97A2-76AF2882A77C}" type="presOf" srcId="{2F58068D-922E-4405-A13A-303A57095AF2}" destId="{78FDF79C-7A20-492B-B012-B4D860751B3F}" srcOrd="0" destOrd="0" presId="urn:microsoft.com/office/officeart/2005/8/layout/hierarchy3"/>
    <dgm:cxn modelId="{3458A571-21D8-4BC4-9510-45C18B9044A8}" type="presOf" srcId="{05C00024-1C17-4B22-A975-FD2AAFBBF352}" destId="{7A8DD6C5-153A-4561-BFB2-10F06DFB7C72}" srcOrd="0" destOrd="0" presId="urn:microsoft.com/office/officeart/2005/8/layout/hierarchy3"/>
    <dgm:cxn modelId="{B60AB09D-9061-4161-B0E7-CDF4DFCE4724}" srcId="{5EA5C850-8CB4-42DE-A14F-4DED10B8D1B0}" destId="{3DAA75C3-E6FA-4030-A214-AEBE03A50CB6}" srcOrd="4" destOrd="0" parTransId="{1C8EB11A-B037-46FC-ADB6-525A8B323440}" sibTransId="{BF75E518-E6D6-48D6-823C-899CA32FF16A}"/>
    <dgm:cxn modelId="{BB22D8B9-B924-448D-BB34-35956140A7C9}" srcId="{5EA5C850-8CB4-42DE-A14F-4DED10B8D1B0}" destId="{FFEC8E53-4D71-43CF-B70F-D4893CAAD43C}" srcOrd="1" destOrd="0" parTransId="{2F58068D-922E-4405-A13A-303A57095AF2}" sibTransId="{588ACA9C-9993-4E9D-B82F-7C93FFAD5297}"/>
    <dgm:cxn modelId="{67DB9490-135A-4817-9690-C01E53B878D7}" srcId="{82286ED4-1D14-4FE3-A507-50989F527A4B}" destId="{5EA5C850-8CB4-42DE-A14F-4DED10B8D1B0}" srcOrd="0" destOrd="0" parTransId="{88C0DB76-EFC8-400F-87D0-6CE891D708E6}" sibTransId="{F47221A4-6FFE-429A-9D12-F54A9A52D0E8}"/>
    <dgm:cxn modelId="{10206613-E634-48D8-8968-A280307074CF}" type="presOf" srcId="{5EA5C850-8CB4-42DE-A14F-4DED10B8D1B0}" destId="{9BE14508-C334-43A6-BD67-86F32F710D56}" srcOrd="1" destOrd="0" presId="urn:microsoft.com/office/officeart/2005/8/layout/hierarchy3"/>
    <dgm:cxn modelId="{48E95BF8-E3B9-419D-83ED-70F35584472E}" type="presOf" srcId="{3DAA75C3-E6FA-4030-A214-AEBE03A50CB6}" destId="{FD03DDF2-7458-4249-A2F1-469DFB755668}" srcOrd="0" destOrd="0" presId="urn:microsoft.com/office/officeart/2005/8/layout/hierarchy3"/>
    <dgm:cxn modelId="{474A555E-8885-4CE4-B79B-43C1DAA166C0}" srcId="{5EA5C850-8CB4-42DE-A14F-4DED10B8D1B0}" destId="{E7DD57F0-3B38-407E-A893-CA3385B1667C}" srcOrd="0" destOrd="0" parTransId="{53A2E132-E712-49DC-8D3D-F92017D5BDCD}" sibTransId="{9CCC1DD0-0DBD-4C4E-9100-BDA050696C90}"/>
    <dgm:cxn modelId="{C3B4533B-A261-46B9-B433-E7B60CF0EB5A}" type="presOf" srcId="{E7DD57F0-3B38-407E-A893-CA3385B1667C}" destId="{A09D3321-7A5F-427F-9D3E-5E8664999F94}" srcOrd="0" destOrd="0" presId="urn:microsoft.com/office/officeart/2005/8/layout/hierarchy3"/>
    <dgm:cxn modelId="{0A64C6F7-B199-4D89-B241-73943234BB38}" srcId="{5EA5C850-8CB4-42DE-A14F-4DED10B8D1B0}" destId="{18E1AC23-C2F2-44BB-8713-7007D3C3F9FC}" srcOrd="3" destOrd="0" parTransId="{1BE91373-1308-4DFF-85D9-EF1D431BD7CF}" sibTransId="{5EBB482E-E199-405C-8BD5-1FD21C4C1CDB}"/>
    <dgm:cxn modelId="{79F1A060-B97E-46C6-80A4-986D6A3C5A85}" type="presParOf" srcId="{12306420-E2DE-4ACD-A97A-3B66AD2A78BE}" destId="{F43E6658-3A18-4D4B-914E-C3ED5A05EF5F}" srcOrd="0" destOrd="0" presId="urn:microsoft.com/office/officeart/2005/8/layout/hierarchy3"/>
    <dgm:cxn modelId="{8C930A3D-0ACD-44DE-B624-ED56E4868B41}" type="presParOf" srcId="{F43E6658-3A18-4D4B-914E-C3ED5A05EF5F}" destId="{583C5664-CA5D-45F6-9A1A-5EBD862B392E}" srcOrd="0" destOrd="0" presId="urn:microsoft.com/office/officeart/2005/8/layout/hierarchy3"/>
    <dgm:cxn modelId="{C1F2B110-FC46-4E00-9D4B-5952BBA04127}" type="presParOf" srcId="{583C5664-CA5D-45F6-9A1A-5EBD862B392E}" destId="{868B896A-0D6C-4EDD-BCCD-1077A1081EF6}" srcOrd="0" destOrd="0" presId="urn:microsoft.com/office/officeart/2005/8/layout/hierarchy3"/>
    <dgm:cxn modelId="{81681A5F-F222-489B-9D01-984E4FE6F0DA}" type="presParOf" srcId="{583C5664-CA5D-45F6-9A1A-5EBD862B392E}" destId="{9BE14508-C334-43A6-BD67-86F32F710D56}" srcOrd="1" destOrd="0" presId="urn:microsoft.com/office/officeart/2005/8/layout/hierarchy3"/>
    <dgm:cxn modelId="{78CA39F9-798F-435C-8EC8-BF2E6A7B73C6}" type="presParOf" srcId="{F43E6658-3A18-4D4B-914E-C3ED5A05EF5F}" destId="{0846BB47-0027-4F03-BCEF-2FF0CF460D77}" srcOrd="1" destOrd="0" presId="urn:microsoft.com/office/officeart/2005/8/layout/hierarchy3"/>
    <dgm:cxn modelId="{C6BEA60F-3D7B-4BA8-8854-7B7BDE29A066}" type="presParOf" srcId="{0846BB47-0027-4F03-BCEF-2FF0CF460D77}" destId="{DDBC90AA-1A24-4AF5-BD36-004DA82EEC8E}" srcOrd="0" destOrd="0" presId="urn:microsoft.com/office/officeart/2005/8/layout/hierarchy3"/>
    <dgm:cxn modelId="{405E09FA-55A2-43D4-AD99-3F468B6C6057}" type="presParOf" srcId="{0846BB47-0027-4F03-BCEF-2FF0CF460D77}" destId="{A09D3321-7A5F-427F-9D3E-5E8664999F94}" srcOrd="1" destOrd="0" presId="urn:microsoft.com/office/officeart/2005/8/layout/hierarchy3"/>
    <dgm:cxn modelId="{F31FB7CA-41CD-47B3-A68B-CD53B4EA4FCA}" type="presParOf" srcId="{0846BB47-0027-4F03-BCEF-2FF0CF460D77}" destId="{78FDF79C-7A20-492B-B012-B4D860751B3F}" srcOrd="2" destOrd="0" presId="urn:microsoft.com/office/officeart/2005/8/layout/hierarchy3"/>
    <dgm:cxn modelId="{F85FDBDB-9951-4815-9F2F-08052212881E}" type="presParOf" srcId="{0846BB47-0027-4F03-BCEF-2FF0CF460D77}" destId="{AAB9760B-8E85-49A1-91E9-591E59DCB994}" srcOrd="3" destOrd="0" presId="urn:microsoft.com/office/officeart/2005/8/layout/hierarchy3"/>
    <dgm:cxn modelId="{C1AAE60E-EA37-4416-A27B-AF352379FC4C}" type="presParOf" srcId="{0846BB47-0027-4F03-BCEF-2FF0CF460D77}" destId="{8266085D-86D3-41D4-99EF-F6CD2BE435AA}" srcOrd="4" destOrd="0" presId="urn:microsoft.com/office/officeart/2005/8/layout/hierarchy3"/>
    <dgm:cxn modelId="{5A65A89E-B6C1-467A-857E-8ED4302924EA}" type="presParOf" srcId="{0846BB47-0027-4F03-BCEF-2FF0CF460D77}" destId="{7A8DD6C5-153A-4561-BFB2-10F06DFB7C72}" srcOrd="5" destOrd="0" presId="urn:microsoft.com/office/officeart/2005/8/layout/hierarchy3"/>
    <dgm:cxn modelId="{5F615D10-65C3-4FA3-8D98-8E4BA75FA51D}" type="presParOf" srcId="{0846BB47-0027-4F03-BCEF-2FF0CF460D77}" destId="{FDC15BE2-BD8C-45DC-8E85-26372172902F}" srcOrd="6" destOrd="0" presId="urn:microsoft.com/office/officeart/2005/8/layout/hierarchy3"/>
    <dgm:cxn modelId="{7AA0DDDD-5F34-4F2F-9E77-7703AD9933DD}" type="presParOf" srcId="{0846BB47-0027-4F03-BCEF-2FF0CF460D77}" destId="{CCFD7539-BEE3-43F5-B8EC-8CE64768A0CF}" srcOrd="7" destOrd="0" presId="urn:microsoft.com/office/officeart/2005/8/layout/hierarchy3"/>
    <dgm:cxn modelId="{F3478391-A0E8-421A-B98B-57D3CDC4233A}" type="presParOf" srcId="{0846BB47-0027-4F03-BCEF-2FF0CF460D77}" destId="{46EF2CE0-D14A-4CED-A172-E043821375D1}" srcOrd="8" destOrd="0" presId="urn:microsoft.com/office/officeart/2005/8/layout/hierarchy3"/>
    <dgm:cxn modelId="{375BF188-0CBF-4CF4-BC12-10FEC40A508E}" type="presParOf" srcId="{0846BB47-0027-4F03-BCEF-2FF0CF460D77}" destId="{FD03DDF2-7458-4249-A2F1-469DFB75566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342408A-C9A0-4BBD-9ADD-E750CC8015C3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EE4BE75-5DD9-453B-A17E-E193FA1DE168}">
      <dgm:prSet custT="1"/>
      <dgm:spPr/>
      <dgm:t>
        <a:bodyPr/>
        <a:lstStyle/>
        <a:p>
          <a:r>
            <a:rPr lang="en-US" sz="1800" b="1" i="0" dirty="0"/>
            <a:t>1. useState Hook:</a:t>
          </a:r>
          <a:endParaRPr lang="en-IN" sz="1800" dirty="0"/>
        </a:p>
      </dgm:t>
    </dgm:pt>
    <dgm:pt modelId="{7358A8DB-1812-4DE7-AF7F-7C651E5DFE8A}" type="parTrans" cxnId="{8D117047-270E-4BD5-86F0-805FCCC65F75}">
      <dgm:prSet/>
      <dgm:spPr/>
      <dgm:t>
        <a:bodyPr/>
        <a:lstStyle/>
        <a:p>
          <a:endParaRPr lang="en-IN" sz="1800"/>
        </a:p>
      </dgm:t>
    </dgm:pt>
    <dgm:pt modelId="{267723E8-774D-40A7-AEF8-551519DF5321}" type="sibTrans" cxnId="{8D117047-270E-4BD5-86F0-805FCCC65F75}">
      <dgm:prSet/>
      <dgm:spPr/>
      <dgm:t>
        <a:bodyPr/>
        <a:lstStyle/>
        <a:p>
          <a:endParaRPr lang="en-IN" sz="1800"/>
        </a:p>
      </dgm:t>
    </dgm:pt>
    <dgm:pt modelId="{3A15EB86-5C34-44AE-8498-37BCA8DE3B7D}">
      <dgm:prSet custT="1"/>
      <dgm:spPr/>
      <dgm:t>
        <a:bodyPr/>
        <a:lstStyle/>
        <a:p>
          <a:r>
            <a:rPr lang="en-US" sz="1800" b="1" i="0" dirty="0"/>
            <a:t>When to use:</a:t>
          </a:r>
          <a:r>
            <a:rPr lang="en-US" sz="1800" b="0" i="0" dirty="0"/>
            <a:t> Simple component-level state.</a:t>
          </a:r>
          <a:endParaRPr lang="en-IN" sz="1800" dirty="0"/>
        </a:p>
      </dgm:t>
    </dgm:pt>
    <dgm:pt modelId="{5E0D5469-23C8-4EEB-AD6A-07E9B7A7D27C}" type="parTrans" cxnId="{68C7721D-E5D1-47D2-B100-520CECE7E091}">
      <dgm:prSet/>
      <dgm:spPr/>
      <dgm:t>
        <a:bodyPr/>
        <a:lstStyle/>
        <a:p>
          <a:endParaRPr lang="en-IN" sz="1800"/>
        </a:p>
      </dgm:t>
    </dgm:pt>
    <dgm:pt modelId="{69794CB4-D449-4EE2-B121-82DED8071D55}" type="sibTrans" cxnId="{68C7721D-E5D1-47D2-B100-520CECE7E091}">
      <dgm:prSet/>
      <dgm:spPr/>
      <dgm:t>
        <a:bodyPr/>
        <a:lstStyle/>
        <a:p>
          <a:endParaRPr lang="en-IN" sz="1800"/>
        </a:p>
      </dgm:t>
    </dgm:pt>
    <dgm:pt modelId="{54266ECA-20AB-4A01-B49D-D8DCF8EE1A30}">
      <dgm:prSet custT="1"/>
      <dgm:spPr/>
      <dgm:t>
        <a:bodyPr/>
        <a:lstStyle/>
        <a:p>
          <a:r>
            <a:rPr lang="en-US" sz="1800" b="1" i="0" dirty="0"/>
            <a:t>2. Context API:</a:t>
          </a:r>
          <a:endParaRPr lang="en-IN" sz="1800" dirty="0"/>
        </a:p>
      </dgm:t>
    </dgm:pt>
    <dgm:pt modelId="{0818E00B-0FCE-485F-AEE4-570ED00AE341}" type="parTrans" cxnId="{6B46B329-4AC1-42FA-B3F2-315287F2C7CE}">
      <dgm:prSet/>
      <dgm:spPr/>
      <dgm:t>
        <a:bodyPr/>
        <a:lstStyle/>
        <a:p>
          <a:endParaRPr lang="en-IN" sz="1800"/>
        </a:p>
      </dgm:t>
    </dgm:pt>
    <dgm:pt modelId="{C963572B-FFA5-47E3-9A2C-7293BAEAC19A}" type="sibTrans" cxnId="{6B46B329-4AC1-42FA-B3F2-315287F2C7CE}">
      <dgm:prSet/>
      <dgm:spPr/>
      <dgm:t>
        <a:bodyPr/>
        <a:lstStyle/>
        <a:p>
          <a:endParaRPr lang="en-IN" sz="1800"/>
        </a:p>
      </dgm:t>
    </dgm:pt>
    <dgm:pt modelId="{84EC70DD-7484-4CA8-9766-5D4A57DAE44F}">
      <dgm:prSet custT="1"/>
      <dgm:spPr/>
      <dgm:t>
        <a:bodyPr/>
        <a:lstStyle/>
        <a:p>
          <a:r>
            <a:rPr lang="en-US" sz="1800" b="1" i="0" dirty="0"/>
            <a:t>When to use:</a:t>
          </a:r>
          <a:r>
            <a:rPr lang="en-US" sz="1800" b="0" i="0" dirty="0"/>
            <a:t> Prop drilling avoidance for sharing global data.</a:t>
          </a:r>
          <a:endParaRPr lang="en-IN" sz="1800" dirty="0"/>
        </a:p>
      </dgm:t>
    </dgm:pt>
    <dgm:pt modelId="{BC3127AC-30CC-4B43-879B-55AB2F828A72}" type="parTrans" cxnId="{C449D26B-BA8E-47F8-8D58-4879DB24B44D}">
      <dgm:prSet/>
      <dgm:spPr/>
      <dgm:t>
        <a:bodyPr/>
        <a:lstStyle/>
        <a:p>
          <a:endParaRPr lang="en-IN" sz="1800"/>
        </a:p>
      </dgm:t>
    </dgm:pt>
    <dgm:pt modelId="{2256CC4D-8143-4153-BC7C-C824EE78A19B}" type="sibTrans" cxnId="{C449D26B-BA8E-47F8-8D58-4879DB24B44D}">
      <dgm:prSet/>
      <dgm:spPr/>
      <dgm:t>
        <a:bodyPr/>
        <a:lstStyle/>
        <a:p>
          <a:endParaRPr lang="en-IN" sz="1800"/>
        </a:p>
      </dgm:t>
    </dgm:pt>
    <dgm:pt modelId="{9437908C-7F86-4525-B4C8-282F9059859D}">
      <dgm:prSet custT="1"/>
      <dgm:spPr/>
      <dgm:t>
        <a:bodyPr/>
        <a:lstStyle/>
        <a:p>
          <a:r>
            <a:rPr lang="en-US" sz="1800" b="1" i="0" dirty="0"/>
            <a:t>Reason:</a:t>
          </a:r>
          <a:r>
            <a:rPr lang="en-US" sz="1800" b="0" i="0" dirty="0"/>
            <a:t> Simplifies data passing through the component tree, reducing the need for manual prop drilling.</a:t>
          </a:r>
          <a:endParaRPr lang="en-IN" sz="1800" dirty="0"/>
        </a:p>
      </dgm:t>
    </dgm:pt>
    <dgm:pt modelId="{33D6A5A9-7D84-4F2B-852C-1BB8431094CD}" type="parTrans" cxnId="{2C0CB4C5-DBA1-4139-B2D4-CD60D6C1EF2D}">
      <dgm:prSet/>
      <dgm:spPr/>
      <dgm:t>
        <a:bodyPr/>
        <a:lstStyle/>
        <a:p>
          <a:endParaRPr lang="en-IN" sz="1800"/>
        </a:p>
      </dgm:t>
    </dgm:pt>
    <dgm:pt modelId="{452AC85E-6E14-48C8-BC95-4441AB028818}" type="sibTrans" cxnId="{2C0CB4C5-DBA1-4139-B2D4-CD60D6C1EF2D}">
      <dgm:prSet/>
      <dgm:spPr/>
      <dgm:t>
        <a:bodyPr/>
        <a:lstStyle/>
        <a:p>
          <a:endParaRPr lang="en-IN" sz="1800"/>
        </a:p>
      </dgm:t>
    </dgm:pt>
    <dgm:pt modelId="{C9C4C555-00F2-4EEB-91A7-36B8431CDB17}">
      <dgm:prSet custT="1"/>
      <dgm:spPr/>
      <dgm:t>
        <a:bodyPr/>
        <a:lstStyle/>
        <a:p>
          <a:r>
            <a:rPr lang="en-US" sz="1800" b="1" i="0" dirty="0"/>
            <a:t>3. Redux:</a:t>
          </a:r>
          <a:endParaRPr lang="en-IN" sz="1800" dirty="0"/>
        </a:p>
      </dgm:t>
    </dgm:pt>
    <dgm:pt modelId="{F3F6C6E5-5788-454D-8C5B-844D9A5AE928}" type="parTrans" cxnId="{6D4D08B7-1077-40DA-B80B-A79471271085}">
      <dgm:prSet/>
      <dgm:spPr/>
      <dgm:t>
        <a:bodyPr/>
        <a:lstStyle/>
        <a:p>
          <a:endParaRPr lang="en-IN" sz="1800"/>
        </a:p>
      </dgm:t>
    </dgm:pt>
    <dgm:pt modelId="{C6F69AB2-532A-4F27-A2BB-ADCBB039DE78}" type="sibTrans" cxnId="{6D4D08B7-1077-40DA-B80B-A79471271085}">
      <dgm:prSet/>
      <dgm:spPr/>
      <dgm:t>
        <a:bodyPr/>
        <a:lstStyle/>
        <a:p>
          <a:endParaRPr lang="en-IN" sz="1800"/>
        </a:p>
      </dgm:t>
    </dgm:pt>
    <dgm:pt modelId="{96C000CE-28A5-4622-866B-B16CD42CBE94}">
      <dgm:prSet custT="1"/>
      <dgm:spPr/>
      <dgm:t>
        <a:bodyPr/>
        <a:lstStyle/>
        <a:p>
          <a:r>
            <a:rPr lang="en-US" sz="1800" b="1" i="0"/>
            <a:t>When to use:</a:t>
          </a:r>
          <a:r>
            <a:rPr lang="en-US" sz="1800" b="0" i="0"/>
            <a:t> Large-scale applications with complex state.</a:t>
          </a:r>
          <a:endParaRPr lang="en-IN" sz="1800"/>
        </a:p>
      </dgm:t>
    </dgm:pt>
    <dgm:pt modelId="{A6246D1A-A5E0-482D-A6A9-C27AE131D60C}" type="parTrans" cxnId="{7A4A0AA8-920A-4EDF-9626-8918D0BE7B08}">
      <dgm:prSet/>
      <dgm:spPr/>
      <dgm:t>
        <a:bodyPr/>
        <a:lstStyle/>
        <a:p>
          <a:endParaRPr lang="en-IN" sz="1800"/>
        </a:p>
      </dgm:t>
    </dgm:pt>
    <dgm:pt modelId="{DFC32C3A-A76F-46D0-8B53-2420FA3FADFF}" type="sibTrans" cxnId="{7A4A0AA8-920A-4EDF-9626-8918D0BE7B08}">
      <dgm:prSet/>
      <dgm:spPr/>
      <dgm:t>
        <a:bodyPr/>
        <a:lstStyle/>
        <a:p>
          <a:endParaRPr lang="en-IN" sz="1800"/>
        </a:p>
      </dgm:t>
    </dgm:pt>
    <dgm:pt modelId="{795C3587-B01D-4878-BEA5-C9B0598DA1A5}">
      <dgm:prSet custT="1"/>
      <dgm:spPr/>
      <dgm:t>
        <a:bodyPr/>
        <a:lstStyle/>
        <a:p>
          <a:r>
            <a:rPr lang="en-US" sz="1800" b="1" i="0" dirty="0"/>
            <a:t>Reason:</a:t>
          </a:r>
          <a:r>
            <a:rPr lang="en-US" sz="1800" b="0" i="0" dirty="0"/>
            <a:t> Centralized store and actions provide a predictable state management pattern, aiding in debugging and scalability.</a:t>
          </a:r>
          <a:endParaRPr lang="en-IN" sz="1800" dirty="0"/>
        </a:p>
      </dgm:t>
    </dgm:pt>
    <dgm:pt modelId="{C9B00726-C8FD-484D-A10B-38C6E032394C}" type="parTrans" cxnId="{189C5E4B-239C-4AD7-ACD8-2532B4BD1661}">
      <dgm:prSet/>
      <dgm:spPr/>
      <dgm:t>
        <a:bodyPr/>
        <a:lstStyle/>
        <a:p>
          <a:endParaRPr lang="en-IN" sz="1800"/>
        </a:p>
      </dgm:t>
    </dgm:pt>
    <dgm:pt modelId="{F6F9A6EF-F627-4177-83FE-9A736E215ABF}" type="sibTrans" cxnId="{189C5E4B-239C-4AD7-ACD8-2532B4BD1661}">
      <dgm:prSet/>
      <dgm:spPr/>
      <dgm:t>
        <a:bodyPr/>
        <a:lstStyle/>
        <a:p>
          <a:endParaRPr lang="en-IN" sz="1800"/>
        </a:p>
      </dgm:t>
    </dgm:pt>
    <dgm:pt modelId="{42267F52-3108-4F6D-9D58-B7B95AEDCA16}">
      <dgm:prSet custT="1"/>
      <dgm:spPr/>
      <dgm:t>
        <a:bodyPr/>
        <a:lstStyle/>
        <a:p>
          <a:r>
            <a:rPr lang="en-US" sz="1800" b="1" i="0" dirty="0"/>
            <a:t>Reason:</a:t>
          </a:r>
          <a:r>
            <a:rPr lang="en-US" sz="1800" b="0" i="0" dirty="0"/>
            <a:t> Ideal for applications having small components and isolated state because it is Lightweight and built into React only. </a:t>
          </a:r>
          <a:endParaRPr lang="en-IN" sz="1800" dirty="0"/>
        </a:p>
      </dgm:t>
    </dgm:pt>
    <dgm:pt modelId="{6C80F413-4168-405B-B214-9A9E48083884}" type="sibTrans" cxnId="{FD474D11-F249-4016-B15C-816857C1315C}">
      <dgm:prSet/>
      <dgm:spPr/>
      <dgm:t>
        <a:bodyPr/>
        <a:lstStyle/>
        <a:p>
          <a:endParaRPr lang="en-IN" sz="1800"/>
        </a:p>
      </dgm:t>
    </dgm:pt>
    <dgm:pt modelId="{C720915E-57DF-4A2E-9AB2-7B8EF393E050}" type="parTrans" cxnId="{FD474D11-F249-4016-B15C-816857C1315C}">
      <dgm:prSet/>
      <dgm:spPr/>
      <dgm:t>
        <a:bodyPr/>
        <a:lstStyle/>
        <a:p>
          <a:endParaRPr lang="en-IN" sz="1800"/>
        </a:p>
      </dgm:t>
    </dgm:pt>
    <dgm:pt modelId="{54F108DC-7EF5-433F-A141-E99DB6B4744E}" type="pres">
      <dgm:prSet presAssocID="{2342408A-C9A0-4BBD-9ADD-E750CC8015C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5DD800-D06A-4409-BBFA-91273E5A6227}" type="pres">
      <dgm:prSet presAssocID="{4EE4BE75-5DD9-453B-A17E-E193FA1DE168}" presName="parentLin" presStyleCnt="0"/>
      <dgm:spPr/>
    </dgm:pt>
    <dgm:pt modelId="{002D556C-DDBE-4655-88C9-2A5ED7243AAD}" type="pres">
      <dgm:prSet presAssocID="{4EE4BE75-5DD9-453B-A17E-E193FA1DE16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013F383-90A3-4229-B379-AEF9250A16AE}" type="pres">
      <dgm:prSet presAssocID="{4EE4BE75-5DD9-453B-A17E-E193FA1DE168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972192-E657-44FA-B6F2-ED6487633D0B}" type="pres">
      <dgm:prSet presAssocID="{4EE4BE75-5DD9-453B-A17E-E193FA1DE168}" presName="negativeSpace" presStyleCnt="0"/>
      <dgm:spPr/>
    </dgm:pt>
    <dgm:pt modelId="{0F8A1EF3-DB84-4B5D-AE11-D1138AD00F07}" type="pres">
      <dgm:prSet presAssocID="{4EE4BE75-5DD9-453B-A17E-E193FA1DE168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89D42-7C2A-489D-901B-AE18FC7E57C5}" type="pres">
      <dgm:prSet presAssocID="{267723E8-774D-40A7-AEF8-551519DF5321}" presName="spaceBetweenRectangles" presStyleCnt="0"/>
      <dgm:spPr/>
    </dgm:pt>
    <dgm:pt modelId="{77A50524-4A3D-45ED-890E-BEB9F77E0586}" type="pres">
      <dgm:prSet presAssocID="{54266ECA-20AB-4A01-B49D-D8DCF8EE1A30}" presName="parentLin" presStyleCnt="0"/>
      <dgm:spPr/>
    </dgm:pt>
    <dgm:pt modelId="{0F1D4F0E-661D-427C-9663-77B7A1C28D1A}" type="pres">
      <dgm:prSet presAssocID="{54266ECA-20AB-4A01-B49D-D8DCF8EE1A3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C19EC0C-3975-4DA1-9180-667B0F2D9E2B}" type="pres">
      <dgm:prSet presAssocID="{54266ECA-20AB-4A01-B49D-D8DCF8EE1A3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71084-2E4B-4326-9A08-B7EB234A93F4}" type="pres">
      <dgm:prSet presAssocID="{54266ECA-20AB-4A01-B49D-D8DCF8EE1A30}" presName="negativeSpace" presStyleCnt="0"/>
      <dgm:spPr/>
    </dgm:pt>
    <dgm:pt modelId="{F56CAB07-0D5B-4498-95D7-E9A7E094F83F}" type="pres">
      <dgm:prSet presAssocID="{54266ECA-20AB-4A01-B49D-D8DCF8EE1A30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A39C3-5915-48A1-9F2E-E81483EBD4F8}" type="pres">
      <dgm:prSet presAssocID="{C963572B-FFA5-47E3-9A2C-7293BAEAC19A}" presName="spaceBetweenRectangles" presStyleCnt="0"/>
      <dgm:spPr/>
    </dgm:pt>
    <dgm:pt modelId="{F10413E9-857A-4E41-AFE3-A8BB4BDC54AF}" type="pres">
      <dgm:prSet presAssocID="{C9C4C555-00F2-4EEB-91A7-36B8431CDB17}" presName="parentLin" presStyleCnt="0"/>
      <dgm:spPr/>
    </dgm:pt>
    <dgm:pt modelId="{FE05A0F5-4C39-4B87-9DDA-3FCE69826254}" type="pres">
      <dgm:prSet presAssocID="{C9C4C555-00F2-4EEB-91A7-36B8431CDB1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01C07295-4E83-4277-BE54-F42203AF87DC}" type="pres">
      <dgm:prSet presAssocID="{C9C4C555-00F2-4EEB-91A7-36B8431CDB1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AEEDAC-AC0A-473E-9D47-9481C0E25C2C}" type="pres">
      <dgm:prSet presAssocID="{C9C4C555-00F2-4EEB-91A7-36B8431CDB17}" presName="negativeSpace" presStyleCnt="0"/>
      <dgm:spPr/>
    </dgm:pt>
    <dgm:pt modelId="{91F6DBDD-E902-44DB-A13C-7713A42993CF}" type="pres">
      <dgm:prSet presAssocID="{C9C4C555-00F2-4EEB-91A7-36B8431CDB1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CB6A57-7339-4A69-B9D0-AB0754F66774}" type="presOf" srcId="{96C000CE-28A5-4622-866B-B16CD42CBE94}" destId="{91F6DBDD-E902-44DB-A13C-7713A42993CF}" srcOrd="0" destOrd="0" presId="urn:microsoft.com/office/officeart/2005/8/layout/list1"/>
    <dgm:cxn modelId="{95837286-D489-44F0-9D0D-25C1FD3614E5}" type="presOf" srcId="{54266ECA-20AB-4A01-B49D-D8DCF8EE1A30}" destId="{0F1D4F0E-661D-427C-9663-77B7A1C28D1A}" srcOrd="0" destOrd="0" presId="urn:microsoft.com/office/officeart/2005/8/layout/list1"/>
    <dgm:cxn modelId="{2DAEDFD6-5C60-4FA1-AD05-2B2F043FF772}" type="presOf" srcId="{4EE4BE75-5DD9-453B-A17E-E193FA1DE168}" destId="{1013F383-90A3-4229-B379-AEF9250A16AE}" srcOrd="1" destOrd="0" presId="urn:microsoft.com/office/officeart/2005/8/layout/list1"/>
    <dgm:cxn modelId="{189C5E4B-239C-4AD7-ACD8-2532B4BD1661}" srcId="{C9C4C555-00F2-4EEB-91A7-36B8431CDB17}" destId="{795C3587-B01D-4878-BEA5-C9B0598DA1A5}" srcOrd="1" destOrd="0" parTransId="{C9B00726-C8FD-484D-A10B-38C6E032394C}" sibTransId="{F6F9A6EF-F627-4177-83FE-9A736E215ABF}"/>
    <dgm:cxn modelId="{7A4A0AA8-920A-4EDF-9626-8918D0BE7B08}" srcId="{C9C4C555-00F2-4EEB-91A7-36B8431CDB17}" destId="{96C000CE-28A5-4622-866B-B16CD42CBE94}" srcOrd="0" destOrd="0" parTransId="{A6246D1A-A5E0-482D-A6A9-C27AE131D60C}" sibTransId="{DFC32C3A-A76F-46D0-8B53-2420FA3FADFF}"/>
    <dgm:cxn modelId="{2C0CB4C5-DBA1-4139-B2D4-CD60D6C1EF2D}" srcId="{54266ECA-20AB-4A01-B49D-D8DCF8EE1A30}" destId="{9437908C-7F86-4525-B4C8-282F9059859D}" srcOrd="1" destOrd="0" parTransId="{33D6A5A9-7D84-4F2B-852C-1BB8431094CD}" sibTransId="{452AC85E-6E14-48C8-BC95-4441AB028818}"/>
    <dgm:cxn modelId="{F6791494-5797-4D3A-A356-B999C5D81491}" type="presOf" srcId="{9437908C-7F86-4525-B4C8-282F9059859D}" destId="{F56CAB07-0D5B-4498-95D7-E9A7E094F83F}" srcOrd="0" destOrd="1" presId="urn:microsoft.com/office/officeart/2005/8/layout/list1"/>
    <dgm:cxn modelId="{CEDFA7AD-A69A-4BA1-916C-D340138F78BD}" type="presOf" srcId="{C9C4C555-00F2-4EEB-91A7-36B8431CDB17}" destId="{01C07295-4E83-4277-BE54-F42203AF87DC}" srcOrd="1" destOrd="0" presId="urn:microsoft.com/office/officeart/2005/8/layout/list1"/>
    <dgm:cxn modelId="{99784874-17A0-4A6C-B7E1-9C9F997569EB}" type="presOf" srcId="{4EE4BE75-5DD9-453B-A17E-E193FA1DE168}" destId="{002D556C-DDBE-4655-88C9-2A5ED7243AAD}" srcOrd="0" destOrd="0" presId="urn:microsoft.com/office/officeart/2005/8/layout/list1"/>
    <dgm:cxn modelId="{E5FD24C3-074B-4128-A95A-A8E8D8F2592E}" type="presOf" srcId="{3A15EB86-5C34-44AE-8498-37BCA8DE3B7D}" destId="{0F8A1EF3-DB84-4B5D-AE11-D1138AD00F07}" srcOrd="0" destOrd="0" presId="urn:microsoft.com/office/officeart/2005/8/layout/list1"/>
    <dgm:cxn modelId="{6B46B329-4AC1-42FA-B3F2-315287F2C7CE}" srcId="{2342408A-C9A0-4BBD-9ADD-E750CC8015C3}" destId="{54266ECA-20AB-4A01-B49D-D8DCF8EE1A30}" srcOrd="1" destOrd="0" parTransId="{0818E00B-0FCE-485F-AEE4-570ED00AE341}" sibTransId="{C963572B-FFA5-47E3-9A2C-7293BAEAC19A}"/>
    <dgm:cxn modelId="{C7A6185E-0228-47FA-90B2-99BE423DB7B6}" type="presOf" srcId="{54266ECA-20AB-4A01-B49D-D8DCF8EE1A30}" destId="{1C19EC0C-3975-4DA1-9180-667B0F2D9E2B}" srcOrd="1" destOrd="0" presId="urn:microsoft.com/office/officeart/2005/8/layout/list1"/>
    <dgm:cxn modelId="{D7075D9C-5863-498C-A9B8-C6C52EF52DD0}" type="presOf" srcId="{84EC70DD-7484-4CA8-9766-5D4A57DAE44F}" destId="{F56CAB07-0D5B-4498-95D7-E9A7E094F83F}" srcOrd="0" destOrd="0" presId="urn:microsoft.com/office/officeart/2005/8/layout/list1"/>
    <dgm:cxn modelId="{FD474D11-F249-4016-B15C-816857C1315C}" srcId="{4EE4BE75-5DD9-453B-A17E-E193FA1DE168}" destId="{42267F52-3108-4F6D-9D58-B7B95AEDCA16}" srcOrd="1" destOrd="0" parTransId="{C720915E-57DF-4A2E-9AB2-7B8EF393E050}" sibTransId="{6C80F413-4168-405B-B214-9A9E48083884}"/>
    <dgm:cxn modelId="{B35B2623-FDB0-4206-899F-6553E20ABD4E}" type="presOf" srcId="{2342408A-C9A0-4BBD-9ADD-E750CC8015C3}" destId="{54F108DC-7EF5-433F-A141-E99DB6B4744E}" srcOrd="0" destOrd="0" presId="urn:microsoft.com/office/officeart/2005/8/layout/list1"/>
    <dgm:cxn modelId="{6D4D08B7-1077-40DA-B80B-A79471271085}" srcId="{2342408A-C9A0-4BBD-9ADD-E750CC8015C3}" destId="{C9C4C555-00F2-4EEB-91A7-36B8431CDB17}" srcOrd="2" destOrd="0" parTransId="{F3F6C6E5-5788-454D-8C5B-844D9A5AE928}" sibTransId="{C6F69AB2-532A-4F27-A2BB-ADCBB039DE78}"/>
    <dgm:cxn modelId="{8D117047-270E-4BD5-86F0-805FCCC65F75}" srcId="{2342408A-C9A0-4BBD-9ADD-E750CC8015C3}" destId="{4EE4BE75-5DD9-453B-A17E-E193FA1DE168}" srcOrd="0" destOrd="0" parTransId="{7358A8DB-1812-4DE7-AF7F-7C651E5DFE8A}" sibTransId="{267723E8-774D-40A7-AEF8-551519DF5321}"/>
    <dgm:cxn modelId="{68C7721D-E5D1-47D2-B100-520CECE7E091}" srcId="{4EE4BE75-5DD9-453B-A17E-E193FA1DE168}" destId="{3A15EB86-5C34-44AE-8498-37BCA8DE3B7D}" srcOrd="0" destOrd="0" parTransId="{5E0D5469-23C8-4EEB-AD6A-07E9B7A7D27C}" sibTransId="{69794CB4-D449-4EE2-B121-82DED8071D55}"/>
    <dgm:cxn modelId="{FE2A4C26-88B9-4C71-AF9C-F4C4088B8540}" type="presOf" srcId="{42267F52-3108-4F6D-9D58-B7B95AEDCA16}" destId="{0F8A1EF3-DB84-4B5D-AE11-D1138AD00F07}" srcOrd="0" destOrd="1" presId="urn:microsoft.com/office/officeart/2005/8/layout/list1"/>
    <dgm:cxn modelId="{A8785312-C1C6-493B-B29C-EB94B2A462F8}" type="presOf" srcId="{795C3587-B01D-4878-BEA5-C9B0598DA1A5}" destId="{91F6DBDD-E902-44DB-A13C-7713A42993CF}" srcOrd="0" destOrd="1" presId="urn:microsoft.com/office/officeart/2005/8/layout/list1"/>
    <dgm:cxn modelId="{C449D26B-BA8E-47F8-8D58-4879DB24B44D}" srcId="{54266ECA-20AB-4A01-B49D-D8DCF8EE1A30}" destId="{84EC70DD-7484-4CA8-9766-5D4A57DAE44F}" srcOrd="0" destOrd="0" parTransId="{BC3127AC-30CC-4B43-879B-55AB2F828A72}" sibTransId="{2256CC4D-8143-4153-BC7C-C824EE78A19B}"/>
    <dgm:cxn modelId="{4A00AA6B-01C6-4CC7-AA92-453F0BF418D9}" type="presOf" srcId="{C9C4C555-00F2-4EEB-91A7-36B8431CDB17}" destId="{FE05A0F5-4C39-4B87-9DDA-3FCE69826254}" srcOrd="0" destOrd="0" presId="urn:microsoft.com/office/officeart/2005/8/layout/list1"/>
    <dgm:cxn modelId="{C6F5FCD6-6B97-4511-BBBD-79FC90D7308F}" type="presParOf" srcId="{54F108DC-7EF5-433F-A141-E99DB6B4744E}" destId="{CD5DD800-D06A-4409-BBFA-91273E5A6227}" srcOrd="0" destOrd="0" presId="urn:microsoft.com/office/officeart/2005/8/layout/list1"/>
    <dgm:cxn modelId="{E0E43D09-D922-4EEE-A7C1-0530DA6B70D1}" type="presParOf" srcId="{CD5DD800-D06A-4409-BBFA-91273E5A6227}" destId="{002D556C-DDBE-4655-88C9-2A5ED7243AAD}" srcOrd="0" destOrd="0" presId="urn:microsoft.com/office/officeart/2005/8/layout/list1"/>
    <dgm:cxn modelId="{3A1BADD5-5AD3-4D42-8B00-50794DC17D32}" type="presParOf" srcId="{CD5DD800-D06A-4409-BBFA-91273E5A6227}" destId="{1013F383-90A3-4229-B379-AEF9250A16AE}" srcOrd="1" destOrd="0" presId="urn:microsoft.com/office/officeart/2005/8/layout/list1"/>
    <dgm:cxn modelId="{429852CA-C923-4EC3-870B-4FE619C83888}" type="presParOf" srcId="{54F108DC-7EF5-433F-A141-E99DB6B4744E}" destId="{FB972192-E657-44FA-B6F2-ED6487633D0B}" srcOrd="1" destOrd="0" presId="urn:microsoft.com/office/officeart/2005/8/layout/list1"/>
    <dgm:cxn modelId="{EE25E1DF-5041-4C3B-B006-DABF9241EC61}" type="presParOf" srcId="{54F108DC-7EF5-433F-A141-E99DB6B4744E}" destId="{0F8A1EF3-DB84-4B5D-AE11-D1138AD00F07}" srcOrd="2" destOrd="0" presId="urn:microsoft.com/office/officeart/2005/8/layout/list1"/>
    <dgm:cxn modelId="{8FE23190-5EB8-475F-87D8-2B4905F4BB1E}" type="presParOf" srcId="{54F108DC-7EF5-433F-A141-E99DB6B4744E}" destId="{79D89D42-7C2A-489D-901B-AE18FC7E57C5}" srcOrd="3" destOrd="0" presId="urn:microsoft.com/office/officeart/2005/8/layout/list1"/>
    <dgm:cxn modelId="{2DDC48EE-E87E-4E79-8970-60753C27581F}" type="presParOf" srcId="{54F108DC-7EF5-433F-A141-E99DB6B4744E}" destId="{77A50524-4A3D-45ED-890E-BEB9F77E0586}" srcOrd="4" destOrd="0" presId="urn:microsoft.com/office/officeart/2005/8/layout/list1"/>
    <dgm:cxn modelId="{C9E9E9E7-2209-4E7A-AE82-7DA1C25A55F6}" type="presParOf" srcId="{77A50524-4A3D-45ED-890E-BEB9F77E0586}" destId="{0F1D4F0E-661D-427C-9663-77B7A1C28D1A}" srcOrd="0" destOrd="0" presId="urn:microsoft.com/office/officeart/2005/8/layout/list1"/>
    <dgm:cxn modelId="{43F7F2BE-4924-434A-89F1-E80063B8A680}" type="presParOf" srcId="{77A50524-4A3D-45ED-890E-BEB9F77E0586}" destId="{1C19EC0C-3975-4DA1-9180-667B0F2D9E2B}" srcOrd="1" destOrd="0" presId="urn:microsoft.com/office/officeart/2005/8/layout/list1"/>
    <dgm:cxn modelId="{FF2428BE-EBD6-4E4A-BB9B-F0053246F94B}" type="presParOf" srcId="{54F108DC-7EF5-433F-A141-E99DB6B4744E}" destId="{24071084-2E4B-4326-9A08-B7EB234A93F4}" srcOrd="5" destOrd="0" presId="urn:microsoft.com/office/officeart/2005/8/layout/list1"/>
    <dgm:cxn modelId="{5A47F713-E59C-4D44-A9C2-0D51A1BAB2F3}" type="presParOf" srcId="{54F108DC-7EF5-433F-A141-E99DB6B4744E}" destId="{F56CAB07-0D5B-4498-95D7-E9A7E094F83F}" srcOrd="6" destOrd="0" presId="urn:microsoft.com/office/officeart/2005/8/layout/list1"/>
    <dgm:cxn modelId="{0484E595-1BD4-4EBF-96CF-C2D8723DB3E8}" type="presParOf" srcId="{54F108DC-7EF5-433F-A141-E99DB6B4744E}" destId="{F6AA39C3-5915-48A1-9F2E-E81483EBD4F8}" srcOrd="7" destOrd="0" presId="urn:microsoft.com/office/officeart/2005/8/layout/list1"/>
    <dgm:cxn modelId="{99BCF41E-5DB9-48AC-8C18-A249859DB274}" type="presParOf" srcId="{54F108DC-7EF5-433F-A141-E99DB6B4744E}" destId="{F10413E9-857A-4E41-AFE3-A8BB4BDC54AF}" srcOrd="8" destOrd="0" presId="urn:microsoft.com/office/officeart/2005/8/layout/list1"/>
    <dgm:cxn modelId="{99448710-B4D3-4FD7-93D8-C9A24F06D9F8}" type="presParOf" srcId="{F10413E9-857A-4E41-AFE3-A8BB4BDC54AF}" destId="{FE05A0F5-4C39-4B87-9DDA-3FCE69826254}" srcOrd="0" destOrd="0" presId="urn:microsoft.com/office/officeart/2005/8/layout/list1"/>
    <dgm:cxn modelId="{E1BEACEC-96BC-4315-8B17-000F827005B5}" type="presParOf" srcId="{F10413E9-857A-4E41-AFE3-A8BB4BDC54AF}" destId="{01C07295-4E83-4277-BE54-F42203AF87DC}" srcOrd="1" destOrd="0" presId="urn:microsoft.com/office/officeart/2005/8/layout/list1"/>
    <dgm:cxn modelId="{019E667B-35BE-40E5-A9E2-F7589A1EC494}" type="presParOf" srcId="{54F108DC-7EF5-433F-A141-E99DB6B4744E}" destId="{BDAEEDAC-AC0A-473E-9D47-9481C0E25C2C}" srcOrd="9" destOrd="0" presId="urn:microsoft.com/office/officeart/2005/8/layout/list1"/>
    <dgm:cxn modelId="{3CBFE7B6-F705-44FB-9E70-1925E5FE16D3}" type="presParOf" srcId="{54F108DC-7EF5-433F-A141-E99DB6B4744E}" destId="{91F6DBDD-E902-44DB-A13C-7713A42993C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5BC0BB59-F903-40E8-BCAE-503359598E49}" type="doc">
      <dgm:prSet loTypeId="urn:microsoft.com/office/officeart/2005/8/layout/radial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98B7EAD-CED9-437A-BADB-94AC2C51CB55}">
      <dgm:prSet phldrT="[Text]" custT="1"/>
      <dgm:spPr/>
      <dgm:t>
        <a:bodyPr/>
        <a:lstStyle/>
        <a:p>
          <a:r>
            <a:rPr lang="en-US" sz="1800" b="1" dirty="0"/>
            <a:t>Testing Libraries in React</a:t>
          </a:r>
          <a:endParaRPr lang="en-IN" sz="1800" b="1" dirty="0"/>
        </a:p>
      </dgm:t>
    </dgm:pt>
    <dgm:pt modelId="{15078FCB-2A91-472D-BD0E-E6A78C67319A}" type="parTrans" cxnId="{13E2D1FD-123B-4F54-8063-24FB3A155D64}">
      <dgm:prSet/>
      <dgm:spPr/>
      <dgm:t>
        <a:bodyPr/>
        <a:lstStyle/>
        <a:p>
          <a:endParaRPr lang="en-IN" sz="1800" b="0"/>
        </a:p>
      </dgm:t>
    </dgm:pt>
    <dgm:pt modelId="{15A44BC8-1CFC-429F-AE0D-EF5FAEB36C44}" type="sibTrans" cxnId="{13E2D1FD-123B-4F54-8063-24FB3A155D64}">
      <dgm:prSet/>
      <dgm:spPr/>
      <dgm:t>
        <a:bodyPr/>
        <a:lstStyle/>
        <a:p>
          <a:endParaRPr lang="en-IN" sz="1800" b="0"/>
        </a:p>
      </dgm:t>
    </dgm:pt>
    <dgm:pt modelId="{1F9715BD-D8B8-483B-8FA3-CF79564F1E4E}">
      <dgm:prSet phldrT="[Text]" custT="1"/>
      <dgm:spPr/>
      <dgm:t>
        <a:bodyPr/>
        <a:lstStyle/>
        <a:p>
          <a:r>
            <a:rPr lang="en-IN" sz="1800" b="0" i="0" dirty="0"/>
            <a:t>Jest</a:t>
          </a:r>
          <a:endParaRPr lang="en-IN" sz="1800" b="0" dirty="0"/>
        </a:p>
      </dgm:t>
    </dgm:pt>
    <dgm:pt modelId="{256F20B1-4C6F-4C0F-B661-5B4D8A57FC24}" type="parTrans" cxnId="{73E73095-E5F7-46C1-A9D6-C10F3FD6BCCE}">
      <dgm:prSet custT="1"/>
      <dgm:spPr/>
      <dgm:t>
        <a:bodyPr/>
        <a:lstStyle/>
        <a:p>
          <a:endParaRPr lang="en-IN" sz="1800" b="0"/>
        </a:p>
      </dgm:t>
    </dgm:pt>
    <dgm:pt modelId="{0085118B-07BA-4A34-AB5A-E7800E1BDF53}" type="sibTrans" cxnId="{73E73095-E5F7-46C1-A9D6-C10F3FD6BCCE}">
      <dgm:prSet/>
      <dgm:spPr/>
      <dgm:t>
        <a:bodyPr/>
        <a:lstStyle/>
        <a:p>
          <a:endParaRPr lang="en-IN" sz="1800" b="0"/>
        </a:p>
      </dgm:t>
    </dgm:pt>
    <dgm:pt modelId="{D4CA7E30-2DDD-42AB-B7FC-46C13BB3C53F}">
      <dgm:prSet phldrT="[Text]" custT="1"/>
      <dgm:spPr/>
      <dgm:t>
        <a:bodyPr/>
        <a:lstStyle/>
        <a:p>
          <a:r>
            <a:rPr lang="en-IN" sz="1800" b="0" i="0" dirty="0"/>
            <a:t>React Testing Library</a:t>
          </a:r>
          <a:endParaRPr lang="en-IN" sz="1800" b="0" dirty="0"/>
        </a:p>
      </dgm:t>
    </dgm:pt>
    <dgm:pt modelId="{D9E125B4-8EE1-4924-AA96-E5FB7D1C8536}" type="parTrans" cxnId="{E5A2D6B7-4DFF-4184-AB98-141D68E36467}">
      <dgm:prSet custT="1"/>
      <dgm:spPr/>
      <dgm:t>
        <a:bodyPr/>
        <a:lstStyle/>
        <a:p>
          <a:endParaRPr lang="en-IN" sz="1800" b="0"/>
        </a:p>
      </dgm:t>
    </dgm:pt>
    <dgm:pt modelId="{D214A9EA-405D-4393-884A-3F8215BEEED8}" type="sibTrans" cxnId="{E5A2D6B7-4DFF-4184-AB98-141D68E36467}">
      <dgm:prSet/>
      <dgm:spPr/>
      <dgm:t>
        <a:bodyPr/>
        <a:lstStyle/>
        <a:p>
          <a:endParaRPr lang="en-IN" sz="1800" b="0"/>
        </a:p>
      </dgm:t>
    </dgm:pt>
    <dgm:pt modelId="{CC85FD59-7E8E-46A8-AB11-8FCFF803DC88}">
      <dgm:prSet phldrT="[Text]" custT="1"/>
      <dgm:spPr/>
      <dgm:t>
        <a:bodyPr/>
        <a:lstStyle/>
        <a:p>
          <a:r>
            <a:rPr lang="en-IN" sz="1800" b="0" i="0" dirty="0"/>
            <a:t>Enzyme</a:t>
          </a:r>
          <a:endParaRPr lang="en-IN" sz="1800" b="0" dirty="0"/>
        </a:p>
      </dgm:t>
    </dgm:pt>
    <dgm:pt modelId="{12281CDE-3639-479A-BE4E-CCE84D62F0D6}" type="parTrans" cxnId="{24E89CCB-C3F6-4D8D-B823-0869504C8A58}">
      <dgm:prSet custT="1"/>
      <dgm:spPr/>
      <dgm:t>
        <a:bodyPr/>
        <a:lstStyle/>
        <a:p>
          <a:endParaRPr lang="en-IN" sz="1800" b="0"/>
        </a:p>
      </dgm:t>
    </dgm:pt>
    <dgm:pt modelId="{60344EC9-B4D4-4B74-AF56-F2A71ED90E1D}" type="sibTrans" cxnId="{24E89CCB-C3F6-4D8D-B823-0869504C8A58}">
      <dgm:prSet/>
      <dgm:spPr/>
      <dgm:t>
        <a:bodyPr/>
        <a:lstStyle/>
        <a:p>
          <a:endParaRPr lang="en-IN" sz="1800" b="0"/>
        </a:p>
      </dgm:t>
    </dgm:pt>
    <dgm:pt modelId="{61CD0A35-6350-4EF1-92A9-6383A4A37956}">
      <dgm:prSet phldrT="[Text]" custT="1"/>
      <dgm:spPr/>
      <dgm:t>
        <a:bodyPr/>
        <a:lstStyle/>
        <a:p>
          <a:r>
            <a:rPr lang="en-IN" sz="1800" b="0" i="0" dirty="0"/>
            <a:t>Cypress</a:t>
          </a:r>
          <a:endParaRPr lang="en-IN" sz="1800" b="0" dirty="0"/>
        </a:p>
      </dgm:t>
    </dgm:pt>
    <dgm:pt modelId="{BC71F80A-1653-4F3E-9020-19E784B42D03}" type="parTrans" cxnId="{FE00D39E-A9CC-46B6-A815-EF77047D397D}">
      <dgm:prSet custT="1"/>
      <dgm:spPr/>
      <dgm:t>
        <a:bodyPr/>
        <a:lstStyle/>
        <a:p>
          <a:endParaRPr lang="en-IN" sz="1800" b="0"/>
        </a:p>
      </dgm:t>
    </dgm:pt>
    <dgm:pt modelId="{A8323EFE-D7A3-463F-9B94-21B459B66738}" type="sibTrans" cxnId="{FE00D39E-A9CC-46B6-A815-EF77047D397D}">
      <dgm:prSet/>
      <dgm:spPr/>
      <dgm:t>
        <a:bodyPr/>
        <a:lstStyle/>
        <a:p>
          <a:endParaRPr lang="en-IN" sz="1800" b="0"/>
        </a:p>
      </dgm:t>
    </dgm:pt>
    <dgm:pt modelId="{3FFD48FF-D3AD-4570-A807-4CC0CCC7028E}" type="pres">
      <dgm:prSet presAssocID="{5BC0BB59-F903-40E8-BCAE-503359598E4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795BB9-8ACD-44DF-99BA-5CB5F415C436}" type="pres">
      <dgm:prSet presAssocID="{898B7EAD-CED9-437A-BADB-94AC2C51CB55}" presName="centerShape" presStyleLbl="node0" presStyleIdx="0" presStyleCnt="1" custScaleX="117595" custScaleY="123507"/>
      <dgm:spPr/>
      <dgm:t>
        <a:bodyPr/>
        <a:lstStyle/>
        <a:p>
          <a:endParaRPr lang="en-US"/>
        </a:p>
      </dgm:t>
    </dgm:pt>
    <dgm:pt modelId="{34773951-6B98-4C23-9224-AA67F8AF2BF5}" type="pres">
      <dgm:prSet presAssocID="{256F20B1-4C6F-4C0F-B661-5B4D8A57FC24}" presName="parTrans" presStyleLbl="sibTrans2D1" presStyleIdx="0" presStyleCnt="4"/>
      <dgm:spPr/>
      <dgm:t>
        <a:bodyPr/>
        <a:lstStyle/>
        <a:p>
          <a:endParaRPr lang="en-US"/>
        </a:p>
      </dgm:t>
    </dgm:pt>
    <dgm:pt modelId="{5FC758F2-D178-497C-A630-080ACF73FD8B}" type="pres">
      <dgm:prSet presAssocID="{256F20B1-4C6F-4C0F-B661-5B4D8A57FC24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C449740C-6B6E-4612-8F8F-2D7964C4A168}" type="pres">
      <dgm:prSet presAssocID="{1F9715BD-D8B8-483B-8FA3-CF79564F1E4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179E1B-9D9F-4AAE-823F-B27BF10CBF2A}" type="pres">
      <dgm:prSet presAssocID="{D9E125B4-8EE1-4924-AA96-E5FB7D1C8536}" presName="parTrans" presStyleLbl="sibTrans2D1" presStyleIdx="1" presStyleCnt="4"/>
      <dgm:spPr/>
      <dgm:t>
        <a:bodyPr/>
        <a:lstStyle/>
        <a:p>
          <a:endParaRPr lang="en-US"/>
        </a:p>
      </dgm:t>
    </dgm:pt>
    <dgm:pt modelId="{EC2818A9-DC26-40B8-A8ED-F270952C23C5}" type="pres">
      <dgm:prSet presAssocID="{D9E125B4-8EE1-4924-AA96-E5FB7D1C853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FCC116EE-CFB0-4229-9F6E-BB1EF8C19CAF}" type="pres">
      <dgm:prSet presAssocID="{D4CA7E30-2DDD-42AB-B7FC-46C13BB3C53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8C5039-BE21-43EF-9C7D-64D5A83D3326}" type="pres">
      <dgm:prSet presAssocID="{12281CDE-3639-479A-BE4E-CCE84D62F0D6}" presName="parTrans" presStyleLbl="sibTrans2D1" presStyleIdx="2" presStyleCnt="4"/>
      <dgm:spPr/>
      <dgm:t>
        <a:bodyPr/>
        <a:lstStyle/>
        <a:p>
          <a:endParaRPr lang="en-US"/>
        </a:p>
      </dgm:t>
    </dgm:pt>
    <dgm:pt modelId="{3C142239-7005-48E9-9F64-6232C6A0CDCF}" type="pres">
      <dgm:prSet presAssocID="{12281CDE-3639-479A-BE4E-CCE84D62F0D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68CF94F0-27DD-42E2-8708-392C46E70566}" type="pres">
      <dgm:prSet presAssocID="{CC85FD59-7E8E-46A8-AB11-8FCFF803DC8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E18F05-C5CC-40E1-96AB-2A90596057C0}" type="pres">
      <dgm:prSet presAssocID="{BC71F80A-1653-4F3E-9020-19E784B42D03}" presName="parTrans" presStyleLbl="sibTrans2D1" presStyleIdx="3" presStyleCnt="4"/>
      <dgm:spPr/>
      <dgm:t>
        <a:bodyPr/>
        <a:lstStyle/>
        <a:p>
          <a:endParaRPr lang="en-US"/>
        </a:p>
      </dgm:t>
    </dgm:pt>
    <dgm:pt modelId="{D9636A91-5770-49B2-BB6F-644C466486CE}" type="pres">
      <dgm:prSet presAssocID="{BC71F80A-1653-4F3E-9020-19E784B42D0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21BF7B92-078B-450A-BA9F-9AAC107669B3}" type="pres">
      <dgm:prSet presAssocID="{61CD0A35-6350-4EF1-92A9-6383A4A3795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7D9F67-B13F-42F5-8A75-35874BF0CB3C}" type="presOf" srcId="{5BC0BB59-F903-40E8-BCAE-503359598E49}" destId="{3FFD48FF-D3AD-4570-A807-4CC0CCC7028E}" srcOrd="0" destOrd="0" presId="urn:microsoft.com/office/officeart/2005/8/layout/radial5"/>
    <dgm:cxn modelId="{4EB80F34-C52F-45FA-8BA4-BB457D8DB6E1}" type="presOf" srcId="{898B7EAD-CED9-437A-BADB-94AC2C51CB55}" destId="{5B795BB9-8ACD-44DF-99BA-5CB5F415C436}" srcOrd="0" destOrd="0" presId="urn:microsoft.com/office/officeart/2005/8/layout/radial5"/>
    <dgm:cxn modelId="{AE1E3692-B2AE-45F9-A98B-D68618CDD656}" type="presOf" srcId="{D9E125B4-8EE1-4924-AA96-E5FB7D1C8536}" destId="{EC2818A9-DC26-40B8-A8ED-F270952C23C5}" srcOrd="1" destOrd="0" presId="urn:microsoft.com/office/officeart/2005/8/layout/radial5"/>
    <dgm:cxn modelId="{73E73095-E5F7-46C1-A9D6-C10F3FD6BCCE}" srcId="{898B7EAD-CED9-437A-BADB-94AC2C51CB55}" destId="{1F9715BD-D8B8-483B-8FA3-CF79564F1E4E}" srcOrd="0" destOrd="0" parTransId="{256F20B1-4C6F-4C0F-B661-5B4D8A57FC24}" sibTransId="{0085118B-07BA-4A34-AB5A-E7800E1BDF53}"/>
    <dgm:cxn modelId="{24E89CCB-C3F6-4D8D-B823-0869504C8A58}" srcId="{898B7EAD-CED9-437A-BADB-94AC2C51CB55}" destId="{CC85FD59-7E8E-46A8-AB11-8FCFF803DC88}" srcOrd="2" destOrd="0" parTransId="{12281CDE-3639-479A-BE4E-CCE84D62F0D6}" sibTransId="{60344EC9-B4D4-4B74-AF56-F2A71ED90E1D}"/>
    <dgm:cxn modelId="{69C44553-9676-4E5A-AB6E-DE6A7597DA3F}" type="presOf" srcId="{256F20B1-4C6F-4C0F-B661-5B4D8A57FC24}" destId="{34773951-6B98-4C23-9224-AA67F8AF2BF5}" srcOrd="0" destOrd="0" presId="urn:microsoft.com/office/officeart/2005/8/layout/radial5"/>
    <dgm:cxn modelId="{F5D8F9C1-FA96-405B-9590-22B8D5269F8B}" type="presOf" srcId="{BC71F80A-1653-4F3E-9020-19E784B42D03}" destId="{D9636A91-5770-49B2-BB6F-644C466486CE}" srcOrd="1" destOrd="0" presId="urn:microsoft.com/office/officeart/2005/8/layout/radial5"/>
    <dgm:cxn modelId="{EC231559-CC60-4FDE-8B6A-4E208ADF250A}" type="presOf" srcId="{1F9715BD-D8B8-483B-8FA3-CF79564F1E4E}" destId="{C449740C-6B6E-4612-8F8F-2D7964C4A168}" srcOrd="0" destOrd="0" presId="urn:microsoft.com/office/officeart/2005/8/layout/radial5"/>
    <dgm:cxn modelId="{DE12A54B-3DE4-49D4-A5A2-9C156843B55F}" type="presOf" srcId="{D9E125B4-8EE1-4924-AA96-E5FB7D1C8536}" destId="{30179E1B-9D9F-4AAE-823F-B27BF10CBF2A}" srcOrd="0" destOrd="0" presId="urn:microsoft.com/office/officeart/2005/8/layout/radial5"/>
    <dgm:cxn modelId="{5F8A262F-199C-4A51-B8CA-1DB29811082D}" type="presOf" srcId="{12281CDE-3639-479A-BE4E-CCE84D62F0D6}" destId="{3C142239-7005-48E9-9F64-6232C6A0CDCF}" srcOrd="1" destOrd="0" presId="urn:microsoft.com/office/officeart/2005/8/layout/radial5"/>
    <dgm:cxn modelId="{0B033520-4EFD-4CB7-AA3C-84290BCAE827}" type="presOf" srcId="{CC85FD59-7E8E-46A8-AB11-8FCFF803DC88}" destId="{68CF94F0-27DD-42E2-8708-392C46E70566}" srcOrd="0" destOrd="0" presId="urn:microsoft.com/office/officeart/2005/8/layout/radial5"/>
    <dgm:cxn modelId="{F29192FB-7BF2-42CF-99F1-849C773534B6}" type="presOf" srcId="{12281CDE-3639-479A-BE4E-CCE84D62F0D6}" destId="{3A8C5039-BE21-43EF-9C7D-64D5A83D3326}" srcOrd="0" destOrd="0" presId="urn:microsoft.com/office/officeart/2005/8/layout/radial5"/>
    <dgm:cxn modelId="{73AF6087-3F48-494E-A77F-7D4A9BC1B0B8}" type="presOf" srcId="{61CD0A35-6350-4EF1-92A9-6383A4A37956}" destId="{21BF7B92-078B-450A-BA9F-9AAC107669B3}" srcOrd="0" destOrd="0" presId="urn:microsoft.com/office/officeart/2005/8/layout/radial5"/>
    <dgm:cxn modelId="{FE00D39E-A9CC-46B6-A815-EF77047D397D}" srcId="{898B7EAD-CED9-437A-BADB-94AC2C51CB55}" destId="{61CD0A35-6350-4EF1-92A9-6383A4A37956}" srcOrd="3" destOrd="0" parTransId="{BC71F80A-1653-4F3E-9020-19E784B42D03}" sibTransId="{A8323EFE-D7A3-463F-9B94-21B459B66738}"/>
    <dgm:cxn modelId="{13E2D1FD-123B-4F54-8063-24FB3A155D64}" srcId="{5BC0BB59-F903-40E8-BCAE-503359598E49}" destId="{898B7EAD-CED9-437A-BADB-94AC2C51CB55}" srcOrd="0" destOrd="0" parTransId="{15078FCB-2A91-472D-BD0E-E6A78C67319A}" sibTransId="{15A44BC8-1CFC-429F-AE0D-EF5FAEB36C44}"/>
    <dgm:cxn modelId="{1DE406E0-54EA-477F-B373-E8FECD2051B6}" type="presOf" srcId="{BC71F80A-1653-4F3E-9020-19E784B42D03}" destId="{6CE18F05-C5CC-40E1-96AB-2A90596057C0}" srcOrd="0" destOrd="0" presId="urn:microsoft.com/office/officeart/2005/8/layout/radial5"/>
    <dgm:cxn modelId="{E5A2D6B7-4DFF-4184-AB98-141D68E36467}" srcId="{898B7EAD-CED9-437A-BADB-94AC2C51CB55}" destId="{D4CA7E30-2DDD-42AB-B7FC-46C13BB3C53F}" srcOrd="1" destOrd="0" parTransId="{D9E125B4-8EE1-4924-AA96-E5FB7D1C8536}" sibTransId="{D214A9EA-405D-4393-884A-3F8215BEEED8}"/>
    <dgm:cxn modelId="{04243FDC-77E3-4FD9-874D-53E974FC2FEF}" type="presOf" srcId="{256F20B1-4C6F-4C0F-B661-5B4D8A57FC24}" destId="{5FC758F2-D178-497C-A630-080ACF73FD8B}" srcOrd="1" destOrd="0" presId="urn:microsoft.com/office/officeart/2005/8/layout/radial5"/>
    <dgm:cxn modelId="{68222624-99C0-4553-A0E2-17D116F7E479}" type="presOf" srcId="{D4CA7E30-2DDD-42AB-B7FC-46C13BB3C53F}" destId="{FCC116EE-CFB0-4229-9F6E-BB1EF8C19CAF}" srcOrd="0" destOrd="0" presId="urn:microsoft.com/office/officeart/2005/8/layout/radial5"/>
    <dgm:cxn modelId="{5407D2A1-4804-46CB-B831-953F8E8B253F}" type="presParOf" srcId="{3FFD48FF-D3AD-4570-A807-4CC0CCC7028E}" destId="{5B795BB9-8ACD-44DF-99BA-5CB5F415C436}" srcOrd="0" destOrd="0" presId="urn:microsoft.com/office/officeart/2005/8/layout/radial5"/>
    <dgm:cxn modelId="{BFDEE172-4142-40B6-856C-6CC04B2EF4D5}" type="presParOf" srcId="{3FFD48FF-D3AD-4570-A807-4CC0CCC7028E}" destId="{34773951-6B98-4C23-9224-AA67F8AF2BF5}" srcOrd="1" destOrd="0" presId="urn:microsoft.com/office/officeart/2005/8/layout/radial5"/>
    <dgm:cxn modelId="{1DC84A28-78DF-44C0-B8A0-DDE2416ABA55}" type="presParOf" srcId="{34773951-6B98-4C23-9224-AA67F8AF2BF5}" destId="{5FC758F2-D178-497C-A630-080ACF73FD8B}" srcOrd="0" destOrd="0" presId="urn:microsoft.com/office/officeart/2005/8/layout/radial5"/>
    <dgm:cxn modelId="{96F843BD-D7B9-4DC0-90E3-E037926D068F}" type="presParOf" srcId="{3FFD48FF-D3AD-4570-A807-4CC0CCC7028E}" destId="{C449740C-6B6E-4612-8F8F-2D7964C4A168}" srcOrd="2" destOrd="0" presId="urn:microsoft.com/office/officeart/2005/8/layout/radial5"/>
    <dgm:cxn modelId="{CC14A929-C04F-407B-88BD-CCC018069EA2}" type="presParOf" srcId="{3FFD48FF-D3AD-4570-A807-4CC0CCC7028E}" destId="{30179E1B-9D9F-4AAE-823F-B27BF10CBF2A}" srcOrd="3" destOrd="0" presId="urn:microsoft.com/office/officeart/2005/8/layout/radial5"/>
    <dgm:cxn modelId="{DF707B53-45CF-422F-8CA0-AE1CE43274BE}" type="presParOf" srcId="{30179E1B-9D9F-4AAE-823F-B27BF10CBF2A}" destId="{EC2818A9-DC26-40B8-A8ED-F270952C23C5}" srcOrd="0" destOrd="0" presId="urn:microsoft.com/office/officeart/2005/8/layout/radial5"/>
    <dgm:cxn modelId="{F2498750-A13D-4CB2-9A6F-53815F205DC1}" type="presParOf" srcId="{3FFD48FF-D3AD-4570-A807-4CC0CCC7028E}" destId="{FCC116EE-CFB0-4229-9F6E-BB1EF8C19CAF}" srcOrd="4" destOrd="0" presId="urn:microsoft.com/office/officeart/2005/8/layout/radial5"/>
    <dgm:cxn modelId="{29019DC6-A35E-47E5-AFEE-22E458188E03}" type="presParOf" srcId="{3FFD48FF-D3AD-4570-A807-4CC0CCC7028E}" destId="{3A8C5039-BE21-43EF-9C7D-64D5A83D3326}" srcOrd="5" destOrd="0" presId="urn:microsoft.com/office/officeart/2005/8/layout/radial5"/>
    <dgm:cxn modelId="{0B7DEDAE-6F56-49C0-BADF-55D206451807}" type="presParOf" srcId="{3A8C5039-BE21-43EF-9C7D-64D5A83D3326}" destId="{3C142239-7005-48E9-9F64-6232C6A0CDCF}" srcOrd="0" destOrd="0" presId="urn:microsoft.com/office/officeart/2005/8/layout/radial5"/>
    <dgm:cxn modelId="{7FB6E06D-11DD-4C4D-AF69-A812A6DC0985}" type="presParOf" srcId="{3FFD48FF-D3AD-4570-A807-4CC0CCC7028E}" destId="{68CF94F0-27DD-42E2-8708-392C46E70566}" srcOrd="6" destOrd="0" presId="urn:microsoft.com/office/officeart/2005/8/layout/radial5"/>
    <dgm:cxn modelId="{1C25C7DA-24E9-4B5B-8F9B-29EF26D29FC2}" type="presParOf" srcId="{3FFD48FF-D3AD-4570-A807-4CC0CCC7028E}" destId="{6CE18F05-C5CC-40E1-96AB-2A90596057C0}" srcOrd="7" destOrd="0" presId="urn:microsoft.com/office/officeart/2005/8/layout/radial5"/>
    <dgm:cxn modelId="{345D6A4F-C941-48A9-A8D0-D2A12EF5554E}" type="presParOf" srcId="{6CE18F05-C5CC-40E1-96AB-2A90596057C0}" destId="{D9636A91-5770-49B2-BB6F-644C466486CE}" srcOrd="0" destOrd="0" presId="urn:microsoft.com/office/officeart/2005/8/layout/radial5"/>
    <dgm:cxn modelId="{E005A920-608C-498F-9119-052BC3259E7C}" type="presParOf" srcId="{3FFD48FF-D3AD-4570-A807-4CC0CCC7028E}" destId="{21BF7B92-078B-450A-BA9F-9AAC107669B3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5D6DCA7-3724-4EE8-81A3-3E01FCC201B8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3383B81-EB38-4A14-B0B8-2B38A143B235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1. </a:t>
          </a:r>
          <a:r>
            <a:rPr lang="en-US" sz="1800" b="0" i="0" dirty="0" err="1"/>
            <a:t>Memoization</a:t>
          </a:r>
          <a:r>
            <a:rPr lang="en-US" sz="1800" b="0" i="0" dirty="0"/>
            <a:t> with </a:t>
          </a:r>
          <a:r>
            <a:rPr lang="en-US" sz="1800" b="0" i="0" dirty="0" err="1"/>
            <a:t>useMemo</a:t>
          </a:r>
          <a:r>
            <a:rPr lang="en-US" sz="1800" b="0" i="0" dirty="0"/>
            <a:t> and </a:t>
          </a:r>
          <a:r>
            <a:rPr lang="en-US" sz="1800" b="0" i="0" dirty="0" err="1"/>
            <a:t>useCallback</a:t>
          </a:r>
          <a:r>
            <a:rPr lang="en-US" sz="1800" b="0" i="0" dirty="0"/>
            <a:t>:</a:t>
          </a:r>
          <a:endParaRPr lang="en-IN" sz="1800" b="0" dirty="0"/>
        </a:p>
      </dgm:t>
    </dgm:pt>
    <dgm:pt modelId="{C23279BD-38CA-4972-823A-7A01214282A0}" type="par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71BFA12A-24CA-4519-AA9E-823309B7BB76}" type="sib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C506F7E0-5A51-4CC9-B430-A9009181CD5D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2. Optimizing Renders with </a:t>
          </a:r>
          <a:r>
            <a:rPr lang="en-US" sz="1800" b="0" i="0" dirty="0" err="1"/>
            <a:t>React.Fragment</a:t>
          </a:r>
          <a:r>
            <a:rPr lang="en-US" sz="1800" b="0" i="0" dirty="0"/>
            <a:t>:</a:t>
          </a:r>
          <a:endParaRPr lang="en-IN" sz="1800" b="0" dirty="0"/>
        </a:p>
      </dgm:t>
    </dgm:pt>
    <dgm:pt modelId="{24606B73-7610-432C-9C3B-1DAF4B3C7651}" type="par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55B3E714-2F0E-4020-8A5F-A8820E866156}" type="sib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EA378119-895F-44A8-82FD-AFC219172A88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3. Lazy Loading with </a:t>
          </a:r>
          <a:r>
            <a:rPr lang="en-US" sz="1800" b="0" i="0" dirty="0" err="1"/>
            <a:t>React.lazy</a:t>
          </a:r>
          <a:r>
            <a:rPr lang="en-US" sz="1800" b="0" i="0" dirty="0"/>
            <a:t>:</a:t>
          </a:r>
          <a:endParaRPr lang="en-IN" sz="1800" b="0" dirty="0"/>
        </a:p>
      </dgm:t>
    </dgm:pt>
    <dgm:pt modelId="{903C8866-FA55-40E2-B6FC-FBD481D6C9C4}" type="par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808F7C46-8B6A-4273-AC4B-ABFE5455F9AE}" type="sib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CA6D085A-C7FE-432F-9FBA-3A7DD8603BFF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4. Code Splitting:</a:t>
          </a:r>
          <a:endParaRPr lang="en-IN" sz="1800" b="0" dirty="0"/>
        </a:p>
      </dgm:t>
    </dgm:pt>
    <dgm:pt modelId="{D8A5ECCD-7658-4018-969E-064E649B067F}" type="par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2578C4D2-7044-430C-8DE5-F53C777B80B1}" type="sib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321506BD-63B3-4958-A58E-B5B03DAA0068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5. Optimizing Images and Assets</a:t>
          </a:r>
          <a:endParaRPr lang="en-IN" sz="1800" b="0" dirty="0"/>
        </a:p>
      </dgm:t>
    </dgm:pt>
    <dgm:pt modelId="{51D3B9CA-6CCD-4BD1-B425-3A26D7E16B47}" type="par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944EBB22-9A5B-498F-AB48-07E25195BF32}" type="sib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6891737B-AE03-4C77-9224-1645A2F0ABD3}" type="pres">
      <dgm:prSet presAssocID="{95D6DCA7-3724-4EE8-81A3-3E01FCC201B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550B58-50ED-484A-86E0-F928CA5FB65E}" type="pres">
      <dgm:prSet presAssocID="{83383B81-EB38-4A14-B0B8-2B38A143B235}" presName="parentLin" presStyleCnt="0"/>
      <dgm:spPr/>
    </dgm:pt>
    <dgm:pt modelId="{855368EB-39CC-407D-8BED-0CDC3394E609}" type="pres">
      <dgm:prSet presAssocID="{83383B81-EB38-4A14-B0B8-2B38A143B235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528C7B-6D29-424B-866C-AADD95730086}" type="pres">
      <dgm:prSet presAssocID="{83383B81-EB38-4A14-B0B8-2B38A143B23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E508E0-C87D-4FCB-9B46-D1D2E7253318}" type="pres">
      <dgm:prSet presAssocID="{83383B81-EB38-4A14-B0B8-2B38A143B235}" presName="negativeSpace" presStyleCnt="0"/>
      <dgm:spPr/>
    </dgm:pt>
    <dgm:pt modelId="{71DF223C-ED88-4173-B870-11A520A540DE}" type="pres">
      <dgm:prSet presAssocID="{83383B81-EB38-4A14-B0B8-2B38A143B235}" presName="childText" presStyleLbl="conFgAcc1" presStyleIdx="0" presStyleCnt="5">
        <dgm:presLayoutVars>
          <dgm:bulletEnabled val="1"/>
        </dgm:presLayoutVars>
      </dgm:prSet>
      <dgm:spPr/>
    </dgm:pt>
    <dgm:pt modelId="{AEEA701D-8A23-4DE0-867A-5A76FC1CC309}" type="pres">
      <dgm:prSet presAssocID="{71BFA12A-24CA-4519-AA9E-823309B7BB76}" presName="spaceBetweenRectangles" presStyleCnt="0"/>
      <dgm:spPr/>
    </dgm:pt>
    <dgm:pt modelId="{DE3C8F9B-2DBA-4A06-9DE5-CFB1E421B00A}" type="pres">
      <dgm:prSet presAssocID="{C506F7E0-5A51-4CC9-B430-A9009181CD5D}" presName="parentLin" presStyleCnt="0"/>
      <dgm:spPr/>
    </dgm:pt>
    <dgm:pt modelId="{07CB1EEA-7A65-4E3D-BD56-04164A312A27}" type="pres">
      <dgm:prSet presAssocID="{C506F7E0-5A51-4CC9-B430-A9009181CD5D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05EB2F3-3E1A-43E6-AAEC-AE2DD1FDBEA1}" type="pres">
      <dgm:prSet presAssocID="{C506F7E0-5A51-4CC9-B430-A9009181CD5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C8F627-F9A6-4442-8B49-90D8CEA1BB65}" type="pres">
      <dgm:prSet presAssocID="{C506F7E0-5A51-4CC9-B430-A9009181CD5D}" presName="negativeSpace" presStyleCnt="0"/>
      <dgm:spPr/>
    </dgm:pt>
    <dgm:pt modelId="{73A056E5-3A24-42D8-ADB4-2CC669A15AB9}" type="pres">
      <dgm:prSet presAssocID="{C506F7E0-5A51-4CC9-B430-A9009181CD5D}" presName="childText" presStyleLbl="conFgAcc1" presStyleIdx="1" presStyleCnt="5">
        <dgm:presLayoutVars>
          <dgm:bulletEnabled val="1"/>
        </dgm:presLayoutVars>
      </dgm:prSet>
      <dgm:spPr/>
    </dgm:pt>
    <dgm:pt modelId="{8DEC1237-133C-423B-9975-AEC115167B55}" type="pres">
      <dgm:prSet presAssocID="{55B3E714-2F0E-4020-8A5F-A8820E866156}" presName="spaceBetweenRectangles" presStyleCnt="0"/>
      <dgm:spPr/>
    </dgm:pt>
    <dgm:pt modelId="{B8C97487-A793-43E5-A558-02D6CBC4EEAD}" type="pres">
      <dgm:prSet presAssocID="{EA378119-895F-44A8-82FD-AFC219172A88}" presName="parentLin" presStyleCnt="0"/>
      <dgm:spPr/>
    </dgm:pt>
    <dgm:pt modelId="{5A6EA0FA-FF45-4C82-B369-A8404D6D808B}" type="pres">
      <dgm:prSet presAssocID="{EA378119-895F-44A8-82FD-AFC219172A88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46D81306-F90D-441B-97A4-C20B0F5503C0}" type="pres">
      <dgm:prSet presAssocID="{EA378119-895F-44A8-82FD-AFC219172A88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821CD-EBEC-428C-AE80-73C5D1ADD592}" type="pres">
      <dgm:prSet presAssocID="{EA378119-895F-44A8-82FD-AFC219172A88}" presName="negativeSpace" presStyleCnt="0"/>
      <dgm:spPr/>
    </dgm:pt>
    <dgm:pt modelId="{A6CE167B-D961-46E8-B2E6-D551EB330C81}" type="pres">
      <dgm:prSet presAssocID="{EA378119-895F-44A8-82FD-AFC219172A88}" presName="childText" presStyleLbl="conFgAcc1" presStyleIdx="2" presStyleCnt="5">
        <dgm:presLayoutVars>
          <dgm:bulletEnabled val="1"/>
        </dgm:presLayoutVars>
      </dgm:prSet>
      <dgm:spPr/>
    </dgm:pt>
    <dgm:pt modelId="{3635502C-959F-4385-969B-8EFF877E7638}" type="pres">
      <dgm:prSet presAssocID="{808F7C46-8B6A-4273-AC4B-ABFE5455F9AE}" presName="spaceBetweenRectangles" presStyleCnt="0"/>
      <dgm:spPr/>
    </dgm:pt>
    <dgm:pt modelId="{DD85CD5D-BDD7-4FC7-B2C2-627ED1F41171}" type="pres">
      <dgm:prSet presAssocID="{CA6D085A-C7FE-432F-9FBA-3A7DD8603BFF}" presName="parentLin" presStyleCnt="0"/>
      <dgm:spPr/>
    </dgm:pt>
    <dgm:pt modelId="{8506AECB-DE22-4E9D-994E-858F4D07A7B0}" type="pres">
      <dgm:prSet presAssocID="{CA6D085A-C7FE-432F-9FBA-3A7DD8603BFF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53621F1-B8D4-4FB4-B601-0F3830515946}" type="pres">
      <dgm:prSet presAssocID="{CA6D085A-C7FE-432F-9FBA-3A7DD8603BF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C33900-AD40-439D-B5E7-A6DCB4F1B1B5}" type="pres">
      <dgm:prSet presAssocID="{CA6D085A-C7FE-432F-9FBA-3A7DD8603BFF}" presName="negativeSpace" presStyleCnt="0"/>
      <dgm:spPr/>
    </dgm:pt>
    <dgm:pt modelId="{5DB0CDDC-4BC1-4E99-933E-24C0DF66AB9F}" type="pres">
      <dgm:prSet presAssocID="{CA6D085A-C7FE-432F-9FBA-3A7DD8603BFF}" presName="childText" presStyleLbl="conFgAcc1" presStyleIdx="3" presStyleCnt="5">
        <dgm:presLayoutVars>
          <dgm:bulletEnabled val="1"/>
        </dgm:presLayoutVars>
      </dgm:prSet>
      <dgm:spPr/>
    </dgm:pt>
    <dgm:pt modelId="{4C37E890-6F99-4AA5-9967-7D26BD743C95}" type="pres">
      <dgm:prSet presAssocID="{2578C4D2-7044-430C-8DE5-F53C777B80B1}" presName="spaceBetweenRectangles" presStyleCnt="0"/>
      <dgm:spPr/>
    </dgm:pt>
    <dgm:pt modelId="{8BAB7C32-B9F6-4B30-8D2E-98C01818BA9F}" type="pres">
      <dgm:prSet presAssocID="{321506BD-63B3-4958-A58E-B5B03DAA0068}" presName="parentLin" presStyleCnt="0"/>
      <dgm:spPr/>
    </dgm:pt>
    <dgm:pt modelId="{D20A7201-3FF0-455D-B871-82DF253542EB}" type="pres">
      <dgm:prSet presAssocID="{321506BD-63B3-4958-A58E-B5B03DAA0068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E051476B-17B4-4F82-B691-45B7220ABB95}" type="pres">
      <dgm:prSet presAssocID="{321506BD-63B3-4958-A58E-B5B03DAA0068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A4CFD6-DFCD-4903-A2D2-E504FFB09210}" type="pres">
      <dgm:prSet presAssocID="{321506BD-63B3-4958-A58E-B5B03DAA0068}" presName="negativeSpace" presStyleCnt="0"/>
      <dgm:spPr/>
    </dgm:pt>
    <dgm:pt modelId="{9CCA9F48-A826-49AC-96E2-35954EB07DE9}" type="pres">
      <dgm:prSet presAssocID="{321506BD-63B3-4958-A58E-B5B03DAA006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B39BB56-B549-4FF4-A756-901443BB9D50}" type="presOf" srcId="{321506BD-63B3-4958-A58E-B5B03DAA0068}" destId="{D20A7201-3FF0-455D-B871-82DF253542EB}" srcOrd="0" destOrd="0" presId="urn:microsoft.com/office/officeart/2005/8/layout/list1"/>
    <dgm:cxn modelId="{AA73569E-FFA6-4F62-AFA8-D9C87E530FE8}" type="presOf" srcId="{95D6DCA7-3724-4EE8-81A3-3E01FCC201B8}" destId="{6891737B-AE03-4C77-9224-1645A2F0ABD3}" srcOrd="0" destOrd="0" presId="urn:microsoft.com/office/officeart/2005/8/layout/list1"/>
    <dgm:cxn modelId="{3F5B53BD-E31A-4DF9-9BCC-38D394D39B9A}" srcId="{95D6DCA7-3724-4EE8-81A3-3E01FCC201B8}" destId="{C506F7E0-5A51-4CC9-B430-A9009181CD5D}" srcOrd="1" destOrd="0" parTransId="{24606B73-7610-432C-9C3B-1DAF4B3C7651}" sibTransId="{55B3E714-2F0E-4020-8A5F-A8820E866156}"/>
    <dgm:cxn modelId="{6088EE44-A773-48D0-96D1-EE4BE8C72AB5}" type="presOf" srcId="{321506BD-63B3-4958-A58E-B5B03DAA0068}" destId="{E051476B-17B4-4F82-B691-45B7220ABB95}" srcOrd="1" destOrd="0" presId="urn:microsoft.com/office/officeart/2005/8/layout/list1"/>
    <dgm:cxn modelId="{C2D4645B-0C2D-4BB8-AD45-81DCCD0CC67A}" type="presOf" srcId="{CA6D085A-C7FE-432F-9FBA-3A7DD8603BFF}" destId="{8506AECB-DE22-4E9D-994E-858F4D07A7B0}" srcOrd="0" destOrd="0" presId="urn:microsoft.com/office/officeart/2005/8/layout/list1"/>
    <dgm:cxn modelId="{D6CFF563-A50A-4066-885C-38DA3DCDA3FE}" type="presOf" srcId="{83383B81-EB38-4A14-B0B8-2B38A143B235}" destId="{855368EB-39CC-407D-8BED-0CDC3394E609}" srcOrd="0" destOrd="0" presId="urn:microsoft.com/office/officeart/2005/8/layout/list1"/>
    <dgm:cxn modelId="{EE825A45-D0D9-4A73-A622-9195335202A7}" srcId="{95D6DCA7-3724-4EE8-81A3-3E01FCC201B8}" destId="{83383B81-EB38-4A14-B0B8-2B38A143B235}" srcOrd="0" destOrd="0" parTransId="{C23279BD-38CA-4972-823A-7A01214282A0}" sibTransId="{71BFA12A-24CA-4519-AA9E-823309B7BB76}"/>
    <dgm:cxn modelId="{2CFB1CD6-7BC5-4AD3-AFE6-D0B2ABA3EA60}" srcId="{95D6DCA7-3724-4EE8-81A3-3E01FCC201B8}" destId="{321506BD-63B3-4958-A58E-B5B03DAA0068}" srcOrd="4" destOrd="0" parTransId="{51D3B9CA-6CCD-4BD1-B425-3A26D7E16B47}" sibTransId="{944EBB22-9A5B-498F-AB48-07E25195BF32}"/>
    <dgm:cxn modelId="{EFC37323-92A3-4E40-BC96-C436BA52311B}" type="presOf" srcId="{C506F7E0-5A51-4CC9-B430-A9009181CD5D}" destId="{205EB2F3-3E1A-43E6-AAEC-AE2DD1FDBEA1}" srcOrd="1" destOrd="0" presId="urn:microsoft.com/office/officeart/2005/8/layout/list1"/>
    <dgm:cxn modelId="{58AE8CC5-6CA3-4818-98A5-874E304579A8}" type="presOf" srcId="{CA6D085A-C7FE-432F-9FBA-3A7DD8603BFF}" destId="{153621F1-B8D4-4FB4-B601-0F3830515946}" srcOrd="1" destOrd="0" presId="urn:microsoft.com/office/officeart/2005/8/layout/list1"/>
    <dgm:cxn modelId="{C6BA94BA-8959-4D4C-939F-F3A2BCA7825F}" srcId="{95D6DCA7-3724-4EE8-81A3-3E01FCC201B8}" destId="{CA6D085A-C7FE-432F-9FBA-3A7DD8603BFF}" srcOrd="3" destOrd="0" parTransId="{D8A5ECCD-7658-4018-969E-064E649B067F}" sibTransId="{2578C4D2-7044-430C-8DE5-F53C777B80B1}"/>
    <dgm:cxn modelId="{3E1E0B16-C436-47AB-99A1-B6ABEC7A1EBF}" srcId="{95D6DCA7-3724-4EE8-81A3-3E01FCC201B8}" destId="{EA378119-895F-44A8-82FD-AFC219172A88}" srcOrd="2" destOrd="0" parTransId="{903C8866-FA55-40E2-B6FC-FBD481D6C9C4}" sibTransId="{808F7C46-8B6A-4273-AC4B-ABFE5455F9AE}"/>
    <dgm:cxn modelId="{5B7FBC64-CCAD-4C0A-B76A-D3821B6999F5}" type="presOf" srcId="{C506F7E0-5A51-4CC9-B430-A9009181CD5D}" destId="{07CB1EEA-7A65-4E3D-BD56-04164A312A27}" srcOrd="0" destOrd="0" presId="urn:microsoft.com/office/officeart/2005/8/layout/list1"/>
    <dgm:cxn modelId="{3F3469C1-ADD5-479A-A0B8-85AF16A1CA38}" type="presOf" srcId="{EA378119-895F-44A8-82FD-AFC219172A88}" destId="{5A6EA0FA-FF45-4C82-B369-A8404D6D808B}" srcOrd="0" destOrd="0" presId="urn:microsoft.com/office/officeart/2005/8/layout/list1"/>
    <dgm:cxn modelId="{6E59D86E-9C05-4311-A215-0F79088A0349}" type="presOf" srcId="{EA378119-895F-44A8-82FD-AFC219172A88}" destId="{46D81306-F90D-441B-97A4-C20B0F5503C0}" srcOrd="1" destOrd="0" presId="urn:microsoft.com/office/officeart/2005/8/layout/list1"/>
    <dgm:cxn modelId="{6B5CF3B3-99A3-4A58-AA28-D178D36DC3A5}" type="presOf" srcId="{83383B81-EB38-4A14-B0B8-2B38A143B235}" destId="{99528C7B-6D29-424B-866C-AADD95730086}" srcOrd="1" destOrd="0" presId="urn:microsoft.com/office/officeart/2005/8/layout/list1"/>
    <dgm:cxn modelId="{1757F1C9-6A16-4DA8-8954-DF3818E0677E}" type="presParOf" srcId="{6891737B-AE03-4C77-9224-1645A2F0ABD3}" destId="{91550B58-50ED-484A-86E0-F928CA5FB65E}" srcOrd="0" destOrd="0" presId="urn:microsoft.com/office/officeart/2005/8/layout/list1"/>
    <dgm:cxn modelId="{4133112C-3CF5-40EC-89B7-83FC62A8B03B}" type="presParOf" srcId="{91550B58-50ED-484A-86E0-F928CA5FB65E}" destId="{855368EB-39CC-407D-8BED-0CDC3394E609}" srcOrd="0" destOrd="0" presId="urn:microsoft.com/office/officeart/2005/8/layout/list1"/>
    <dgm:cxn modelId="{123619C2-659C-48CC-BE19-238231263385}" type="presParOf" srcId="{91550B58-50ED-484A-86E0-F928CA5FB65E}" destId="{99528C7B-6D29-424B-866C-AADD95730086}" srcOrd="1" destOrd="0" presId="urn:microsoft.com/office/officeart/2005/8/layout/list1"/>
    <dgm:cxn modelId="{5153DA9E-0CC8-4FEF-BFDC-294BB7BE4147}" type="presParOf" srcId="{6891737B-AE03-4C77-9224-1645A2F0ABD3}" destId="{E4E508E0-C87D-4FCB-9B46-D1D2E7253318}" srcOrd="1" destOrd="0" presId="urn:microsoft.com/office/officeart/2005/8/layout/list1"/>
    <dgm:cxn modelId="{C4D74543-E9C9-4B30-AE5E-752424C405B7}" type="presParOf" srcId="{6891737B-AE03-4C77-9224-1645A2F0ABD3}" destId="{71DF223C-ED88-4173-B870-11A520A540DE}" srcOrd="2" destOrd="0" presId="urn:microsoft.com/office/officeart/2005/8/layout/list1"/>
    <dgm:cxn modelId="{8AEB7FC9-7698-4BEC-B33D-1029EADAA287}" type="presParOf" srcId="{6891737B-AE03-4C77-9224-1645A2F0ABD3}" destId="{AEEA701D-8A23-4DE0-867A-5A76FC1CC309}" srcOrd="3" destOrd="0" presId="urn:microsoft.com/office/officeart/2005/8/layout/list1"/>
    <dgm:cxn modelId="{D61081D2-A1B3-422A-980C-731CCFEC53B9}" type="presParOf" srcId="{6891737B-AE03-4C77-9224-1645A2F0ABD3}" destId="{DE3C8F9B-2DBA-4A06-9DE5-CFB1E421B00A}" srcOrd="4" destOrd="0" presId="urn:microsoft.com/office/officeart/2005/8/layout/list1"/>
    <dgm:cxn modelId="{6B9163DE-651E-4C12-80A0-9947B2F126A9}" type="presParOf" srcId="{DE3C8F9B-2DBA-4A06-9DE5-CFB1E421B00A}" destId="{07CB1EEA-7A65-4E3D-BD56-04164A312A27}" srcOrd="0" destOrd="0" presId="urn:microsoft.com/office/officeart/2005/8/layout/list1"/>
    <dgm:cxn modelId="{1AED2A77-24EE-46EE-BAF4-D75340706507}" type="presParOf" srcId="{DE3C8F9B-2DBA-4A06-9DE5-CFB1E421B00A}" destId="{205EB2F3-3E1A-43E6-AAEC-AE2DD1FDBEA1}" srcOrd="1" destOrd="0" presId="urn:microsoft.com/office/officeart/2005/8/layout/list1"/>
    <dgm:cxn modelId="{5C8D3AD9-94A4-4873-AB52-E59A6132C51B}" type="presParOf" srcId="{6891737B-AE03-4C77-9224-1645A2F0ABD3}" destId="{43C8F627-F9A6-4442-8B49-90D8CEA1BB65}" srcOrd="5" destOrd="0" presId="urn:microsoft.com/office/officeart/2005/8/layout/list1"/>
    <dgm:cxn modelId="{25033E2B-4327-4C32-B620-9D7D2449242D}" type="presParOf" srcId="{6891737B-AE03-4C77-9224-1645A2F0ABD3}" destId="{73A056E5-3A24-42D8-ADB4-2CC669A15AB9}" srcOrd="6" destOrd="0" presId="urn:microsoft.com/office/officeart/2005/8/layout/list1"/>
    <dgm:cxn modelId="{E3576FD6-A27A-4429-83C7-748E9F5B12FF}" type="presParOf" srcId="{6891737B-AE03-4C77-9224-1645A2F0ABD3}" destId="{8DEC1237-133C-423B-9975-AEC115167B55}" srcOrd="7" destOrd="0" presId="urn:microsoft.com/office/officeart/2005/8/layout/list1"/>
    <dgm:cxn modelId="{6C22234B-FE08-48F7-828B-23EC87A346C1}" type="presParOf" srcId="{6891737B-AE03-4C77-9224-1645A2F0ABD3}" destId="{B8C97487-A793-43E5-A558-02D6CBC4EEAD}" srcOrd="8" destOrd="0" presId="urn:microsoft.com/office/officeart/2005/8/layout/list1"/>
    <dgm:cxn modelId="{BF6DFE1F-08AB-4B0A-A981-E77FF312FFEE}" type="presParOf" srcId="{B8C97487-A793-43E5-A558-02D6CBC4EEAD}" destId="{5A6EA0FA-FF45-4C82-B369-A8404D6D808B}" srcOrd="0" destOrd="0" presId="urn:microsoft.com/office/officeart/2005/8/layout/list1"/>
    <dgm:cxn modelId="{C9C082EA-3F65-4C3F-9EE4-0A09F3BBE462}" type="presParOf" srcId="{B8C97487-A793-43E5-A558-02D6CBC4EEAD}" destId="{46D81306-F90D-441B-97A4-C20B0F5503C0}" srcOrd="1" destOrd="0" presId="urn:microsoft.com/office/officeart/2005/8/layout/list1"/>
    <dgm:cxn modelId="{F4FFD847-ABA2-4BBB-8B40-762D3286F6F8}" type="presParOf" srcId="{6891737B-AE03-4C77-9224-1645A2F0ABD3}" destId="{A1C821CD-EBEC-428C-AE80-73C5D1ADD592}" srcOrd="9" destOrd="0" presId="urn:microsoft.com/office/officeart/2005/8/layout/list1"/>
    <dgm:cxn modelId="{F055009D-580F-418E-8574-63CCE3F71331}" type="presParOf" srcId="{6891737B-AE03-4C77-9224-1645A2F0ABD3}" destId="{A6CE167B-D961-46E8-B2E6-D551EB330C81}" srcOrd="10" destOrd="0" presId="urn:microsoft.com/office/officeart/2005/8/layout/list1"/>
    <dgm:cxn modelId="{AFABFE04-3A3F-48B2-8E18-63C97DA9A019}" type="presParOf" srcId="{6891737B-AE03-4C77-9224-1645A2F0ABD3}" destId="{3635502C-959F-4385-969B-8EFF877E7638}" srcOrd="11" destOrd="0" presId="urn:microsoft.com/office/officeart/2005/8/layout/list1"/>
    <dgm:cxn modelId="{22AA4797-7DF5-41C5-B473-CF514E6E2F86}" type="presParOf" srcId="{6891737B-AE03-4C77-9224-1645A2F0ABD3}" destId="{DD85CD5D-BDD7-4FC7-B2C2-627ED1F41171}" srcOrd="12" destOrd="0" presId="urn:microsoft.com/office/officeart/2005/8/layout/list1"/>
    <dgm:cxn modelId="{7B65C1DF-3241-45C1-8BA8-74AF3867AF7F}" type="presParOf" srcId="{DD85CD5D-BDD7-4FC7-B2C2-627ED1F41171}" destId="{8506AECB-DE22-4E9D-994E-858F4D07A7B0}" srcOrd="0" destOrd="0" presId="urn:microsoft.com/office/officeart/2005/8/layout/list1"/>
    <dgm:cxn modelId="{4B6C24F0-AEC4-42A1-AC05-641D449687E4}" type="presParOf" srcId="{DD85CD5D-BDD7-4FC7-B2C2-627ED1F41171}" destId="{153621F1-B8D4-4FB4-B601-0F3830515946}" srcOrd="1" destOrd="0" presId="urn:microsoft.com/office/officeart/2005/8/layout/list1"/>
    <dgm:cxn modelId="{553B98BB-A090-4A10-AB83-F6B224BFA10E}" type="presParOf" srcId="{6891737B-AE03-4C77-9224-1645A2F0ABD3}" destId="{98C33900-AD40-439D-B5E7-A6DCB4F1B1B5}" srcOrd="13" destOrd="0" presId="urn:microsoft.com/office/officeart/2005/8/layout/list1"/>
    <dgm:cxn modelId="{43138761-A9DE-4837-824D-4B754C4C85EF}" type="presParOf" srcId="{6891737B-AE03-4C77-9224-1645A2F0ABD3}" destId="{5DB0CDDC-4BC1-4E99-933E-24C0DF66AB9F}" srcOrd="14" destOrd="0" presId="urn:microsoft.com/office/officeart/2005/8/layout/list1"/>
    <dgm:cxn modelId="{AFF96B31-1D68-4950-A987-F7EE4EE20FAB}" type="presParOf" srcId="{6891737B-AE03-4C77-9224-1645A2F0ABD3}" destId="{4C37E890-6F99-4AA5-9967-7D26BD743C95}" srcOrd="15" destOrd="0" presId="urn:microsoft.com/office/officeart/2005/8/layout/list1"/>
    <dgm:cxn modelId="{2C75561D-14D6-4785-8896-822BC07FEE3A}" type="presParOf" srcId="{6891737B-AE03-4C77-9224-1645A2F0ABD3}" destId="{8BAB7C32-B9F6-4B30-8D2E-98C01818BA9F}" srcOrd="16" destOrd="0" presId="urn:microsoft.com/office/officeart/2005/8/layout/list1"/>
    <dgm:cxn modelId="{49697990-FA92-488B-A823-A5D2202CA671}" type="presParOf" srcId="{8BAB7C32-B9F6-4B30-8D2E-98C01818BA9F}" destId="{D20A7201-3FF0-455D-B871-82DF253542EB}" srcOrd="0" destOrd="0" presId="urn:microsoft.com/office/officeart/2005/8/layout/list1"/>
    <dgm:cxn modelId="{4CB7A9F3-2F6E-4453-974C-261575D39D04}" type="presParOf" srcId="{8BAB7C32-B9F6-4B30-8D2E-98C01818BA9F}" destId="{E051476B-17B4-4F82-B691-45B7220ABB95}" srcOrd="1" destOrd="0" presId="urn:microsoft.com/office/officeart/2005/8/layout/list1"/>
    <dgm:cxn modelId="{5DE8D223-1E1D-4CE0-BB02-EBABF2EFC5EE}" type="presParOf" srcId="{6891737B-AE03-4C77-9224-1645A2F0ABD3}" destId="{A4A4CFD6-DFCD-4903-A2D2-E504FFB09210}" srcOrd="17" destOrd="0" presId="urn:microsoft.com/office/officeart/2005/8/layout/list1"/>
    <dgm:cxn modelId="{549D3A4E-97FC-41A6-A7FA-A4AF6FAA312B}" type="presParOf" srcId="{6891737B-AE03-4C77-9224-1645A2F0ABD3}" destId="{9CCA9F48-A826-49AC-96E2-35954EB07DE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5D6DCA7-3724-4EE8-81A3-3E01FCC201B8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3383B81-EB38-4A14-B0B8-2B38A143B235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1. </a:t>
          </a:r>
          <a:r>
            <a:rPr lang="en-US" sz="1800" b="0" i="0" dirty="0" err="1"/>
            <a:t>Memoization</a:t>
          </a:r>
          <a:r>
            <a:rPr lang="en-US" sz="1800" b="0" i="0" dirty="0"/>
            <a:t> with </a:t>
          </a:r>
          <a:r>
            <a:rPr lang="en-US" sz="1800" b="0" i="0" dirty="0" err="1"/>
            <a:t>useMemo</a:t>
          </a:r>
          <a:r>
            <a:rPr lang="en-US" sz="1800" b="0" i="0" dirty="0"/>
            <a:t> and </a:t>
          </a:r>
          <a:r>
            <a:rPr lang="en-US" sz="1800" b="0" i="0" dirty="0" err="1"/>
            <a:t>useCallback</a:t>
          </a:r>
          <a:r>
            <a:rPr lang="en-US" sz="1800" b="0" i="0" dirty="0"/>
            <a:t>:</a:t>
          </a:r>
          <a:endParaRPr lang="en-IN" sz="1800" b="0" dirty="0"/>
        </a:p>
      </dgm:t>
    </dgm:pt>
    <dgm:pt modelId="{C23279BD-38CA-4972-823A-7A01214282A0}" type="par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71BFA12A-24CA-4519-AA9E-823309B7BB76}" type="sibTrans" cxnId="{EE825A45-D0D9-4A73-A622-9195335202A7}">
      <dgm:prSet/>
      <dgm:spPr/>
      <dgm:t>
        <a:bodyPr/>
        <a:lstStyle/>
        <a:p>
          <a:endParaRPr lang="en-IN" sz="1800" b="0"/>
        </a:p>
      </dgm:t>
    </dgm:pt>
    <dgm:pt modelId="{F8B47716-E2CE-4E08-AA48-8533C4DB703F}">
      <dgm:prSet phldrT="[Text]" custT="1"/>
      <dgm:spPr/>
      <dgm:t>
        <a:bodyPr lIns="182880" anchor="ctr"/>
        <a:lstStyle/>
        <a:p>
          <a:r>
            <a:rPr lang="en-US" sz="1800" b="0" i="0" dirty="0"/>
            <a:t>Use this hooks to </a:t>
          </a:r>
          <a:r>
            <a:rPr lang="en-US" sz="1800" b="0" i="0" dirty="0" err="1"/>
            <a:t>memoize</a:t>
          </a:r>
          <a:r>
            <a:rPr lang="en-US" sz="1800" b="0" i="0" dirty="0"/>
            <a:t> values and, reducing unnecessary recalculations.</a:t>
          </a:r>
          <a:endParaRPr lang="en-IN" sz="1800" b="0" dirty="0"/>
        </a:p>
      </dgm:t>
    </dgm:pt>
    <dgm:pt modelId="{B0FAA46D-E9A1-4FEB-B9CB-C9C701078AFE}" type="parTrans" cxnId="{619DFEB3-2C74-4C21-A2D3-A642BD4EC056}">
      <dgm:prSet/>
      <dgm:spPr/>
      <dgm:t>
        <a:bodyPr/>
        <a:lstStyle/>
        <a:p>
          <a:endParaRPr lang="en-IN" sz="1800" b="0"/>
        </a:p>
      </dgm:t>
    </dgm:pt>
    <dgm:pt modelId="{8D3DC8D5-D99B-45B6-9A93-15D7AF91F2C3}" type="sibTrans" cxnId="{619DFEB3-2C74-4C21-A2D3-A642BD4EC056}">
      <dgm:prSet/>
      <dgm:spPr/>
      <dgm:t>
        <a:bodyPr/>
        <a:lstStyle/>
        <a:p>
          <a:endParaRPr lang="en-IN" sz="1800" b="0"/>
        </a:p>
      </dgm:t>
    </dgm:pt>
    <dgm:pt modelId="{C506F7E0-5A51-4CC9-B430-A9009181CD5D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2. Optimizing Renders with </a:t>
          </a:r>
          <a:r>
            <a:rPr lang="en-US" sz="1800" b="0" i="0" dirty="0" err="1"/>
            <a:t>React.Fragment</a:t>
          </a:r>
          <a:r>
            <a:rPr lang="en-US" sz="1800" b="0" i="0" dirty="0"/>
            <a:t>:</a:t>
          </a:r>
          <a:endParaRPr lang="en-IN" sz="1800" b="0" dirty="0"/>
        </a:p>
      </dgm:t>
    </dgm:pt>
    <dgm:pt modelId="{24606B73-7610-432C-9C3B-1DAF4B3C7651}" type="par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55B3E714-2F0E-4020-8A5F-A8820E866156}" type="sibTrans" cxnId="{3F5B53BD-E31A-4DF9-9BCC-38D394D39B9A}">
      <dgm:prSet/>
      <dgm:spPr/>
      <dgm:t>
        <a:bodyPr/>
        <a:lstStyle/>
        <a:p>
          <a:endParaRPr lang="en-IN" sz="1800" b="0"/>
        </a:p>
      </dgm:t>
    </dgm:pt>
    <dgm:pt modelId="{A72759B8-C50E-47CA-BF78-A185D5E3E0D8}">
      <dgm:prSet phldrT="[Text]" custT="1"/>
      <dgm:spPr/>
      <dgm:t>
        <a:bodyPr lIns="182880" anchor="ctr"/>
        <a:lstStyle/>
        <a:p>
          <a:r>
            <a:rPr lang="en-US" sz="1800" b="0" i="0" dirty="0"/>
            <a:t>Use it to avoid unnecessary wrapper elements that could cause additional DOM nodes.</a:t>
          </a:r>
          <a:endParaRPr lang="en-IN" sz="1800" b="0" dirty="0"/>
        </a:p>
      </dgm:t>
    </dgm:pt>
    <dgm:pt modelId="{C19C6FCF-9944-417B-94F5-C39B16B21BC8}" type="parTrans" cxnId="{82282563-2F55-4B53-898E-E5F947F69E3F}">
      <dgm:prSet/>
      <dgm:spPr/>
      <dgm:t>
        <a:bodyPr/>
        <a:lstStyle/>
        <a:p>
          <a:endParaRPr lang="en-IN" sz="1800" b="0"/>
        </a:p>
      </dgm:t>
    </dgm:pt>
    <dgm:pt modelId="{7CC904E6-CC91-40BB-A178-14B1346BB993}" type="sibTrans" cxnId="{82282563-2F55-4B53-898E-E5F947F69E3F}">
      <dgm:prSet/>
      <dgm:spPr/>
      <dgm:t>
        <a:bodyPr/>
        <a:lstStyle/>
        <a:p>
          <a:endParaRPr lang="en-IN" sz="1800" b="0"/>
        </a:p>
      </dgm:t>
    </dgm:pt>
    <dgm:pt modelId="{EA378119-895F-44A8-82FD-AFC219172A88}">
      <dgm:prSet phldrT="[Text]" custT="1"/>
      <dgm:spPr/>
      <dgm:t>
        <a:bodyPr lIns="91440" rIns="0"/>
        <a:lstStyle/>
        <a:p>
          <a:pPr algn="l"/>
          <a:r>
            <a:rPr lang="en-US" sz="1800" b="0" i="0" dirty="0"/>
            <a:t>3. Lazy Loading with </a:t>
          </a:r>
          <a:r>
            <a:rPr lang="en-US" sz="1800" b="0" i="0" dirty="0" err="1"/>
            <a:t>React.lazy</a:t>
          </a:r>
          <a:r>
            <a:rPr lang="en-US" sz="1800" b="0" i="0" dirty="0"/>
            <a:t>:</a:t>
          </a:r>
          <a:endParaRPr lang="en-IN" sz="1800" b="0" dirty="0"/>
        </a:p>
      </dgm:t>
    </dgm:pt>
    <dgm:pt modelId="{903C8866-FA55-40E2-B6FC-FBD481D6C9C4}" type="par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808F7C46-8B6A-4273-AC4B-ABFE5455F9AE}" type="sibTrans" cxnId="{3E1E0B16-C436-47AB-99A1-B6ABEC7A1EBF}">
      <dgm:prSet/>
      <dgm:spPr/>
      <dgm:t>
        <a:bodyPr/>
        <a:lstStyle/>
        <a:p>
          <a:endParaRPr lang="en-IN" sz="1800" b="0"/>
        </a:p>
      </dgm:t>
    </dgm:pt>
    <dgm:pt modelId="{CA67EAA8-D11B-4804-8D59-54BD5F21C89E}">
      <dgm:prSet phldrT="[Text]" custT="1"/>
      <dgm:spPr/>
      <dgm:t>
        <a:bodyPr lIns="182880" anchor="ctr"/>
        <a:lstStyle/>
        <a:p>
          <a:r>
            <a:rPr lang="en-US" sz="1800" b="0" i="0" dirty="0"/>
            <a:t>Use it to load components lazily, reducing the initial bundle size and improving initial loading performance.</a:t>
          </a:r>
          <a:endParaRPr lang="en-IN" sz="1800" b="0" dirty="0"/>
        </a:p>
      </dgm:t>
    </dgm:pt>
    <dgm:pt modelId="{AD4BF184-7628-47C9-847B-6B7367CB4533}" type="parTrans" cxnId="{BD210780-C560-4D6F-B361-DEDD12FF1C80}">
      <dgm:prSet/>
      <dgm:spPr/>
      <dgm:t>
        <a:bodyPr/>
        <a:lstStyle/>
        <a:p>
          <a:endParaRPr lang="en-IN" sz="1800" b="0"/>
        </a:p>
      </dgm:t>
    </dgm:pt>
    <dgm:pt modelId="{760FCAAD-03CF-4D55-9E8A-5EDD56BBCA98}" type="sibTrans" cxnId="{BD210780-C560-4D6F-B361-DEDD12FF1C80}">
      <dgm:prSet/>
      <dgm:spPr/>
      <dgm:t>
        <a:bodyPr/>
        <a:lstStyle/>
        <a:p>
          <a:endParaRPr lang="en-IN" sz="1800" b="0"/>
        </a:p>
      </dgm:t>
    </dgm:pt>
    <dgm:pt modelId="{CA6D085A-C7FE-432F-9FBA-3A7DD8603BFF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4. Code Splitting:</a:t>
          </a:r>
          <a:endParaRPr lang="en-IN" sz="1800" b="0" dirty="0"/>
        </a:p>
      </dgm:t>
    </dgm:pt>
    <dgm:pt modelId="{D8A5ECCD-7658-4018-969E-064E649B067F}" type="par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2578C4D2-7044-430C-8DE5-F53C777B80B1}" type="sibTrans" cxnId="{C6BA94BA-8959-4D4C-939F-F3A2BCA7825F}">
      <dgm:prSet/>
      <dgm:spPr/>
      <dgm:t>
        <a:bodyPr/>
        <a:lstStyle/>
        <a:p>
          <a:endParaRPr lang="en-IN" sz="1800" b="0"/>
        </a:p>
      </dgm:t>
    </dgm:pt>
    <dgm:pt modelId="{5D005247-9EAB-4094-A234-3FA483D119FD}">
      <dgm:prSet phldrT="[Text]" custT="1"/>
      <dgm:spPr/>
      <dgm:t>
        <a:bodyPr lIns="182880" anchor="ctr"/>
        <a:lstStyle/>
        <a:p>
          <a:r>
            <a:rPr lang="en-US" sz="1800" b="0" i="0" dirty="0"/>
            <a:t>Employ code splitting to divide your application into smaller chunks that are loaded on demand, improving initial load times.</a:t>
          </a:r>
          <a:endParaRPr lang="en-IN" sz="1800" b="0" dirty="0"/>
        </a:p>
      </dgm:t>
    </dgm:pt>
    <dgm:pt modelId="{325DC131-2CBF-4933-B2BC-0D5FC42725AD}" type="parTrans" cxnId="{2F29FA3B-946F-457A-A54E-1919D6A02C27}">
      <dgm:prSet/>
      <dgm:spPr/>
      <dgm:t>
        <a:bodyPr/>
        <a:lstStyle/>
        <a:p>
          <a:endParaRPr lang="en-IN" sz="1800" b="0"/>
        </a:p>
      </dgm:t>
    </dgm:pt>
    <dgm:pt modelId="{73BB5F5C-53B0-4F0E-92E9-A4C50F1CF5F0}" type="sibTrans" cxnId="{2F29FA3B-946F-457A-A54E-1919D6A02C27}">
      <dgm:prSet/>
      <dgm:spPr/>
      <dgm:t>
        <a:bodyPr/>
        <a:lstStyle/>
        <a:p>
          <a:endParaRPr lang="en-IN" sz="1800" b="0"/>
        </a:p>
      </dgm:t>
    </dgm:pt>
    <dgm:pt modelId="{321506BD-63B3-4958-A58E-B5B03DAA0068}">
      <dgm:prSet phldrT="[Text]" custT="1"/>
      <dgm:spPr/>
      <dgm:t>
        <a:bodyPr lIns="91440" rIns="0"/>
        <a:lstStyle/>
        <a:p>
          <a:pPr algn="l"/>
          <a:r>
            <a:rPr lang="en-IN" sz="1800" b="0" i="0" dirty="0"/>
            <a:t>5. Optimizing Images and Assets:</a:t>
          </a:r>
          <a:endParaRPr lang="en-IN" sz="1800" b="0" dirty="0"/>
        </a:p>
      </dgm:t>
    </dgm:pt>
    <dgm:pt modelId="{51D3B9CA-6CCD-4BD1-B425-3A26D7E16B47}" type="par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944EBB22-9A5B-498F-AB48-07E25195BF32}" type="sibTrans" cxnId="{2CFB1CD6-7BC5-4AD3-AFE6-D0B2ABA3EA60}">
      <dgm:prSet/>
      <dgm:spPr/>
      <dgm:t>
        <a:bodyPr/>
        <a:lstStyle/>
        <a:p>
          <a:endParaRPr lang="en-IN" sz="1800" b="0"/>
        </a:p>
      </dgm:t>
    </dgm:pt>
    <dgm:pt modelId="{0985CE2B-B101-413A-90F6-F9DF6B34E47D}">
      <dgm:prSet phldrT="[Text]" custT="1"/>
      <dgm:spPr/>
      <dgm:t>
        <a:bodyPr lIns="182880" anchor="ctr"/>
        <a:lstStyle/>
        <a:p>
          <a:r>
            <a:rPr lang="en-US" sz="1800" b="0" i="0" dirty="0"/>
            <a:t>Compress and optimize images, use responsive images, and leverage lazy loading for images to reduce network and rendering overhead.</a:t>
          </a:r>
          <a:endParaRPr lang="en-IN" sz="1800" b="0" dirty="0"/>
        </a:p>
      </dgm:t>
    </dgm:pt>
    <dgm:pt modelId="{DFD06BF7-4ED8-4B04-B90F-84851DD424B9}" type="parTrans" cxnId="{7CD8E6CE-626E-4F1C-A191-BC1719704032}">
      <dgm:prSet/>
      <dgm:spPr/>
      <dgm:t>
        <a:bodyPr/>
        <a:lstStyle/>
        <a:p>
          <a:endParaRPr lang="en-IN" sz="1800" b="0"/>
        </a:p>
      </dgm:t>
    </dgm:pt>
    <dgm:pt modelId="{64BD1968-CB01-44A8-84FE-88662C5CC76E}" type="sibTrans" cxnId="{7CD8E6CE-626E-4F1C-A191-BC1719704032}">
      <dgm:prSet/>
      <dgm:spPr/>
      <dgm:t>
        <a:bodyPr/>
        <a:lstStyle/>
        <a:p>
          <a:endParaRPr lang="en-IN" sz="1800" b="0"/>
        </a:p>
      </dgm:t>
    </dgm:pt>
    <dgm:pt modelId="{ABF54CCF-9324-47CE-9353-C20FCBA17B7B}" type="pres">
      <dgm:prSet presAssocID="{95D6DCA7-3724-4EE8-81A3-3E01FCC201B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BD68CA9-AB3D-4E64-A9E7-119A2F1D4839}" type="pres">
      <dgm:prSet presAssocID="{83383B81-EB38-4A14-B0B8-2B38A143B235}" presName="composite" presStyleCnt="0"/>
      <dgm:spPr/>
    </dgm:pt>
    <dgm:pt modelId="{0916E548-5F46-4A70-AFF3-193AAF2F81AD}" type="pres">
      <dgm:prSet presAssocID="{83383B81-EB38-4A14-B0B8-2B38A143B235}" presName="FirstChild" presStyleLbl="revTx" presStyleIdx="0" presStyleCnt="5" custLinFactNeighborY="78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2E063-B5D0-4BF8-A9B9-124C60DABEA5}" type="pres">
      <dgm:prSet presAssocID="{83383B81-EB38-4A14-B0B8-2B38A143B235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631068-0BBF-46EB-A4DE-6083495E20E2}" type="pres">
      <dgm:prSet presAssocID="{83383B81-EB38-4A14-B0B8-2B38A143B235}" presName="Accent" presStyleLbl="parChTrans1D1" presStyleIdx="0" presStyleCnt="5"/>
      <dgm:spPr/>
    </dgm:pt>
    <dgm:pt modelId="{D9DAED91-E102-4B5A-A1C3-F5A448392CAF}" type="pres">
      <dgm:prSet presAssocID="{71BFA12A-24CA-4519-AA9E-823309B7BB76}" presName="sibTrans" presStyleCnt="0"/>
      <dgm:spPr/>
    </dgm:pt>
    <dgm:pt modelId="{2AC83F13-B660-4BB3-B257-E0924F9EE28C}" type="pres">
      <dgm:prSet presAssocID="{C506F7E0-5A51-4CC9-B430-A9009181CD5D}" presName="composite" presStyleCnt="0"/>
      <dgm:spPr/>
    </dgm:pt>
    <dgm:pt modelId="{1AFBA5DD-A9B7-4167-90A5-376CB37B5D02}" type="pres">
      <dgm:prSet presAssocID="{C506F7E0-5A51-4CC9-B430-A9009181CD5D}" presName="FirstChild" presStyleLbl="revTx" presStyleIdx="1" presStyleCnt="5" custLinFactNeighborY="78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E4884-CAF7-425D-BE48-E3903550865A}" type="pres">
      <dgm:prSet presAssocID="{C506F7E0-5A51-4CC9-B430-A9009181CD5D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8EAA95-3E42-42D6-9E83-F3F96C5A27DA}" type="pres">
      <dgm:prSet presAssocID="{C506F7E0-5A51-4CC9-B430-A9009181CD5D}" presName="Accent" presStyleLbl="parChTrans1D1" presStyleIdx="1" presStyleCnt="5"/>
      <dgm:spPr/>
    </dgm:pt>
    <dgm:pt modelId="{90CCAB73-385E-49B0-A965-68C83724C601}" type="pres">
      <dgm:prSet presAssocID="{55B3E714-2F0E-4020-8A5F-A8820E866156}" presName="sibTrans" presStyleCnt="0"/>
      <dgm:spPr/>
    </dgm:pt>
    <dgm:pt modelId="{73908EF8-EADA-4529-BA4C-9F9419F3F3CC}" type="pres">
      <dgm:prSet presAssocID="{EA378119-895F-44A8-82FD-AFC219172A88}" presName="composite" presStyleCnt="0"/>
      <dgm:spPr/>
    </dgm:pt>
    <dgm:pt modelId="{901A8CCC-1B34-4A9A-BCC6-CBD5DA58F8C3}" type="pres">
      <dgm:prSet presAssocID="{EA378119-895F-44A8-82FD-AFC219172A88}" presName="FirstChild" presStyleLbl="revTx" presStyleIdx="2" presStyleCnt="5" custLinFactNeighborY="78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BD676-9081-41E1-A21C-B72E52DA1659}" type="pres">
      <dgm:prSet presAssocID="{EA378119-895F-44A8-82FD-AFC219172A88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7E6C6-031B-43B8-AD4C-3FFFFF58E959}" type="pres">
      <dgm:prSet presAssocID="{EA378119-895F-44A8-82FD-AFC219172A88}" presName="Accent" presStyleLbl="parChTrans1D1" presStyleIdx="2" presStyleCnt="5"/>
      <dgm:spPr/>
    </dgm:pt>
    <dgm:pt modelId="{2A14A0D0-14E1-440C-9F43-3BFA832FD282}" type="pres">
      <dgm:prSet presAssocID="{808F7C46-8B6A-4273-AC4B-ABFE5455F9AE}" presName="sibTrans" presStyleCnt="0"/>
      <dgm:spPr/>
    </dgm:pt>
    <dgm:pt modelId="{D188F7CE-3A5E-4D19-83F7-B9BC612B440B}" type="pres">
      <dgm:prSet presAssocID="{CA6D085A-C7FE-432F-9FBA-3A7DD8603BFF}" presName="composite" presStyleCnt="0"/>
      <dgm:spPr/>
    </dgm:pt>
    <dgm:pt modelId="{5074A200-E33E-4967-AB8D-D4BD569F8C90}" type="pres">
      <dgm:prSet presAssocID="{CA6D085A-C7FE-432F-9FBA-3A7DD8603BFF}" presName="FirstChild" presStyleLbl="revTx" presStyleIdx="3" presStyleCnt="5" custLinFactNeighborY="783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EFAB8-C2FF-4BD6-AA11-5839B723C639}" type="pres">
      <dgm:prSet presAssocID="{CA6D085A-C7FE-432F-9FBA-3A7DD8603BFF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BB397-EFBD-4926-B878-1F60726D05D0}" type="pres">
      <dgm:prSet presAssocID="{CA6D085A-C7FE-432F-9FBA-3A7DD8603BFF}" presName="Accent" presStyleLbl="parChTrans1D1" presStyleIdx="3" presStyleCnt="5"/>
      <dgm:spPr/>
    </dgm:pt>
    <dgm:pt modelId="{A95CECC1-68E9-4DAF-B536-BFB7256F08A6}" type="pres">
      <dgm:prSet presAssocID="{2578C4D2-7044-430C-8DE5-F53C777B80B1}" presName="sibTrans" presStyleCnt="0"/>
      <dgm:spPr/>
    </dgm:pt>
    <dgm:pt modelId="{52DED15B-4507-4084-B892-A34A56BDF2F9}" type="pres">
      <dgm:prSet presAssocID="{321506BD-63B3-4958-A58E-B5B03DAA0068}" presName="composite" presStyleCnt="0"/>
      <dgm:spPr/>
    </dgm:pt>
    <dgm:pt modelId="{0150093B-E134-41CC-BC78-0641A92F0956}" type="pres">
      <dgm:prSet presAssocID="{321506BD-63B3-4958-A58E-B5B03DAA0068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DFD1A-C917-4922-BF9F-5C5B90FA4561}" type="pres">
      <dgm:prSet presAssocID="{321506BD-63B3-4958-A58E-B5B03DAA0068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3A30F-7344-4770-8FBF-92D964569E78}" type="pres">
      <dgm:prSet presAssocID="{321506BD-63B3-4958-A58E-B5B03DAA0068}" presName="Accent" presStyleLbl="parChTrans1D1" presStyleIdx="4" presStyleCnt="5"/>
      <dgm:spPr/>
    </dgm:pt>
  </dgm:ptLst>
  <dgm:cxnLst>
    <dgm:cxn modelId="{F82E8356-1733-4B7D-8577-A8F9EC6EAFD1}" type="presOf" srcId="{C506F7E0-5A51-4CC9-B430-A9009181CD5D}" destId="{60DE4884-CAF7-425D-BE48-E3903550865A}" srcOrd="0" destOrd="0" presId="urn:microsoft.com/office/officeart/2011/layout/TabList"/>
    <dgm:cxn modelId="{076F1BEC-F474-4257-9B89-A91FCDFF0F7F}" type="presOf" srcId="{CA67EAA8-D11B-4804-8D59-54BD5F21C89E}" destId="{901A8CCC-1B34-4A9A-BCC6-CBD5DA58F8C3}" srcOrd="0" destOrd="0" presId="urn:microsoft.com/office/officeart/2011/layout/TabList"/>
    <dgm:cxn modelId="{E6282D62-7782-4C06-98E9-4421D7EE5626}" type="presOf" srcId="{83383B81-EB38-4A14-B0B8-2B38A143B235}" destId="{B152E063-B5D0-4BF8-A9B9-124C60DABEA5}" srcOrd="0" destOrd="0" presId="urn:microsoft.com/office/officeart/2011/layout/TabList"/>
    <dgm:cxn modelId="{619DFEB3-2C74-4C21-A2D3-A642BD4EC056}" srcId="{83383B81-EB38-4A14-B0B8-2B38A143B235}" destId="{F8B47716-E2CE-4E08-AA48-8533C4DB703F}" srcOrd="0" destOrd="0" parTransId="{B0FAA46D-E9A1-4FEB-B9CB-C9C701078AFE}" sibTransId="{8D3DC8D5-D99B-45B6-9A93-15D7AF91F2C3}"/>
    <dgm:cxn modelId="{0250BAB6-37A6-4E1F-B551-3504FF7C50A2}" type="presOf" srcId="{5D005247-9EAB-4094-A234-3FA483D119FD}" destId="{5074A200-E33E-4967-AB8D-D4BD569F8C90}" srcOrd="0" destOrd="0" presId="urn:microsoft.com/office/officeart/2011/layout/TabList"/>
    <dgm:cxn modelId="{3F5B53BD-E31A-4DF9-9BCC-38D394D39B9A}" srcId="{95D6DCA7-3724-4EE8-81A3-3E01FCC201B8}" destId="{C506F7E0-5A51-4CC9-B430-A9009181CD5D}" srcOrd="1" destOrd="0" parTransId="{24606B73-7610-432C-9C3B-1DAF4B3C7651}" sibTransId="{55B3E714-2F0E-4020-8A5F-A8820E866156}"/>
    <dgm:cxn modelId="{4B28A5F3-FB11-491D-A0B1-4EA6AA9AACF7}" type="presOf" srcId="{0985CE2B-B101-413A-90F6-F9DF6B34E47D}" destId="{0150093B-E134-41CC-BC78-0641A92F0956}" srcOrd="0" destOrd="0" presId="urn:microsoft.com/office/officeart/2011/layout/TabList"/>
    <dgm:cxn modelId="{3EB3F8D0-B9B7-492A-8136-1DB9338165C3}" type="presOf" srcId="{321506BD-63B3-4958-A58E-B5B03DAA0068}" destId="{519DFD1A-C917-4922-BF9F-5C5B90FA4561}" srcOrd="0" destOrd="0" presId="urn:microsoft.com/office/officeart/2011/layout/TabList"/>
    <dgm:cxn modelId="{52C8EE36-322D-4AE7-9D38-488FC98C2DB6}" type="presOf" srcId="{CA6D085A-C7FE-432F-9FBA-3A7DD8603BFF}" destId="{EB8EFAB8-C2FF-4BD6-AA11-5839B723C639}" srcOrd="0" destOrd="0" presId="urn:microsoft.com/office/officeart/2011/layout/TabList"/>
    <dgm:cxn modelId="{2F29FA3B-946F-457A-A54E-1919D6A02C27}" srcId="{CA6D085A-C7FE-432F-9FBA-3A7DD8603BFF}" destId="{5D005247-9EAB-4094-A234-3FA483D119FD}" srcOrd="0" destOrd="0" parTransId="{325DC131-2CBF-4933-B2BC-0D5FC42725AD}" sibTransId="{73BB5F5C-53B0-4F0E-92E9-A4C50F1CF5F0}"/>
    <dgm:cxn modelId="{EE825A45-D0D9-4A73-A622-9195335202A7}" srcId="{95D6DCA7-3724-4EE8-81A3-3E01FCC201B8}" destId="{83383B81-EB38-4A14-B0B8-2B38A143B235}" srcOrd="0" destOrd="0" parTransId="{C23279BD-38CA-4972-823A-7A01214282A0}" sibTransId="{71BFA12A-24CA-4519-AA9E-823309B7BB76}"/>
    <dgm:cxn modelId="{2CFB1CD6-7BC5-4AD3-AFE6-D0B2ABA3EA60}" srcId="{95D6DCA7-3724-4EE8-81A3-3E01FCC201B8}" destId="{321506BD-63B3-4958-A58E-B5B03DAA0068}" srcOrd="4" destOrd="0" parTransId="{51D3B9CA-6CCD-4BD1-B425-3A26D7E16B47}" sibTransId="{944EBB22-9A5B-498F-AB48-07E25195BF32}"/>
    <dgm:cxn modelId="{D0E0E408-5818-45F3-8887-F2F6DB4D42E1}" type="presOf" srcId="{95D6DCA7-3724-4EE8-81A3-3E01FCC201B8}" destId="{ABF54CCF-9324-47CE-9353-C20FCBA17B7B}" srcOrd="0" destOrd="0" presId="urn:microsoft.com/office/officeart/2011/layout/TabList"/>
    <dgm:cxn modelId="{7CD8E6CE-626E-4F1C-A191-BC1719704032}" srcId="{321506BD-63B3-4958-A58E-B5B03DAA0068}" destId="{0985CE2B-B101-413A-90F6-F9DF6B34E47D}" srcOrd="0" destOrd="0" parTransId="{DFD06BF7-4ED8-4B04-B90F-84851DD424B9}" sibTransId="{64BD1968-CB01-44A8-84FE-88662C5CC76E}"/>
    <dgm:cxn modelId="{392F3000-A931-4106-8D98-079C97D4B761}" type="presOf" srcId="{EA378119-895F-44A8-82FD-AFC219172A88}" destId="{245BD676-9081-41E1-A21C-B72E52DA1659}" srcOrd="0" destOrd="0" presId="urn:microsoft.com/office/officeart/2011/layout/TabList"/>
    <dgm:cxn modelId="{82282563-2F55-4B53-898E-E5F947F69E3F}" srcId="{C506F7E0-5A51-4CC9-B430-A9009181CD5D}" destId="{A72759B8-C50E-47CA-BF78-A185D5E3E0D8}" srcOrd="0" destOrd="0" parTransId="{C19C6FCF-9944-417B-94F5-C39B16B21BC8}" sibTransId="{7CC904E6-CC91-40BB-A178-14B1346BB993}"/>
    <dgm:cxn modelId="{2F4F75E4-CBB2-4D61-941A-8142DAD1CAA5}" type="presOf" srcId="{A72759B8-C50E-47CA-BF78-A185D5E3E0D8}" destId="{1AFBA5DD-A9B7-4167-90A5-376CB37B5D02}" srcOrd="0" destOrd="0" presId="urn:microsoft.com/office/officeart/2011/layout/TabList"/>
    <dgm:cxn modelId="{BD210780-C560-4D6F-B361-DEDD12FF1C80}" srcId="{EA378119-895F-44A8-82FD-AFC219172A88}" destId="{CA67EAA8-D11B-4804-8D59-54BD5F21C89E}" srcOrd="0" destOrd="0" parTransId="{AD4BF184-7628-47C9-847B-6B7367CB4533}" sibTransId="{760FCAAD-03CF-4D55-9E8A-5EDD56BBCA98}"/>
    <dgm:cxn modelId="{C6BA94BA-8959-4D4C-939F-F3A2BCA7825F}" srcId="{95D6DCA7-3724-4EE8-81A3-3E01FCC201B8}" destId="{CA6D085A-C7FE-432F-9FBA-3A7DD8603BFF}" srcOrd="3" destOrd="0" parTransId="{D8A5ECCD-7658-4018-969E-064E649B067F}" sibTransId="{2578C4D2-7044-430C-8DE5-F53C777B80B1}"/>
    <dgm:cxn modelId="{9B44B918-E3E5-42F5-AF7F-42CB0304AFC0}" type="presOf" srcId="{F8B47716-E2CE-4E08-AA48-8533C4DB703F}" destId="{0916E548-5F46-4A70-AFF3-193AAF2F81AD}" srcOrd="0" destOrd="0" presId="urn:microsoft.com/office/officeart/2011/layout/TabList"/>
    <dgm:cxn modelId="{3E1E0B16-C436-47AB-99A1-B6ABEC7A1EBF}" srcId="{95D6DCA7-3724-4EE8-81A3-3E01FCC201B8}" destId="{EA378119-895F-44A8-82FD-AFC219172A88}" srcOrd="2" destOrd="0" parTransId="{903C8866-FA55-40E2-B6FC-FBD481D6C9C4}" sibTransId="{808F7C46-8B6A-4273-AC4B-ABFE5455F9AE}"/>
    <dgm:cxn modelId="{14B334CA-EFFE-4503-977D-59A57C51CD89}" type="presParOf" srcId="{ABF54CCF-9324-47CE-9353-C20FCBA17B7B}" destId="{CBD68CA9-AB3D-4E64-A9E7-119A2F1D4839}" srcOrd="0" destOrd="0" presId="urn:microsoft.com/office/officeart/2011/layout/TabList"/>
    <dgm:cxn modelId="{B00518D4-5DAA-4730-B029-397BF73A3D93}" type="presParOf" srcId="{CBD68CA9-AB3D-4E64-A9E7-119A2F1D4839}" destId="{0916E548-5F46-4A70-AFF3-193AAF2F81AD}" srcOrd="0" destOrd="0" presId="urn:microsoft.com/office/officeart/2011/layout/TabList"/>
    <dgm:cxn modelId="{9D0A696C-F41C-4B1F-BAAE-758BBE94D9D4}" type="presParOf" srcId="{CBD68CA9-AB3D-4E64-A9E7-119A2F1D4839}" destId="{B152E063-B5D0-4BF8-A9B9-124C60DABEA5}" srcOrd="1" destOrd="0" presId="urn:microsoft.com/office/officeart/2011/layout/TabList"/>
    <dgm:cxn modelId="{7B58540F-4ED6-4CF1-B7E5-DAAA3F069743}" type="presParOf" srcId="{CBD68CA9-AB3D-4E64-A9E7-119A2F1D4839}" destId="{93631068-0BBF-46EB-A4DE-6083495E20E2}" srcOrd="2" destOrd="0" presId="urn:microsoft.com/office/officeart/2011/layout/TabList"/>
    <dgm:cxn modelId="{453C79C4-6DBD-4CA6-83F1-DFBD3E47671A}" type="presParOf" srcId="{ABF54CCF-9324-47CE-9353-C20FCBA17B7B}" destId="{D9DAED91-E102-4B5A-A1C3-F5A448392CAF}" srcOrd="1" destOrd="0" presId="urn:microsoft.com/office/officeart/2011/layout/TabList"/>
    <dgm:cxn modelId="{2270CD1F-9BFB-4A1D-B843-38D10706B682}" type="presParOf" srcId="{ABF54CCF-9324-47CE-9353-C20FCBA17B7B}" destId="{2AC83F13-B660-4BB3-B257-E0924F9EE28C}" srcOrd="2" destOrd="0" presId="urn:microsoft.com/office/officeart/2011/layout/TabList"/>
    <dgm:cxn modelId="{517ADBD1-3D95-4A72-B4EE-5DCE35DB0750}" type="presParOf" srcId="{2AC83F13-B660-4BB3-B257-E0924F9EE28C}" destId="{1AFBA5DD-A9B7-4167-90A5-376CB37B5D02}" srcOrd="0" destOrd="0" presId="urn:microsoft.com/office/officeart/2011/layout/TabList"/>
    <dgm:cxn modelId="{5F8EDD08-CDB1-4A31-89FC-0B78B1659F35}" type="presParOf" srcId="{2AC83F13-B660-4BB3-B257-E0924F9EE28C}" destId="{60DE4884-CAF7-425D-BE48-E3903550865A}" srcOrd="1" destOrd="0" presId="urn:microsoft.com/office/officeart/2011/layout/TabList"/>
    <dgm:cxn modelId="{2BFCFDC1-4804-4216-A15F-770674C6180F}" type="presParOf" srcId="{2AC83F13-B660-4BB3-B257-E0924F9EE28C}" destId="{6E8EAA95-3E42-42D6-9E83-F3F96C5A27DA}" srcOrd="2" destOrd="0" presId="urn:microsoft.com/office/officeart/2011/layout/TabList"/>
    <dgm:cxn modelId="{413E0B2E-CCF9-46DB-91AF-97C4A3756D94}" type="presParOf" srcId="{ABF54CCF-9324-47CE-9353-C20FCBA17B7B}" destId="{90CCAB73-385E-49B0-A965-68C83724C601}" srcOrd="3" destOrd="0" presId="urn:microsoft.com/office/officeart/2011/layout/TabList"/>
    <dgm:cxn modelId="{2E2FDC04-C7D3-4B60-9E30-DE131182C420}" type="presParOf" srcId="{ABF54CCF-9324-47CE-9353-C20FCBA17B7B}" destId="{73908EF8-EADA-4529-BA4C-9F9419F3F3CC}" srcOrd="4" destOrd="0" presId="urn:microsoft.com/office/officeart/2011/layout/TabList"/>
    <dgm:cxn modelId="{A125F522-09C0-4AF4-A3C4-7C3B8AF0FBB6}" type="presParOf" srcId="{73908EF8-EADA-4529-BA4C-9F9419F3F3CC}" destId="{901A8CCC-1B34-4A9A-BCC6-CBD5DA58F8C3}" srcOrd="0" destOrd="0" presId="urn:microsoft.com/office/officeart/2011/layout/TabList"/>
    <dgm:cxn modelId="{5AB7FAF7-010F-4D12-BCC2-F27E383F6701}" type="presParOf" srcId="{73908EF8-EADA-4529-BA4C-9F9419F3F3CC}" destId="{245BD676-9081-41E1-A21C-B72E52DA1659}" srcOrd="1" destOrd="0" presId="urn:microsoft.com/office/officeart/2011/layout/TabList"/>
    <dgm:cxn modelId="{77715FC0-3394-4166-B9B5-35CBCC50E75B}" type="presParOf" srcId="{73908EF8-EADA-4529-BA4C-9F9419F3F3CC}" destId="{A4F7E6C6-031B-43B8-AD4C-3FFFFF58E959}" srcOrd="2" destOrd="0" presId="urn:microsoft.com/office/officeart/2011/layout/TabList"/>
    <dgm:cxn modelId="{A925D7AC-3777-4C70-A64B-9FDF79A50839}" type="presParOf" srcId="{ABF54CCF-9324-47CE-9353-C20FCBA17B7B}" destId="{2A14A0D0-14E1-440C-9F43-3BFA832FD282}" srcOrd="5" destOrd="0" presId="urn:microsoft.com/office/officeart/2011/layout/TabList"/>
    <dgm:cxn modelId="{12D08719-8AB4-4389-B3DA-92B61B5AC4A3}" type="presParOf" srcId="{ABF54CCF-9324-47CE-9353-C20FCBA17B7B}" destId="{D188F7CE-3A5E-4D19-83F7-B9BC612B440B}" srcOrd="6" destOrd="0" presId="urn:microsoft.com/office/officeart/2011/layout/TabList"/>
    <dgm:cxn modelId="{F8F8948C-B705-40FA-9B8D-76D60AF20DE0}" type="presParOf" srcId="{D188F7CE-3A5E-4D19-83F7-B9BC612B440B}" destId="{5074A200-E33E-4967-AB8D-D4BD569F8C90}" srcOrd="0" destOrd="0" presId="urn:microsoft.com/office/officeart/2011/layout/TabList"/>
    <dgm:cxn modelId="{D5A5055C-A0E9-40FE-AD7A-66CC00CF6D10}" type="presParOf" srcId="{D188F7CE-3A5E-4D19-83F7-B9BC612B440B}" destId="{EB8EFAB8-C2FF-4BD6-AA11-5839B723C639}" srcOrd="1" destOrd="0" presId="urn:microsoft.com/office/officeart/2011/layout/TabList"/>
    <dgm:cxn modelId="{F8FAA5FF-687A-4D6C-AC7E-B3D0077623F0}" type="presParOf" srcId="{D188F7CE-3A5E-4D19-83F7-B9BC612B440B}" destId="{644BB397-EFBD-4926-B878-1F60726D05D0}" srcOrd="2" destOrd="0" presId="urn:microsoft.com/office/officeart/2011/layout/TabList"/>
    <dgm:cxn modelId="{237D91D8-5A14-48F4-BAAC-ABC33ACD75DE}" type="presParOf" srcId="{ABF54CCF-9324-47CE-9353-C20FCBA17B7B}" destId="{A95CECC1-68E9-4DAF-B536-BFB7256F08A6}" srcOrd="7" destOrd="0" presId="urn:microsoft.com/office/officeart/2011/layout/TabList"/>
    <dgm:cxn modelId="{74D3A460-15EF-4E04-9CC7-F19EC1389049}" type="presParOf" srcId="{ABF54CCF-9324-47CE-9353-C20FCBA17B7B}" destId="{52DED15B-4507-4084-B892-A34A56BDF2F9}" srcOrd="8" destOrd="0" presId="urn:microsoft.com/office/officeart/2011/layout/TabList"/>
    <dgm:cxn modelId="{2C94FDB9-2C0D-4AA2-A1D0-1CECA2274C03}" type="presParOf" srcId="{52DED15B-4507-4084-B892-A34A56BDF2F9}" destId="{0150093B-E134-41CC-BC78-0641A92F0956}" srcOrd="0" destOrd="0" presId="urn:microsoft.com/office/officeart/2011/layout/TabList"/>
    <dgm:cxn modelId="{2CE11A67-C475-4AF4-9D65-A6BBB5160939}" type="presParOf" srcId="{52DED15B-4507-4084-B892-A34A56BDF2F9}" destId="{519DFD1A-C917-4922-BF9F-5C5B90FA4561}" srcOrd="1" destOrd="0" presId="urn:microsoft.com/office/officeart/2011/layout/TabList"/>
    <dgm:cxn modelId="{F2D06E7A-CD91-4607-BA74-0B7149803D78}" type="presParOf" srcId="{52DED15B-4507-4084-B892-A34A56BDF2F9}" destId="{3613A30F-7344-4770-8FBF-92D964569E78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DF4D840-3DF0-417D-A079-889412BFAC3E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22E6215-9AA4-40D6-851F-9C9BC1CEA9D3}">
      <dgm:prSet custT="1"/>
      <dgm:spPr/>
      <dgm:t>
        <a:bodyPr/>
        <a:lstStyle/>
        <a:p>
          <a:pPr algn="l"/>
          <a:r>
            <a:rPr lang="en-US" sz="1800" b="0" dirty="0"/>
            <a:t> 1. State and Props</a:t>
          </a:r>
          <a:endParaRPr lang="en-IN" sz="1800" b="0" dirty="0"/>
        </a:p>
      </dgm:t>
    </dgm:pt>
    <dgm:pt modelId="{BA6BA960-FCCE-4514-B84B-550BFD97332A}" type="parTrans" cxnId="{E4824E5E-256C-4DEE-BCA4-C45B59846094}">
      <dgm:prSet/>
      <dgm:spPr/>
      <dgm:t>
        <a:bodyPr/>
        <a:lstStyle/>
        <a:p>
          <a:endParaRPr lang="en-IN" sz="1800"/>
        </a:p>
      </dgm:t>
    </dgm:pt>
    <dgm:pt modelId="{038BC3DF-364E-4A7D-9A8F-B347B52C635D}" type="sibTrans" cxnId="{E4824E5E-256C-4DEE-BCA4-C45B59846094}">
      <dgm:prSet/>
      <dgm:spPr/>
      <dgm:t>
        <a:bodyPr/>
        <a:lstStyle/>
        <a:p>
          <a:endParaRPr lang="en-IN" sz="1800"/>
        </a:p>
      </dgm:t>
    </dgm:pt>
    <dgm:pt modelId="{F2713778-B031-41B3-96BE-E8D978FA5703}">
      <dgm:prSet custT="1"/>
      <dgm:spPr/>
      <dgm:t>
        <a:bodyPr/>
        <a:lstStyle/>
        <a:p>
          <a:r>
            <a:rPr lang="en-US" sz="1800" dirty="0"/>
            <a:t>Reacting to changes in local component state and passing data reactively through props.</a:t>
          </a:r>
          <a:endParaRPr lang="en-IN" sz="1800" dirty="0"/>
        </a:p>
      </dgm:t>
    </dgm:pt>
    <dgm:pt modelId="{4672F43A-ECE4-4C62-A07B-0B1DFF12BC1C}" type="parTrans" cxnId="{F6FBDD11-DFF5-4F44-9CAA-E6909CFF319D}">
      <dgm:prSet/>
      <dgm:spPr/>
      <dgm:t>
        <a:bodyPr/>
        <a:lstStyle/>
        <a:p>
          <a:endParaRPr lang="en-IN" sz="1800"/>
        </a:p>
      </dgm:t>
    </dgm:pt>
    <dgm:pt modelId="{B2259054-C2D8-449D-98DE-62A9C813D994}" type="sibTrans" cxnId="{F6FBDD11-DFF5-4F44-9CAA-E6909CFF319D}">
      <dgm:prSet/>
      <dgm:spPr/>
      <dgm:t>
        <a:bodyPr/>
        <a:lstStyle/>
        <a:p>
          <a:endParaRPr lang="en-IN" sz="1800"/>
        </a:p>
      </dgm:t>
    </dgm:pt>
    <dgm:pt modelId="{6A4CF5F4-12D8-4A4B-9F04-A09CE1922885}">
      <dgm:prSet custT="1"/>
      <dgm:spPr/>
      <dgm:t>
        <a:bodyPr/>
        <a:lstStyle/>
        <a:p>
          <a:pPr algn="l"/>
          <a:r>
            <a:rPr lang="en-US" sz="1800" b="0" dirty="0"/>
            <a:t> 2. React Hooks: </a:t>
          </a:r>
          <a:endParaRPr lang="en-IN" sz="1800" b="0" dirty="0"/>
        </a:p>
      </dgm:t>
    </dgm:pt>
    <dgm:pt modelId="{5A4854D1-9319-4B79-85AF-672418B3F548}" type="parTrans" cxnId="{536313C4-74D3-4BD7-AE65-B95A50F1590B}">
      <dgm:prSet/>
      <dgm:spPr/>
      <dgm:t>
        <a:bodyPr/>
        <a:lstStyle/>
        <a:p>
          <a:endParaRPr lang="en-IN" sz="1800"/>
        </a:p>
      </dgm:t>
    </dgm:pt>
    <dgm:pt modelId="{968DE3B8-463C-4D46-A3F9-C65FA6CBAD03}" type="sibTrans" cxnId="{536313C4-74D3-4BD7-AE65-B95A50F1590B}">
      <dgm:prSet/>
      <dgm:spPr/>
      <dgm:t>
        <a:bodyPr/>
        <a:lstStyle/>
        <a:p>
          <a:endParaRPr lang="en-IN" sz="1800"/>
        </a:p>
      </dgm:t>
    </dgm:pt>
    <dgm:pt modelId="{402E70E5-F348-43EA-9A21-26AA057E7348}">
      <dgm:prSet custT="1"/>
      <dgm:spPr/>
      <dgm:t>
        <a:bodyPr/>
        <a:lstStyle/>
        <a:p>
          <a:r>
            <a:rPr lang="en-US" sz="1800" dirty="0"/>
            <a:t>Leveraging </a:t>
          </a:r>
          <a:r>
            <a:rPr lang="en-US" sz="1800" b="1" dirty="0" err="1"/>
            <a:t>useState</a:t>
          </a:r>
          <a:r>
            <a:rPr lang="en-US" sz="1800" dirty="0"/>
            <a:t> and </a:t>
          </a:r>
          <a:r>
            <a:rPr lang="en-US" sz="1800" b="1" dirty="0" err="1"/>
            <a:t>useEffect</a:t>
          </a:r>
          <a:r>
            <a:rPr lang="en-US" sz="1800" dirty="0"/>
            <a:t> hooks for managing state and side effects in functional components.</a:t>
          </a:r>
          <a:endParaRPr lang="en-IN" sz="1800" dirty="0"/>
        </a:p>
      </dgm:t>
    </dgm:pt>
    <dgm:pt modelId="{DA6145AC-F12A-49FA-AE02-2E64B8A6A759}" type="parTrans" cxnId="{B30B30B8-78BF-44E0-915B-F4B7B0973C2A}">
      <dgm:prSet/>
      <dgm:spPr/>
      <dgm:t>
        <a:bodyPr/>
        <a:lstStyle/>
        <a:p>
          <a:endParaRPr lang="en-IN" sz="1800"/>
        </a:p>
      </dgm:t>
    </dgm:pt>
    <dgm:pt modelId="{63AA0456-22A5-4319-B76B-954C07AC6F10}" type="sibTrans" cxnId="{B30B30B8-78BF-44E0-915B-F4B7B0973C2A}">
      <dgm:prSet/>
      <dgm:spPr/>
      <dgm:t>
        <a:bodyPr/>
        <a:lstStyle/>
        <a:p>
          <a:endParaRPr lang="en-IN" sz="1800"/>
        </a:p>
      </dgm:t>
    </dgm:pt>
    <dgm:pt modelId="{A2225EE6-4127-4692-9F83-D1F6F809617C}">
      <dgm:prSet custT="1"/>
      <dgm:spPr/>
      <dgm:t>
        <a:bodyPr/>
        <a:lstStyle/>
        <a:p>
          <a:pPr algn="l"/>
          <a:r>
            <a:rPr lang="en-US" sz="1800" b="0" dirty="0"/>
            <a:t> 3. Event Handling: </a:t>
          </a:r>
          <a:endParaRPr lang="en-IN" sz="1800" b="0" dirty="0"/>
        </a:p>
      </dgm:t>
    </dgm:pt>
    <dgm:pt modelId="{8B8F7AB9-CA6B-42B1-B57C-0711AAD49EEE}" type="parTrans" cxnId="{933D02D5-C0D5-40A3-9043-0677520B565A}">
      <dgm:prSet/>
      <dgm:spPr/>
      <dgm:t>
        <a:bodyPr/>
        <a:lstStyle/>
        <a:p>
          <a:endParaRPr lang="en-IN" sz="1800"/>
        </a:p>
      </dgm:t>
    </dgm:pt>
    <dgm:pt modelId="{7E4A391B-2DF6-48B9-88E6-F037C7A98B2F}" type="sibTrans" cxnId="{933D02D5-C0D5-40A3-9043-0677520B565A}">
      <dgm:prSet/>
      <dgm:spPr/>
      <dgm:t>
        <a:bodyPr/>
        <a:lstStyle/>
        <a:p>
          <a:endParaRPr lang="en-IN" sz="1800"/>
        </a:p>
      </dgm:t>
    </dgm:pt>
    <dgm:pt modelId="{081BD3F2-E1ED-41E6-876F-1BE38E77DDE3}">
      <dgm:prSet custT="1"/>
      <dgm:spPr/>
      <dgm:t>
        <a:bodyPr/>
        <a:lstStyle/>
        <a:p>
          <a:r>
            <a:rPr lang="en-US" sz="1800" dirty="0"/>
            <a:t>Reacting to user interactions through event handling and updating state accordingly.</a:t>
          </a:r>
          <a:endParaRPr lang="en-IN" sz="1800" dirty="0"/>
        </a:p>
      </dgm:t>
    </dgm:pt>
    <dgm:pt modelId="{DE43867E-E643-4D0B-9D7B-957FA80EA66A}" type="parTrans" cxnId="{97AA7979-4E4F-45DC-A166-FC68EB313DA0}">
      <dgm:prSet/>
      <dgm:spPr/>
      <dgm:t>
        <a:bodyPr/>
        <a:lstStyle/>
        <a:p>
          <a:endParaRPr lang="en-IN" sz="1800"/>
        </a:p>
      </dgm:t>
    </dgm:pt>
    <dgm:pt modelId="{58C4164D-C331-4C60-ADA6-E7248E4FB9E7}" type="sibTrans" cxnId="{97AA7979-4E4F-45DC-A166-FC68EB313DA0}">
      <dgm:prSet/>
      <dgm:spPr/>
      <dgm:t>
        <a:bodyPr/>
        <a:lstStyle/>
        <a:p>
          <a:endParaRPr lang="en-IN" sz="1800"/>
        </a:p>
      </dgm:t>
    </dgm:pt>
    <dgm:pt modelId="{C0DB2E7C-95A4-41CF-A80E-75549B0D8331}">
      <dgm:prSet custT="1"/>
      <dgm:spPr/>
      <dgm:t>
        <a:bodyPr/>
        <a:lstStyle/>
        <a:p>
          <a:pPr algn="l"/>
          <a:r>
            <a:rPr lang="en-US" sz="1800" b="0" dirty="0"/>
            <a:t> 4. Context API: </a:t>
          </a:r>
          <a:endParaRPr lang="en-IN" sz="1800" b="0" dirty="0"/>
        </a:p>
      </dgm:t>
    </dgm:pt>
    <dgm:pt modelId="{25384BAC-BDFD-40C4-8A88-51A7C4F25973}" type="parTrans" cxnId="{199BBFC8-8E08-4406-94DE-3F924455D108}">
      <dgm:prSet/>
      <dgm:spPr/>
      <dgm:t>
        <a:bodyPr/>
        <a:lstStyle/>
        <a:p>
          <a:endParaRPr lang="en-IN" sz="1800"/>
        </a:p>
      </dgm:t>
    </dgm:pt>
    <dgm:pt modelId="{0D479FAE-1BA1-4A79-A3CC-DD6CB87A5800}" type="sibTrans" cxnId="{199BBFC8-8E08-4406-94DE-3F924455D108}">
      <dgm:prSet/>
      <dgm:spPr/>
      <dgm:t>
        <a:bodyPr/>
        <a:lstStyle/>
        <a:p>
          <a:endParaRPr lang="en-IN" sz="1800"/>
        </a:p>
      </dgm:t>
    </dgm:pt>
    <dgm:pt modelId="{5D230274-9C69-4646-85CA-1C93E806E221}">
      <dgm:prSet custT="1"/>
      <dgm:spPr/>
      <dgm:t>
        <a:bodyPr/>
        <a:lstStyle/>
        <a:p>
          <a:r>
            <a:rPr lang="en-US" sz="1800"/>
            <a:t>Sharing and managing global state reactively across components using the Context API.</a:t>
          </a:r>
          <a:endParaRPr lang="en-IN" sz="1800"/>
        </a:p>
      </dgm:t>
    </dgm:pt>
    <dgm:pt modelId="{648B2EA6-22E9-477F-B679-DA81C05B16FA}" type="parTrans" cxnId="{FE2B2426-AFF6-4B1F-9249-20308D748D82}">
      <dgm:prSet/>
      <dgm:spPr/>
      <dgm:t>
        <a:bodyPr/>
        <a:lstStyle/>
        <a:p>
          <a:endParaRPr lang="en-IN" sz="1800"/>
        </a:p>
      </dgm:t>
    </dgm:pt>
    <dgm:pt modelId="{48976402-9191-419C-ABB7-8A9BD513244C}" type="sibTrans" cxnId="{FE2B2426-AFF6-4B1F-9249-20308D748D82}">
      <dgm:prSet/>
      <dgm:spPr/>
      <dgm:t>
        <a:bodyPr/>
        <a:lstStyle/>
        <a:p>
          <a:endParaRPr lang="en-IN" sz="1800"/>
        </a:p>
      </dgm:t>
    </dgm:pt>
    <dgm:pt modelId="{DDE7911A-75DC-4DC9-AF50-15280EF46E68}">
      <dgm:prSet custT="1"/>
      <dgm:spPr/>
      <dgm:t>
        <a:bodyPr/>
        <a:lstStyle/>
        <a:p>
          <a:pPr algn="l"/>
          <a:r>
            <a:rPr lang="en-US" sz="1800" b="0" dirty="0"/>
            <a:t> 5. Redux: </a:t>
          </a:r>
          <a:endParaRPr lang="en-IN" sz="1800" b="0" dirty="0"/>
        </a:p>
      </dgm:t>
    </dgm:pt>
    <dgm:pt modelId="{7636465F-A749-42D2-9F80-8257FAF8A025}" type="parTrans" cxnId="{B00E04C8-3F6E-4F45-8231-21F25A92F5B4}">
      <dgm:prSet/>
      <dgm:spPr/>
      <dgm:t>
        <a:bodyPr/>
        <a:lstStyle/>
        <a:p>
          <a:endParaRPr lang="en-IN" sz="1800"/>
        </a:p>
      </dgm:t>
    </dgm:pt>
    <dgm:pt modelId="{148ADA9E-ED56-490A-B55B-81182B70CA21}" type="sibTrans" cxnId="{B00E04C8-3F6E-4F45-8231-21F25A92F5B4}">
      <dgm:prSet/>
      <dgm:spPr/>
      <dgm:t>
        <a:bodyPr/>
        <a:lstStyle/>
        <a:p>
          <a:endParaRPr lang="en-IN" sz="1800"/>
        </a:p>
      </dgm:t>
    </dgm:pt>
    <dgm:pt modelId="{6F1955E3-2EDA-4599-88CC-210854398FEC}">
      <dgm:prSet custT="1"/>
      <dgm:spPr/>
      <dgm:t>
        <a:bodyPr/>
        <a:lstStyle/>
        <a:p>
          <a:r>
            <a:rPr lang="en-US" sz="1800"/>
            <a:t>Using state management libraries like Redux for managing complex application state reactively.</a:t>
          </a:r>
          <a:endParaRPr lang="en-IN" sz="1800"/>
        </a:p>
      </dgm:t>
    </dgm:pt>
    <dgm:pt modelId="{4D6FA950-67B8-454A-BEDF-0E5D4C6B7B9B}" type="parTrans" cxnId="{0040F4C7-8347-47FE-80A2-10981566CBDC}">
      <dgm:prSet/>
      <dgm:spPr/>
      <dgm:t>
        <a:bodyPr/>
        <a:lstStyle/>
        <a:p>
          <a:endParaRPr lang="en-IN" sz="1800"/>
        </a:p>
      </dgm:t>
    </dgm:pt>
    <dgm:pt modelId="{0E2289ED-40BF-4B2C-91BD-D22C46982A59}" type="sibTrans" cxnId="{0040F4C7-8347-47FE-80A2-10981566CBDC}">
      <dgm:prSet/>
      <dgm:spPr/>
      <dgm:t>
        <a:bodyPr/>
        <a:lstStyle/>
        <a:p>
          <a:endParaRPr lang="en-IN" sz="1800"/>
        </a:p>
      </dgm:t>
    </dgm:pt>
    <dgm:pt modelId="{8879FC9C-1C79-4272-A763-C163CCB6FDE5}">
      <dgm:prSet custT="1"/>
      <dgm:spPr/>
      <dgm:t>
        <a:bodyPr/>
        <a:lstStyle/>
        <a:p>
          <a:pPr algn="l"/>
          <a:r>
            <a:rPr lang="en-US" sz="1800" b="0" dirty="0"/>
            <a:t> 6. Component Lifecycle Methods: </a:t>
          </a:r>
          <a:endParaRPr lang="en-IN" sz="1800" b="0" dirty="0"/>
        </a:p>
      </dgm:t>
    </dgm:pt>
    <dgm:pt modelId="{0D384E59-E829-47C1-80CF-7B8F8E0CCC07}" type="parTrans" cxnId="{BCEB15D8-DEB7-4F8A-9650-4C5C00292F8E}">
      <dgm:prSet/>
      <dgm:spPr/>
      <dgm:t>
        <a:bodyPr/>
        <a:lstStyle/>
        <a:p>
          <a:endParaRPr lang="en-IN" sz="1800"/>
        </a:p>
      </dgm:t>
    </dgm:pt>
    <dgm:pt modelId="{0FA45A5D-5B9D-4317-B2B9-F848A5E50621}" type="sibTrans" cxnId="{BCEB15D8-DEB7-4F8A-9650-4C5C00292F8E}">
      <dgm:prSet/>
      <dgm:spPr/>
      <dgm:t>
        <a:bodyPr/>
        <a:lstStyle/>
        <a:p>
          <a:endParaRPr lang="en-IN" sz="1800"/>
        </a:p>
      </dgm:t>
    </dgm:pt>
    <dgm:pt modelId="{0FF7A6B4-3D29-41A3-947A-522D511158E9}">
      <dgm:prSet custT="1"/>
      <dgm:spPr/>
      <dgm:t>
        <a:bodyPr/>
        <a:lstStyle/>
        <a:p>
          <a:r>
            <a:rPr lang="en-US" sz="1800"/>
            <a:t>Using class components and lifecycle methods for handling side effects and updates.</a:t>
          </a:r>
          <a:endParaRPr lang="en-IN" sz="1800"/>
        </a:p>
      </dgm:t>
    </dgm:pt>
    <dgm:pt modelId="{889D454C-B678-40F1-A164-5A2720E5E5B0}" type="parTrans" cxnId="{FE980964-4931-4659-B8F0-A7745EB02122}">
      <dgm:prSet/>
      <dgm:spPr/>
      <dgm:t>
        <a:bodyPr/>
        <a:lstStyle/>
        <a:p>
          <a:endParaRPr lang="en-IN" sz="1800"/>
        </a:p>
      </dgm:t>
    </dgm:pt>
    <dgm:pt modelId="{48CEC8D3-AC74-4BA0-B0F7-7401BADEBFA6}" type="sibTrans" cxnId="{FE980964-4931-4659-B8F0-A7745EB02122}">
      <dgm:prSet/>
      <dgm:spPr/>
      <dgm:t>
        <a:bodyPr/>
        <a:lstStyle/>
        <a:p>
          <a:endParaRPr lang="en-IN" sz="1800"/>
        </a:p>
      </dgm:t>
    </dgm:pt>
    <dgm:pt modelId="{A4804DE5-D32D-4668-9D27-7062AB3455B7}">
      <dgm:prSet custT="1"/>
      <dgm:spPr/>
      <dgm:t>
        <a:bodyPr/>
        <a:lstStyle/>
        <a:p>
          <a:pPr algn="l"/>
          <a:r>
            <a:rPr lang="en-US" sz="1800" b="0" dirty="0"/>
            <a:t> 7. Async/Await: </a:t>
          </a:r>
          <a:endParaRPr lang="en-IN" sz="1800" b="0" dirty="0"/>
        </a:p>
      </dgm:t>
    </dgm:pt>
    <dgm:pt modelId="{BA005025-3314-4973-93A1-040DE1BB9369}" type="parTrans" cxnId="{8F4C9D46-B440-40AA-9979-289487E87434}">
      <dgm:prSet/>
      <dgm:spPr/>
      <dgm:t>
        <a:bodyPr/>
        <a:lstStyle/>
        <a:p>
          <a:endParaRPr lang="en-IN" sz="1800"/>
        </a:p>
      </dgm:t>
    </dgm:pt>
    <dgm:pt modelId="{9FA3314C-18AC-4EA4-833E-0BFD9B55077B}" type="sibTrans" cxnId="{8F4C9D46-B440-40AA-9979-289487E87434}">
      <dgm:prSet/>
      <dgm:spPr/>
      <dgm:t>
        <a:bodyPr/>
        <a:lstStyle/>
        <a:p>
          <a:endParaRPr lang="en-IN" sz="1800"/>
        </a:p>
      </dgm:t>
    </dgm:pt>
    <dgm:pt modelId="{AB4FE4A3-C819-4F2E-A1C3-E79ED8688B13}">
      <dgm:prSet custT="1"/>
      <dgm:spPr/>
      <dgm:t>
        <a:bodyPr/>
        <a:lstStyle/>
        <a:p>
          <a:r>
            <a:rPr lang="en-US" sz="1800"/>
            <a:t>Utilizing </a:t>
          </a:r>
          <a:r>
            <a:rPr lang="en-US" sz="1800" b="1"/>
            <a:t>async/await</a:t>
          </a:r>
          <a:r>
            <a:rPr lang="en-US" sz="1800"/>
            <a:t> syntax for handling asynchronous operations reactively.</a:t>
          </a:r>
          <a:endParaRPr lang="en-IN" sz="1800"/>
        </a:p>
      </dgm:t>
    </dgm:pt>
    <dgm:pt modelId="{868D97BC-59C9-4836-A52F-E378FDFF8FBB}" type="parTrans" cxnId="{F9DD110B-CE7B-4C43-A8BC-6B30014C0336}">
      <dgm:prSet/>
      <dgm:spPr/>
      <dgm:t>
        <a:bodyPr/>
        <a:lstStyle/>
        <a:p>
          <a:endParaRPr lang="en-IN" sz="1800"/>
        </a:p>
      </dgm:t>
    </dgm:pt>
    <dgm:pt modelId="{B2321352-0AA2-4EF8-A4DC-106E271477F4}" type="sibTrans" cxnId="{F9DD110B-CE7B-4C43-A8BC-6B30014C0336}">
      <dgm:prSet/>
      <dgm:spPr/>
      <dgm:t>
        <a:bodyPr/>
        <a:lstStyle/>
        <a:p>
          <a:endParaRPr lang="en-IN" sz="1800"/>
        </a:p>
      </dgm:t>
    </dgm:pt>
    <dgm:pt modelId="{1560562A-7C83-4E7F-93DE-5040667D0A86}">
      <dgm:prSet custT="1"/>
      <dgm:spPr/>
      <dgm:t>
        <a:bodyPr/>
        <a:lstStyle/>
        <a:p>
          <a:pPr algn="l"/>
          <a:r>
            <a:rPr lang="en-US" sz="1800" b="0" dirty="0"/>
            <a:t> 8. </a:t>
          </a:r>
          <a:r>
            <a:rPr lang="en-US" sz="1800" b="0" dirty="0" err="1"/>
            <a:t>RxJS</a:t>
          </a:r>
          <a:r>
            <a:rPr lang="en-US" sz="1800" b="0" dirty="0"/>
            <a:t> and Observables: </a:t>
          </a:r>
          <a:endParaRPr lang="en-IN" sz="1800" b="0" dirty="0"/>
        </a:p>
      </dgm:t>
    </dgm:pt>
    <dgm:pt modelId="{A1D10FCF-6B87-4A11-AB1C-11ABFE68CC5A}" type="parTrans" cxnId="{0D2D3E00-8327-4044-8C37-8366632173EA}">
      <dgm:prSet/>
      <dgm:spPr/>
      <dgm:t>
        <a:bodyPr/>
        <a:lstStyle/>
        <a:p>
          <a:endParaRPr lang="en-IN" sz="1800"/>
        </a:p>
      </dgm:t>
    </dgm:pt>
    <dgm:pt modelId="{06E94A84-CF48-43F9-B9BF-0D2964C4539E}" type="sibTrans" cxnId="{0D2D3E00-8327-4044-8C37-8366632173EA}">
      <dgm:prSet/>
      <dgm:spPr/>
      <dgm:t>
        <a:bodyPr/>
        <a:lstStyle/>
        <a:p>
          <a:endParaRPr lang="en-IN" sz="1800"/>
        </a:p>
      </dgm:t>
    </dgm:pt>
    <dgm:pt modelId="{F96EB787-3EB5-434C-89B8-8F249BC6A00A}">
      <dgm:prSet custT="1"/>
      <dgm:spPr/>
      <dgm:t>
        <a:bodyPr/>
        <a:lstStyle/>
        <a:p>
          <a:r>
            <a:rPr lang="en-US" sz="1800" dirty="0"/>
            <a:t>Leveraging </a:t>
          </a:r>
          <a:r>
            <a:rPr lang="en-US" sz="1800" dirty="0" err="1"/>
            <a:t>RxJS</a:t>
          </a:r>
          <a:r>
            <a:rPr lang="en-US" sz="1800" dirty="0"/>
            <a:t> for handling asynchronous operations and data streams in a reactive manner.</a:t>
          </a:r>
          <a:endParaRPr lang="en-IN" sz="1800" dirty="0"/>
        </a:p>
      </dgm:t>
    </dgm:pt>
    <dgm:pt modelId="{7D96DEFC-1034-4E34-9A10-04EFDBF07C40}" type="parTrans" cxnId="{5061713D-BF80-4075-8B5A-669FD2B59D6A}">
      <dgm:prSet/>
      <dgm:spPr/>
      <dgm:t>
        <a:bodyPr/>
        <a:lstStyle/>
        <a:p>
          <a:endParaRPr lang="en-IN" sz="1800"/>
        </a:p>
      </dgm:t>
    </dgm:pt>
    <dgm:pt modelId="{B012A505-B408-4A76-B715-00C6DBBA752E}" type="sibTrans" cxnId="{5061713D-BF80-4075-8B5A-669FD2B59D6A}">
      <dgm:prSet/>
      <dgm:spPr/>
      <dgm:t>
        <a:bodyPr/>
        <a:lstStyle/>
        <a:p>
          <a:endParaRPr lang="en-IN" sz="1800"/>
        </a:p>
      </dgm:t>
    </dgm:pt>
    <dgm:pt modelId="{59708333-1E0A-4F06-9E96-5BE1C69828D2}" type="pres">
      <dgm:prSet presAssocID="{CDF4D840-3DF0-417D-A079-889412BFAC3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C5BC465-8021-428A-AAD3-8AA68E7A605D}" type="pres">
      <dgm:prSet presAssocID="{322E6215-9AA4-40D6-851F-9C9BC1CEA9D3}" presName="composite" presStyleCnt="0"/>
      <dgm:spPr/>
    </dgm:pt>
    <dgm:pt modelId="{777C4952-4FC2-41E0-9C53-37BE11E4A6C9}" type="pres">
      <dgm:prSet presAssocID="{322E6215-9AA4-40D6-851F-9C9BC1CEA9D3}" presName="FirstChild" presStyleLbl="revTx" presStyleIdx="0" presStyleCnt="8" custScaleX="97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20B9C-EBD6-43CF-9A4E-531A19480EDA}" type="pres">
      <dgm:prSet presAssocID="{322E6215-9AA4-40D6-851F-9C9BC1CEA9D3}" presName="Parent" presStyleLbl="alignNode1" presStyleIdx="0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3E650-4553-467A-80B0-2589D07D6493}" type="pres">
      <dgm:prSet presAssocID="{322E6215-9AA4-40D6-851F-9C9BC1CEA9D3}" presName="Accent" presStyleLbl="parChTrans1D1" presStyleIdx="0" presStyleCnt="8"/>
      <dgm:spPr/>
    </dgm:pt>
    <dgm:pt modelId="{BF141978-3A63-43A5-BD21-6E6F757EEBBB}" type="pres">
      <dgm:prSet presAssocID="{038BC3DF-364E-4A7D-9A8F-B347B52C635D}" presName="sibTrans" presStyleCnt="0"/>
      <dgm:spPr/>
    </dgm:pt>
    <dgm:pt modelId="{A20467ED-C4D4-414C-B87E-D7FF2E6A0118}" type="pres">
      <dgm:prSet presAssocID="{6A4CF5F4-12D8-4A4B-9F04-A09CE1922885}" presName="composite" presStyleCnt="0"/>
      <dgm:spPr/>
    </dgm:pt>
    <dgm:pt modelId="{6964686F-8BA0-4EFE-AB8B-2E8E41F3F4C5}" type="pres">
      <dgm:prSet presAssocID="{6A4CF5F4-12D8-4A4B-9F04-A09CE1922885}" presName="FirstChild" presStyleLbl="revTx" presStyleIdx="1" presStyleCnt="8" custScaleX="97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26DAD-989B-466C-ADF2-82CC7166A179}" type="pres">
      <dgm:prSet presAssocID="{6A4CF5F4-12D8-4A4B-9F04-A09CE1922885}" presName="Parent" presStyleLbl="alignNode1" presStyleIdx="1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969EA1-D7A9-4BF5-A951-184688E77A94}" type="pres">
      <dgm:prSet presAssocID="{6A4CF5F4-12D8-4A4B-9F04-A09CE1922885}" presName="Accent" presStyleLbl="parChTrans1D1" presStyleIdx="1" presStyleCnt="8"/>
      <dgm:spPr/>
    </dgm:pt>
    <dgm:pt modelId="{26896C0B-DB71-47CE-9AA5-DCF9A87C7E3D}" type="pres">
      <dgm:prSet presAssocID="{968DE3B8-463C-4D46-A3F9-C65FA6CBAD03}" presName="sibTrans" presStyleCnt="0"/>
      <dgm:spPr/>
    </dgm:pt>
    <dgm:pt modelId="{6FE56A1C-718C-4C15-978D-BDA461A2A17C}" type="pres">
      <dgm:prSet presAssocID="{A2225EE6-4127-4692-9F83-D1F6F809617C}" presName="composite" presStyleCnt="0"/>
      <dgm:spPr/>
    </dgm:pt>
    <dgm:pt modelId="{36AB47A6-53CC-49A3-A985-74F605A1D256}" type="pres">
      <dgm:prSet presAssocID="{A2225EE6-4127-4692-9F83-D1F6F809617C}" presName="FirstChild" presStyleLbl="revTx" presStyleIdx="2" presStyleCnt="8" custScaleX="97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19F244-0923-420E-BC69-39BC712E2C47}" type="pres">
      <dgm:prSet presAssocID="{A2225EE6-4127-4692-9F83-D1F6F809617C}" presName="Parent" presStyleLbl="alignNode1" presStyleIdx="2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15429-4598-42CD-8548-A96FD31687EF}" type="pres">
      <dgm:prSet presAssocID="{A2225EE6-4127-4692-9F83-D1F6F809617C}" presName="Accent" presStyleLbl="parChTrans1D1" presStyleIdx="2" presStyleCnt="8"/>
      <dgm:spPr/>
    </dgm:pt>
    <dgm:pt modelId="{0775710A-FB4B-4943-B03E-FCB3373B2173}" type="pres">
      <dgm:prSet presAssocID="{7E4A391B-2DF6-48B9-88E6-F037C7A98B2F}" presName="sibTrans" presStyleCnt="0"/>
      <dgm:spPr/>
    </dgm:pt>
    <dgm:pt modelId="{1782D757-CB54-4384-979A-40ADFB6DD3D3}" type="pres">
      <dgm:prSet presAssocID="{C0DB2E7C-95A4-41CF-A80E-75549B0D8331}" presName="composite" presStyleCnt="0"/>
      <dgm:spPr/>
    </dgm:pt>
    <dgm:pt modelId="{43F9BAB0-6D8D-44B6-8243-E157C4A7B5F7}" type="pres">
      <dgm:prSet presAssocID="{C0DB2E7C-95A4-41CF-A80E-75549B0D8331}" presName="FirstChild" presStyleLbl="revTx" presStyleIdx="3" presStyleCnt="8" custScaleX="97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C6221D-28AB-4B96-A485-236B27C83583}" type="pres">
      <dgm:prSet presAssocID="{C0DB2E7C-95A4-41CF-A80E-75549B0D8331}" presName="Parent" presStyleLbl="alignNode1" presStyleIdx="3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21170-5433-4DE8-927C-E0BD382E300C}" type="pres">
      <dgm:prSet presAssocID="{C0DB2E7C-95A4-41CF-A80E-75549B0D8331}" presName="Accent" presStyleLbl="parChTrans1D1" presStyleIdx="3" presStyleCnt="8"/>
      <dgm:spPr/>
    </dgm:pt>
    <dgm:pt modelId="{A959A6E5-873A-42F9-8DEE-39587FED2794}" type="pres">
      <dgm:prSet presAssocID="{0D479FAE-1BA1-4A79-A3CC-DD6CB87A5800}" presName="sibTrans" presStyleCnt="0"/>
      <dgm:spPr/>
    </dgm:pt>
    <dgm:pt modelId="{5D414319-673F-43D5-87F1-7D93B2B818C9}" type="pres">
      <dgm:prSet presAssocID="{DDE7911A-75DC-4DC9-AF50-15280EF46E68}" presName="composite" presStyleCnt="0"/>
      <dgm:spPr/>
    </dgm:pt>
    <dgm:pt modelId="{3F19BFFC-9306-44A5-8657-0FA0E6D09124}" type="pres">
      <dgm:prSet presAssocID="{DDE7911A-75DC-4DC9-AF50-15280EF46E68}" presName="FirstChild" presStyleLbl="revTx" presStyleIdx="4" presStyleCnt="8" custScaleX="97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B5851-A82A-4477-87F6-E2AEAC7087BF}" type="pres">
      <dgm:prSet presAssocID="{DDE7911A-75DC-4DC9-AF50-15280EF46E68}" presName="Parent" presStyleLbl="alignNode1" presStyleIdx="4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E1C24-7AC0-4E1A-8053-A191A1162EE0}" type="pres">
      <dgm:prSet presAssocID="{DDE7911A-75DC-4DC9-AF50-15280EF46E68}" presName="Accent" presStyleLbl="parChTrans1D1" presStyleIdx="4" presStyleCnt="8"/>
      <dgm:spPr/>
    </dgm:pt>
    <dgm:pt modelId="{54F783D9-0731-4D97-80DF-75E90F69518D}" type="pres">
      <dgm:prSet presAssocID="{148ADA9E-ED56-490A-B55B-81182B70CA21}" presName="sibTrans" presStyleCnt="0"/>
      <dgm:spPr/>
    </dgm:pt>
    <dgm:pt modelId="{15011015-39B1-424B-AEF2-676B92732E6E}" type="pres">
      <dgm:prSet presAssocID="{8879FC9C-1C79-4272-A763-C163CCB6FDE5}" presName="composite" presStyleCnt="0"/>
      <dgm:spPr/>
    </dgm:pt>
    <dgm:pt modelId="{113804BC-C116-436B-87A8-9ECA7B8BE740}" type="pres">
      <dgm:prSet presAssocID="{8879FC9C-1C79-4272-A763-C163CCB6FDE5}" presName="FirstChild" presStyleLbl="revTx" presStyleIdx="5" presStyleCnt="8" custScaleX="97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84C173-16A3-494E-BED0-1736585F3D54}" type="pres">
      <dgm:prSet presAssocID="{8879FC9C-1C79-4272-A763-C163CCB6FDE5}" presName="Parent" presStyleLbl="alignNode1" presStyleIdx="5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5808A-FF51-4C23-96A5-326B50749479}" type="pres">
      <dgm:prSet presAssocID="{8879FC9C-1C79-4272-A763-C163CCB6FDE5}" presName="Accent" presStyleLbl="parChTrans1D1" presStyleIdx="5" presStyleCnt="8"/>
      <dgm:spPr/>
    </dgm:pt>
    <dgm:pt modelId="{9298F2F4-6C87-4F78-9E73-50177EE3BB1B}" type="pres">
      <dgm:prSet presAssocID="{0FA45A5D-5B9D-4317-B2B9-F848A5E50621}" presName="sibTrans" presStyleCnt="0"/>
      <dgm:spPr/>
    </dgm:pt>
    <dgm:pt modelId="{BD356570-8609-4B8F-AABD-F738C08AC9A6}" type="pres">
      <dgm:prSet presAssocID="{A4804DE5-D32D-4668-9D27-7062AB3455B7}" presName="composite" presStyleCnt="0"/>
      <dgm:spPr/>
    </dgm:pt>
    <dgm:pt modelId="{4610B5D5-81C8-47BB-B0A6-56E986817035}" type="pres">
      <dgm:prSet presAssocID="{A4804DE5-D32D-4668-9D27-7062AB3455B7}" presName="FirstChild" presStyleLbl="revTx" presStyleIdx="6" presStyleCnt="8" custScaleX="97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72B1CA-DA86-41B5-8B7A-CAC9436FF9D3}" type="pres">
      <dgm:prSet presAssocID="{A4804DE5-D32D-4668-9D27-7062AB3455B7}" presName="Parent" presStyleLbl="alignNode1" presStyleIdx="6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DD8A4D-018E-4549-B037-63EDFF12C6C3}" type="pres">
      <dgm:prSet presAssocID="{A4804DE5-D32D-4668-9D27-7062AB3455B7}" presName="Accent" presStyleLbl="parChTrans1D1" presStyleIdx="6" presStyleCnt="8"/>
      <dgm:spPr/>
    </dgm:pt>
    <dgm:pt modelId="{B95C07D9-B467-4B82-A756-68DC96308B65}" type="pres">
      <dgm:prSet presAssocID="{9FA3314C-18AC-4EA4-833E-0BFD9B55077B}" presName="sibTrans" presStyleCnt="0"/>
      <dgm:spPr/>
    </dgm:pt>
    <dgm:pt modelId="{BB1001D7-99B2-47C0-8C60-F048D7951A3B}" type="pres">
      <dgm:prSet presAssocID="{1560562A-7C83-4E7F-93DE-5040667D0A86}" presName="composite" presStyleCnt="0"/>
      <dgm:spPr/>
    </dgm:pt>
    <dgm:pt modelId="{7D2BCF2D-6398-48B6-843C-33A365F384C9}" type="pres">
      <dgm:prSet presAssocID="{1560562A-7C83-4E7F-93DE-5040667D0A86}" presName="FirstChild" presStyleLbl="revTx" presStyleIdx="7" presStyleCnt="8" custScaleX="9740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DA247C-3EDD-492A-A7CF-B0C0F434A217}" type="pres">
      <dgm:prSet presAssocID="{1560562A-7C83-4E7F-93DE-5040667D0A86}" presName="Parent" presStyleLbl="alignNode1" presStyleIdx="7" presStyleCnt="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F4447C-600C-462B-B52D-746FEE75BFF1}" type="pres">
      <dgm:prSet presAssocID="{1560562A-7C83-4E7F-93DE-5040667D0A86}" presName="Accent" presStyleLbl="parChTrans1D1" presStyleIdx="7" presStyleCnt="8"/>
      <dgm:spPr/>
    </dgm:pt>
  </dgm:ptLst>
  <dgm:cxnLst>
    <dgm:cxn modelId="{8F4C9D46-B440-40AA-9979-289487E87434}" srcId="{CDF4D840-3DF0-417D-A079-889412BFAC3E}" destId="{A4804DE5-D32D-4668-9D27-7062AB3455B7}" srcOrd="6" destOrd="0" parTransId="{BA005025-3314-4973-93A1-040DE1BB9369}" sibTransId="{9FA3314C-18AC-4EA4-833E-0BFD9B55077B}"/>
    <dgm:cxn modelId="{F6FBDD11-DFF5-4F44-9CAA-E6909CFF319D}" srcId="{322E6215-9AA4-40D6-851F-9C9BC1CEA9D3}" destId="{F2713778-B031-41B3-96BE-E8D978FA5703}" srcOrd="0" destOrd="0" parTransId="{4672F43A-ECE4-4C62-A07B-0B1DFF12BC1C}" sibTransId="{B2259054-C2D8-449D-98DE-62A9C813D994}"/>
    <dgm:cxn modelId="{06790E91-618B-4409-858D-C405DF614121}" type="presOf" srcId="{6F1955E3-2EDA-4599-88CC-210854398FEC}" destId="{3F19BFFC-9306-44A5-8657-0FA0E6D09124}" srcOrd="0" destOrd="0" presId="urn:microsoft.com/office/officeart/2011/layout/TabList"/>
    <dgm:cxn modelId="{AE1BE2BB-6E32-4D81-81B5-E8F43F6DE454}" type="presOf" srcId="{402E70E5-F348-43EA-9A21-26AA057E7348}" destId="{6964686F-8BA0-4EFE-AB8B-2E8E41F3F4C5}" srcOrd="0" destOrd="0" presId="urn:microsoft.com/office/officeart/2011/layout/TabList"/>
    <dgm:cxn modelId="{16482BF0-4659-42B2-8BB0-FED3E8784B16}" type="presOf" srcId="{8879FC9C-1C79-4272-A763-C163CCB6FDE5}" destId="{D984C173-16A3-494E-BED0-1736585F3D54}" srcOrd="0" destOrd="0" presId="urn:microsoft.com/office/officeart/2011/layout/TabList"/>
    <dgm:cxn modelId="{734BFE51-070E-4E1E-AA80-9EEFDE346AE9}" type="presOf" srcId="{F96EB787-3EB5-434C-89B8-8F249BC6A00A}" destId="{7D2BCF2D-6398-48B6-843C-33A365F384C9}" srcOrd="0" destOrd="0" presId="urn:microsoft.com/office/officeart/2011/layout/TabList"/>
    <dgm:cxn modelId="{F9C8FBE1-55B4-46CA-8E87-6DBC2DA4B7B1}" type="presOf" srcId="{A4804DE5-D32D-4668-9D27-7062AB3455B7}" destId="{7B72B1CA-DA86-41B5-8B7A-CAC9436FF9D3}" srcOrd="0" destOrd="0" presId="urn:microsoft.com/office/officeart/2011/layout/TabList"/>
    <dgm:cxn modelId="{AB2835B2-A8FD-43A3-9D47-ACE2081941B8}" type="presOf" srcId="{CDF4D840-3DF0-417D-A079-889412BFAC3E}" destId="{59708333-1E0A-4F06-9E96-5BE1C69828D2}" srcOrd="0" destOrd="0" presId="urn:microsoft.com/office/officeart/2011/layout/TabList"/>
    <dgm:cxn modelId="{A2C72DF3-5EBD-42C6-9025-9B5BABC236CB}" type="presOf" srcId="{0FF7A6B4-3D29-41A3-947A-522D511158E9}" destId="{113804BC-C116-436B-87A8-9ECA7B8BE740}" srcOrd="0" destOrd="0" presId="urn:microsoft.com/office/officeart/2011/layout/TabList"/>
    <dgm:cxn modelId="{1E6A4F31-AE68-42F8-A731-208F9F539245}" type="presOf" srcId="{A2225EE6-4127-4692-9F83-D1F6F809617C}" destId="{BD19F244-0923-420E-BC69-39BC712E2C47}" srcOrd="0" destOrd="0" presId="urn:microsoft.com/office/officeart/2011/layout/TabList"/>
    <dgm:cxn modelId="{97AA7979-4E4F-45DC-A166-FC68EB313DA0}" srcId="{A2225EE6-4127-4692-9F83-D1F6F809617C}" destId="{081BD3F2-E1ED-41E6-876F-1BE38E77DDE3}" srcOrd="0" destOrd="0" parTransId="{DE43867E-E643-4D0B-9D7B-957FA80EA66A}" sibTransId="{58C4164D-C331-4C60-ADA6-E7248E4FB9E7}"/>
    <dgm:cxn modelId="{6F9976DD-A001-4F9B-80FF-D3227196AC49}" type="presOf" srcId="{F2713778-B031-41B3-96BE-E8D978FA5703}" destId="{777C4952-4FC2-41E0-9C53-37BE11E4A6C9}" srcOrd="0" destOrd="0" presId="urn:microsoft.com/office/officeart/2011/layout/TabList"/>
    <dgm:cxn modelId="{E4824E5E-256C-4DEE-BCA4-C45B59846094}" srcId="{CDF4D840-3DF0-417D-A079-889412BFAC3E}" destId="{322E6215-9AA4-40D6-851F-9C9BC1CEA9D3}" srcOrd="0" destOrd="0" parTransId="{BA6BA960-FCCE-4514-B84B-550BFD97332A}" sibTransId="{038BC3DF-364E-4A7D-9A8F-B347B52C635D}"/>
    <dgm:cxn modelId="{67DEE088-997C-42DD-BEAA-B7B6571F9D63}" type="presOf" srcId="{C0DB2E7C-95A4-41CF-A80E-75549B0D8331}" destId="{50C6221D-28AB-4B96-A485-236B27C83583}" srcOrd="0" destOrd="0" presId="urn:microsoft.com/office/officeart/2011/layout/TabList"/>
    <dgm:cxn modelId="{199BBFC8-8E08-4406-94DE-3F924455D108}" srcId="{CDF4D840-3DF0-417D-A079-889412BFAC3E}" destId="{C0DB2E7C-95A4-41CF-A80E-75549B0D8331}" srcOrd="3" destOrd="0" parTransId="{25384BAC-BDFD-40C4-8A88-51A7C4F25973}" sibTransId="{0D479FAE-1BA1-4A79-A3CC-DD6CB87A5800}"/>
    <dgm:cxn modelId="{B30B30B8-78BF-44E0-915B-F4B7B0973C2A}" srcId="{6A4CF5F4-12D8-4A4B-9F04-A09CE1922885}" destId="{402E70E5-F348-43EA-9A21-26AA057E7348}" srcOrd="0" destOrd="0" parTransId="{DA6145AC-F12A-49FA-AE02-2E64B8A6A759}" sibTransId="{63AA0456-22A5-4319-B76B-954C07AC6F10}"/>
    <dgm:cxn modelId="{536313C4-74D3-4BD7-AE65-B95A50F1590B}" srcId="{CDF4D840-3DF0-417D-A079-889412BFAC3E}" destId="{6A4CF5F4-12D8-4A4B-9F04-A09CE1922885}" srcOrd="1" destOrd="0" parTransId="{5A4854D1-9319-4B79-85AF-672418B3F548}" sibTransId="{968DE3B8-463C-4D46-A3F9-C65FA6CBAD03}"/>
    <dgm:cxn modelId="{0D2D3E00-8327-4044-8C37-8366632173EA}" srcId="{CDF4D840-3DF0-417D-A079-889412BFAC3E}" destId="{1560562A-7C83-4E7F-93DE-5040667D0A86}" srcOrd="7" destOrd="0" parTransId="{A1D10FCF-6B87-4A11-AB1C-11ABFE68CC5A}" sibTransId="{06E94A84-CF48-43F9-B9BF-0D2964C4539E}"/>
    <dgm:cxn modelId="{1AA97052-7777-4081-8752-13AF9CD0B49B}" type="presOf" srcId="{322E6215-9AA4-40D6-851F-9C9BC1CEA9D3}" destId="{01C20B9C-EBD6-43CF-9A4E-531A19480EDA}" srcOrd="0" destOrd="0" presId="urn:microsoft.com/office/officeart/2011/layout/TabList"/>
    <dgm:cxn modelId="{9F8CB21D-94F4-44B3-B75B-1E9D48AEB033}" type="presOf" srcId="{AB4FE4A3-C819-4F2E-A1C3-E79ED8688B13}" destId="{4610B5D5-81C8-47BB-B0A6-56E986817035}" srcOrd="0" destOrd="0" presId="urn:microsoft.com/office/officeart/2011/layout/TabList"/>
    <dgm:cxn modelId="{F9DD110B-CE7B-4C43-A8BC-6B30014C0336}" srcId="{A4804DE5-D32D-4668-9D27-7062AB3455B7}" destId="{AB4FE4A3-C819-4F2E-A1C3-E79ED8688B13}" srcOrd="0" destOrd="0" parTransId="{868D97BC-59C9-4836-A52F-E378FDFF8FBB}" sibTransId="{B2321352-0AA2-4EF8-A4DC-106E271477F4}"/>
    <dgm:cxn modelId="{B00E04C8-3F6E-4F45-8231-21F25A92F5B4}" srcId="{CDF4D840-3DF0-417D-A079-889412BFAC3E}" destId="{DDE7911A-75DC-4DC9-AF50-15280EF46E68}" srcOrd="4" destOrd="0" parTransId="{7636465F-A749-42D2-9F80-8257FAF8A025}" sibTransId="{148ADA9E-ED56-490A-B55B-81182B70CA21}"/>
    <dgm:cxn modelId="{4912D875-AD6A-4CC0-AE41-FC44F4496A23}" type="presOf" srcId="{5D230274-9C69-4646-85CA-1C93E806E221}" destId="{43F9BAB0-6D8D-44B6-8243-E157C4A7B5F7}" srcOrd="0" destOrd="0" presId="urn:microsoft.com/office/officeart/2011/layout/TabList"/>
    <dgm:cxn modelId="{0040F4C7-8347-47FE-80A2-10981566CBDC}" srcId="{DDE7911A-75DC-4DC9-AF50-15280EF46E68}" destId="{6F1955E3-2EDA-4599-88CC-210854398FEC}" srcOrd="0" destOrd="0" parTransId="{4D6FA950-67B8-454A-BEDF-0E5D4C6B7B9B}" sibTransId="{0E2289ED-40BF-4B2C-91BD-D22C46982A59}"/>
    <dgm:cxn modelId="{6060613A-5307-4651-9F73-7E96BDD616C8}" type="presOf" srcId="{6A4CF5F4-12D8-4A4B-9F04-A09CE1922885}" destId="{C8326DAD-989B-466C-ADF2-82CC7166A179}" srcOrd="0" destOrd="0" presId="urn:microsoft.com/office/officeart/2011/layout/TabList"/>
    <dgm:cxn modelId="{BCEB15D8-DEB7-4F8A-9650-4C5C00292F8E}" srcId="{CDF4D840-3DF0-417D-A079-889412BFAC3E}" destId="{8879FC9C-1C79-4272-A763-C163CCB6FDE5}" srcOrd="5" destOrd="0" parTransId="{0D384E59-E829-47C1-80CF-7B8F8E0CCC07}" sibTransId="{0FA45A5D-5B9D-4317-B2B9-F848A5E50621}"/>
    <dgm:cxn modelId="{D79F0E41-3B1B-4F23-8C4F-927ACB4D982E}" type="presOf" srcId="{1560562A-7C83-4E7F-93DE-5040667D0A86}" destId="{8FDA247C-3EDD-492A-A7CF-B0C0F434A217}" srcOrd="0" destOrd="0" presId="urn:microsoft.com/office/officeart/2011/layout/TabList"/>
    <dgm:cxn modelId="{FE980964-4931-4659-B8F0-A7745EB02122}" srcId="{8879FC9C-1C79-4272-A763-C163CCB6FDE5}" destId="{0FF7A6B4-3D29-41A3-947A-522D511158E9}" srcOrd="0" destOrd="0" parTransId="{889D454C-B678-40F1-A164-5A2720E5E5B0}" sibTransId="{48CEC8D3-AC74-4BA0-B0F7-7401BADEBFA6}"/>
    <dgm:cxn modelId="{FE2B2426-AFF6-4B1F-9249-20308D748D82}" srcId="{C0DB2E7C-95A4-41CF-A80E-75549B0D8331}" destId="{5D230274-9C69-4646-85CA-1C93E806E221}" srcOrd="0" destOrd="0" parTransId="{648B2EA6-22E9-477F-B679-DA81C05B16FA}" sibTransId="{48976402-9191-419C-ABB7-8A9BD513244C}"/>
    <dgm:cxn modelId="{933D02D5-C0D5-40A3-9043-0677520B565A}" srcId="{CDF4D840-3DF0-417D-A079-889412BFAC3E}" destId="{A2225EE6-4127-4692-9F83-D1F6F809617C}" srcOrd="2" destOrd="0" parTransId="{8B8F7AB9-CA6B-42B1-B57C-0711AAD49EEE}" sibTransId="{7E4A391B-2DF6-48B9-88E6-F037C7A98B2F}"/>
    <dgm:cxn modelId="{A5C4C887-9F5E-4CBE-96CD-203B6B81CF2C}" type="presOf" srcId="{081BD3F2-E1ED-41E6-876F-1BE38E77DDE3}" destId="{36AB47A6-53CC-49A3-A985-74F605A1D256}" srcOrd="0" destOrd="0" presId="urn:microsoft.com/office/officeart/2011/layout/TabList"/>
    <dgm:cxn modelId="{5061713D-BF80-4075-8B5A-669FD2B59D6A}" srcId="{1560562A-7C83-4E7F-93DE-5040667D0A86}" destId="{F96EB787-3EB5-434C-89B8-8F249BC6A00A}" srcOrd="0" destOrd="0" parTransId="{7D96DEFC-1034-4E34-9A10-04EFDBF07C40}" sibTransId="{B012A505-B408-4A76-B715-00C6DBBA752E}"/>
    <dgm:cxn modelId="{AF13160E-369D-41E9-AC72-0AA2375F58C6}" type="presOf" srcId="{DDE7911A-75DC-4DC9-AF50-15280EF46E68}" destId="{D5FB5851-A82A-4477-87F6-E2AEAC7087BF}" srcOrd="0" destOrd="0" presId="urn:microsoft.com/office/officeart/2011/layout/TabList"/>
    <dgm:cxn modelId="{22E1266C-1067-46A0-8A79-06AA90646209}" type="presParOf" srcId="{59708333-1E0A-4F06-9E96-5BE1C69828D2}" destId="{9C5BC465-8021-428A-AAD3-8AA68E7A605D}" srcOrd="0" destOrd="0" presId="urn:microsoft.com/office/officeart/2011/layout/TabList"/>
    <dgm:cxn modelId="{62C40173-E585-49C4-920A-F43421C9B1E0}" type="presParOf" srcId="{9C5BC465-8021-428A-AAD3-8AA68E7A605D}" destId="{777C4952-4FC2-41E0-9C53-37BE11E4A6C9}" srcOrd="0" destOrd="0" presId="urn:microsoft.com/office/officeart/2011/layout/TabList"/>
    <dgm:cxn modelId="{3F020E3C-1BC0-4BDB-AE11-AFF4A14ED20F}" type="presParOf" srcId="{9C5BC465-8021-428A-AAD3-8AA68E7A605D}" destId="{01C20B9C-EBD6-43CF-9A4E-531A19480EDA}" srcOrd="1" destOrd="0" presId="urn:microsoft.com/office/officeart/2011/layout/TabList"/>
    <dgm:cxn modelId="{8B14F67A-5CB5-4610-BB4E-E2C9A006A634}" type="presParOf" srcId="{9C5BC465-8021-428A-AAD3-8AA68E7A605D}" destId="{13B3E650-4553-467A-80B0-2589D07D6493}" srcOrd="2" destOrd="0" presId="urn:microsoft.com/office/officeart/2011/layout/TabList"/>
    <dgm:cxn modelId="{1F0341F0-3D19-4110-A687-1DD00FCA1D07}" type="presParOf" srcId="{59708333-1E0A-4F06-9E96-5BE1C69828D2}" destId="{BF141978-3A63-43A5-BD21-6E6F757EEBBB}" srcOrd="1" destOrd="0" presId="urn:microsoft.com/office/officeart/2011/layout/TabList"/>
    <dgm:cxn modelId="{E1C7CFE1-2F9C-4422-B43D-67643EDBC662}" type="presParOf" srcId="{59708333-1E0A-4F06-9E96-5BE1C69828D2}" destId="{A20467ED-C4D4-414C-B87E-D7FF2E6A0118}" srcOrd="2" destOrd="0" presId="urn:microsoft.com/office/officeart/2011/layout/TabList"/>
    <dgm:cxn modelId="{2D3400CE-E298-4CEB-9176-3447F3F18EAD}" type="presParOf" srcId="{A20467ED-C4D4-414C-B87E-D7FF2E6A0118}" destId="{6964686F-8BA0-4EFE-AB8B-2E8E41F3F4C5}" srcOrd="0" destOrd="0" presId="urn:microsoft.com/office/officeart/2011/layout/TabList"/>
    <dgm:cxn modelId="{95927FE9-C5D0-4402-A110-4D161FD42DE0}" type="presParOf" srcId="{A20467ED-C4D4-414C-B87E-D7FF2E6A0118}" destId="{C8326DAD-989B-466C-ADF2-82CC7166A179}" srcOrd="1" destOrd="0" presId="urn:microsoft.com/office/officeart/2011/layout/TabList"/>
    <dgm:cxn modelId="{B51AC879-5E9F-4B4B-8E81-6EBD4F1A846E}" type="presParOf" srcId="{A20467ED-C4D4-414C-B87E-D7FF2E6A0118}" destId="{A4969EA1-D7A9-4BF5-A951-184688E77A94}" srcOrd="2" destOrd="0" presId="urn:microsoft.com/office/officeart/2011/layout/TabList"/>
    <dgm:cxn modelId="{C0C5F895-0A77-4138-A1E8-70043AFA265A}" type="presParOf" srcId="{59708333-1E0A-4F06-9E96-5BE1C69828D2}" destId="{26896C0B-DB71-47CE-9AA5-DCF9A87C7E3D}" srcOrd="3" destOrd="0" presId="urn:microsoft.com/office/officeart/2011/layout/TabList"/>
    <dgm:cxn modelId="{9CABB2CC-74C1-4E1F-B223-81B863F778F6}" type="presParOf" srcId="{59708333-1E0A-4F06-9E96-5BE1C69828D2}" destId="{6FE56A1C-718C-4C15-978D-BDA461A2A17C}" srcOrd="4" destOrd="0" presId="urn:microsoft.com/office/officeart/2011/layout/TabList"/>
    <dgm:cxn modelId="{FDDD6F26-961C-4D2B-B117-28BAA25CFF4D}" type="presParOf" srcId="{6FE56A1C-718C-4C15-978D-BDA461A2A17C}" destId="{36AB47A6-53CC-49A3-A985-74F605A1D256}" srcOrd="0" destOrd="0" presId="urn:microsoft.com/office/officeart/2011/layout/TabList"/>
    <dgm:cxn modelId="{D237CC61-814C-4D9D-8825-8BC5CA14585D}" type="presParOf" srcId="{6FE56A1C-718C-4C15-978D-BDA461A2A17C}" destId="{BD19F244-0923-420E-BC69-39BC712E2C47}" srcOrd="1" destOrd="0" presId="urn:microsoft.com/office/officeart/2011/layout/TabList"/>
    <dgm:cxn modelId="{546821A9-B0A4-4407-9D04-0BC406817A96}" type="presParOf" srcId="{6FE56A1C-718C-4C15-978D-BDA461A2A17C}" destId="{3F915429-4598-42CD-8548-A96FD31687EF}" srcOrd="2" destOrd="0" presId="urn:microsoft.com/office/officeart/2011/layout/TabList"/>
    <dgm:cxn modelId="{F3F73A5A-F697-4228-B32B-5DC8A396187D}" type="presParOf" srcId="{59708333-1E0A-4F06-9E96-5BE1C69828D2}" destId="{0775710A-FB4B-4943-B03E-FCB3373B2173}" srcOrd="5" destOrd="0" presId="urn:microsoft.com/office/officeart/2011/layout/TabList"/>
    <dgm:cxn modelId="{E22DAADF-DE8E-4974-9C5B-94DC323DD647}" type="presParOf" srcId="{59708333-1E0A-4F06-9E96-5BE1C69828D2}" destId="{1782D757-CB54-4384-979A-40ADFB6DD3D3}" srcOrd="6" destOrd="0" presId="urn:microsoft.com/office/officeart/2011/layout/TabList"/>
    <dgm:cxn modelId="{BA468430-2C81-4FA8-AF68-93E0FF873219}" type="presParOf" srcId="{1782D757-CB54-4384-979A-40ADFB6DD3D3}" destId="{43F9BAB0-6D8D-44B6-8243-E157C4A7B5F7}" srcOrd="0" destOrd="0" presId="urn:microsoft.com/office/officeart/2011/layout/TabList"/>
    <dgm:cxn modelId="{57BAAD67-1E29-41D9-BD1E-83D017C1E480}" type="presParOf" srcId="{1782D757-CB54-4384-979A-40ADFB6DD3D3}" destId="{50C6221D-28AB-4B96-A485-236B27C83583}" srcOrd="1" destOrd="0" presId="urn:microsoft.com/office/officeart/2011/layout/TabList"/>
    <dgm:cxn modelId="{2391BE64-5F49-42FC-A8C5-9AF617B1DB94}" type="presParOf" srcId="{1782D757-CB54-4384-979A-40ADFB6DD3D3}" destId="{04621170-5433-4DE8-927C-E0BD382E300C}" srcOrd="2" destOrd="0" presId="urn:microsoft.com/office/officeart/2011/layout/TabList"/>
    <dgm:cxn modelId="{233F2875-8100-4062-A06E-EA903EB67E0E}" type="presParOf" srcId="{59708333-1E0A-4F06-9E96-5BE1C69828D2}" destId="{A959A6E5-873A-42F9-8DEE-39587FED2794}" srcOrd="7" destOrd="0" presId="urn:microsoft.com/office/officeart/2011/layout/TabList"/>
    <dgm:cxn modelId="{DB4C622C-C800-410D-B959-27890D1937D0}" type="presParOf" srcId="{59708333-1E0A-4F06-9E96-5BE1C69828D2}" destId="{5D414319-673F-43D5-87F1-7D93B2B818C9}" srcOrd="8" destOrd="0" presId="urn:microsoft.com/office/officeart/2011/layout/TabList"/>
    <dgm:cxn modelId="{314629B5-C5EE-4AA8-BF2D-C186FFAC0E2A}" type="presParOf" srcId="{5D414319-673F-43D5-87F1-7D93B2B818C9}" destId="{3F19BFFC-9306-44A5-8657-0FA0E6D09124}" srcOrd="0" destOrd="0" presId="urn:microsoft.com/office/officeart/2011/layout/TabList"/>
    <dgm:cxn modelId="{5D24E082-7F24-418C-AE75-F38281E85181}" type="presParOf" srcId="{5D414319-673F-43D5-87F1-7D93B2B818C9}" destId="{D5FB5851-A82A-4477-87F6-E2AEAC7087BF}" srcOrd="1" destOrd="0" presId="urn:microsoft.com/office/officeart/2011/layout/TabList"/>
    <dgm:cxn modelId="{DAA5E593-D21B-49D8-84A2-23C760615E0D}" type="presParOf" srcId="{5D414319-673F-43D5-87F1-7D93B2B818C9}" destId="{86DE1C24-7AC0-4E1A-8053-A191A1162EE0}" srcOrd="2" destOrd="0" presId="urn:microsoft.com/office/officeart/2011/layout/TabList"/>
    <dgm:cxn modelId="{3A4E0E82-EF8D-4728-83BC-CB347F95BE93}" type="presParOf" srcId="{59708333-1E0A-4F06-9E96-5BE1C69828D2}" destId="{54F783D9-0731-4D97-80DF-75E90F69518D}" srcOrd="9" destOrd="0" presId="urn:microsoft.com/office/officeart/2011/layout/TabList"/>
    <dgm:cxn modelId="{05FDE6B7-AAE7-4E52-8D55-82AF28045096}" type="presParOf" srcId="{59708333-1E0A-4F06-9E96-5BE1C69828D2}" destId="{15011015-39B1-424B-AEF2-676B92732E6E}" srcOrd="10" destOrd="0" presId="urn:microsoft.com/office/officeart/2011/layout/TabList"/>
    <dgm:cxn modelId="{71C8F894-6013-4D9A-BEAF-E95A624F797B}" type="presParOf" srcId="{15011015-39B1-424B-AEF2-676B92732E6E}" destId="{113804BC-C116-436B-87A8-9ECA7B8BE740}" srcOrd="0" destOrd="0" presId="urn:microsoft.com/office/officeart/2011/layout/TabList"/>
    <dgm:cxn modelId="{E4D3B94E-E131-4AF0-84AC-08DF0B5F437D}" type="presParOf" srcId="{15011015-39B1-424B-AEF2-676B92732E6E}" destId="{D984C173-16A3-494E-BED0-1736585F3D54}" srcOrd="1" destOrd="0" presId="urn:microsoft.com/office/officeart/2011/layout/TabList"/>
    <dgm:cxn modelId="{031B203D-FCDF-47E9-9821-1BF17DB67E14}" type="presParOf" srcId="{15011015-39B1-424B-AEF2-676B92732E6E}" destId="{4315808A-FF51-4C23-96A5-326B50749479}" srcOrd="2" destOrd="0" presId="urn:microsoft.com/office/officeart/2011/layout/TabList"/>
    <dgm:cxn modelId="{538C5CB5-16EF-4A3F-867D-8513E0A96C83}" type="presParOf" srcId="{59708333-1E0A-4F06-9E96-5BE1C69828D2}" destId="{9298F2F4-6C87-4F78-9E73-50177EE3BB1B}" srcOrd="11" destOrd="0" presId="urn:microsoft.com/office/officeart/2011/layout/TabList"/>
    <dgm:cxn modelId="{A9A8DB4A-BB1F-45F5-AD48-52A2EB0EE048}" type="presParOf" srcId="{59708333-1E0A-4F06-9E96-5BE1C69828D2}" destId="{BD356570-8609-4B8F-AABD-F738C08AC9A6}" srcOrd="12" destOrd="0" presId="urn:microsoft.com/office/officeart/2011/layout/TabList"/>
    <dgm:cxn modelId="{B8B19D8E-0D4B-4729-B90C-DF6A00F5F83B}" type="presParOf" srcId="{BD356570-8609-4B8F-AABD-F738C08AC9A6}" destId="{4610B5D5-81C8-47BB-B0A6-56E986817035}" srcOrd="0" destOrd="0" presId="urn:microsoft.com/office/officeart/2011/layout/TabList"/>
    <dgm:cxn modelId="{B50E872B-9415-43ED-8E82-69A79AA9E65C}" type="presParOf" srcId="{BD356570-8609-4B8F-AABD-F738C08AC9A6}" destId="{7B72B1CA-DA86-41B5-8B7A-CAC9436FF9D3}" srcOrd="1" destOrd="0" presId="urn:microsoft.com/office/officeart/2011/layout/TabList"/>
    <dgm:cxn modelId="{EF386A40-D960-4CB2-B940-94041B909E0D}" type="presParOf" srcId="{BD356570-8609-4B8F-AABD-F738C08AC9A6}" destId="{C0DD8A4D-018E-4549-B037-63EDFF12C6C3}" srcOrd="2" destOrd="0" presId="urn:microsoft.com/office/officeart/2011/layout/TabList"/>
    <dgm:cxn modelId="{82EC7E7B-79CF-4D94-9D4C-A034B9DA04D7}" type="presParOf" srcId="{59708333-1E0A-4F06-9E96-5BE1C69828D2}" destId="{B95C07D9-B467-4B82-A756-68DC96308B65}" srcOrd="13" destOrd="0" presId="urn:microsoft.com/office/officeart/2011/layout/TabList"/>
    <dgm:cxn modelId="{8F0B9282-9903-4D6C-8877-F662D4255E8E}" type="presParOf" srcId="{59708333-1E0A-4F06-9E96-5BE1C69828D2}" destId="{BB1001D7-99B2-47C0-8C60-F048D7951A3B}" srcOrd="14" destOrd="0" presId="urn:microsoft.com/office/officeart/2011/layout/TabList"/>
    <dgm:cxn modelId="{D2F5FD43-29DE-47CF-8B93-592929ED71F2}" type="presParOf" srcId="{BB1001D7-99B2-47C0-8C60-F048D7951A3B}" destId="{7D2BCF2D-6398-48B6-843C-33A365F384C9}" srcOrd="0" destOrd="0" presId="urn:microsoft.com/office/officeart/2011/layout/TabList"/>
    <dgm:cxn modelId="{29118E87-6EAB-445F-98CB-BA18BE2DDD35}" type="presParOf" srcId="{BB1001D7-99B2-47C0-8C60-F048D7951A3B}" destId="{8FDA247C-3EDD-492A-A7CF-B0C0F434A217}" srcOrd="1" destOrd="0" presId="urn:microsoft.com/office/officeart/2011/layout/TabList"/>
    <dgm:cxn modelId="{C0553517-3475-4F45-A38D-4E6852A8BB7D}" type="presParOf" srcId="{BB1001D7-99B2-47C0-8C60-F048D7951A3B}" destId="{09F4447C-600C-462B-B52D-746FEE75BFF1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D7E755C-DC09-4E46-857B-18801D7C709E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1BDF94D-5C79-40F6-9403-10899B68DAA7}">
      <dgm:prSet custT="1"/>
      <dgm:spPr/>
      <dgm:t>
        <a:bodyPr lIns="91440"/>
        <a:lstStyle/>
        <a:p>
          <a:pPr algn="l"/>
          <a:r>
            <a:rPr lang="en-US" sz="1800" dirty="0"/>
            <a:t>1. Single Source of Truth (Store)</a:t>
          </a:r>
          <a:endParaRPr lang="en-IN" sz="1800" dirty="0"/>
        </a:p>
      </dgm:t>
    </dgm:pt>
    <dgm:pt modelId="{C7142E27-1C37-411B-9444-2EE0E9DA9AC7}" type="par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F1F0B0AB-6BA5-4558-B4A9-2940A2970553}" type="sib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43331239-92D5-4CD2-961E-3830C963030B}">
      <dgm:prSet custT="1"/>
      <dgm:spPr/>
      <dgm:t>
        <a:bodyPr lIns="91440"/>
        <a:lstStyle/>
        <a:p>
          <a:pPr algn="l"/>
          <a:r>
            <a:rPr lang="en-US" sz="1800" dirty="0"/>
            <a:t>2. State is Read-Only (Unidirectional) </a:t>
          </a:r>
          <a:endParaRPr lang="en-IN" sz="1800" dirty="0"/>
        </a:p>
      </dgm:t>
    </dgm:pt>
    <dgm:pt modelId="{6B1EB2FA-6E09-4452-B791-01E6AD8250ED}" type="par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25C423E9-A0F6-482D-93E2-437AB583D612}" type="sib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DDD0A4A5-395A-4BED-8E8B-5DCB8C2BA0DD}">
      <dgm:prSet custT="1"/>
      <dgm:spPr/>
      <dgm:t>
        <a:bodyPr lIns="91440"/>
        <a:lstStyle/>
        <a:p>
          <a:pPr algn="l"/>
          <a:r>
            <a:rPr lang="en-US" sz="1800" dirty="0"/>
            <a:t>3. Changes using Pure Functions (Reducers)</a:t>
          </a:r>
          <a:endParaRPr lang="en-IN" sz="1800" dirty="0"/>
        </a:p>
      </dgm:t>
    </dgm:pt>
    <dgm:pt modelId="{B7BEC947-0C2D-4999-8CE9-79721C611F0F}" type="par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CD667F25-64BC-47AA-8C00-34DF041E6E13}" type="sib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C7800771-917A-4A7E-A9DA-250290EEDEB0}">
      <dgm:prSet custT="1"/>
      <dgm:spPr/>
      <dgm:t>
        <a:bodyPr lIns="91440"/>
        <a:lstStyle/>
        <a:p>
          <a:pPr algn="l"/>
          <a:r>
            <a:rPr lang="en-US" sz="1800" dirty="0"/>
            <a:t>4. Actions Trigger State Changes (Actions)</a:t>
          </a:r>
          <a:endParaRPr lang="en-IN" sz="1800" dirty="0"/>
        </a:p>
      </dgm:t>
    </dgm:pt>
    <dgm:pt modelId="{D3FB2656-2548-4A67-8626-D865CB0FAE08}" type="par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3A040B32-ED3D-4F32-9147-C40D6DD6C0B9}" type="sib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14B1EBE8-72EB-40B7-8495-22CC3AEB91F0}">
      <dgm:prSet custT="1"/>
      <dgm:spPr/>
      <dgm:t>
        <a:bodyPr lIns="91440"/>
        <a:lstStyle/>
        <a:p>
          <a:pPr algn="l"/>
          <a:r>
            <a:rPr lang="en-US" sz="1800" dirty="0"/>
            <a:t>5. Predictable State Changes (Actions)</a:t>
          </a:r>
          <a:endParaRPr lang="en-IN" sz="1800" dirty="0"/>
        </a:p>
      </dgm:t>
    </dgm:pt>
    <dgm:pt modelId="{2D3D1A88-C7B1-4D39-AF24-C0E39A47DFDE}" type="par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760FB6CB-DE87-40AD-B1AD-3BEFC4734AAC}" type="sib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1019661C-ADA0-4EE0-83CD-78E436A5EDB7}" type="pres">
      <dgm:prSet presAssocID="{1D7E755C-DC09-4E46-857B-18801D7C709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6DF35-06E4-4260-A541-70639B559AA6}" type="pres">
      <dgm:prSet presAssocID="{31BDF94D-5C79-40F6-9403-10899B68DAA7}" presName="parentLin" presStyleCnt="0"/>
      <dgm:spPr/>
    </dgm:pt>
    <dgm:pt modelId="{A2C9AC12-8748-40D6-ABB7-7E2E33436B0F}" type="pres">
      <dgm:prSet presAssocID="{31BDF94D-5C79-40F6-9403-10899B68DAA7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486DCFD-6919-4C92-9008-89AE65BEBA14}" type="pres">
      <dgm:prSet presAssocID="{31BDF94D-5C79-40F6-9403-10899B68DAA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04FC8-FD42-4481-9165-5F2DF31A4E01}" type="pres">
      <dgm:prSet presAssocID="{31BDF94D-5C79-40F6-9403-10899B68DAA7}" presName="negativeSpace" presStyleCnt="0"/>
      <dgm:spPr/>
    </dgm:pt>
    <dgm:pt modelId="{DA0F58BA-3281-4C25-BEAD-9FCCF37D4792}" type="pres">
      <dgm:prSet presAssocID="{31BDF94D-5C79-40F6-9403-10899B68DAA7}" presName="childText" presStyleLbl="conFgAcc1" presStyleIdx="0" presStyleCnt="5">
        <dgm:presLayoutVars>
          <dgm:bulletEnabled val="1"/>
        </dgm:presLayoutVars>
      </dgm:prSet>
      <dgm:spPr/>
    </dgm:pt>
    <dgm:pt modelId="{C4B4E061-0BD9-48B1-AED4-AF3E1273B34B}" type="pres">
      <dgm:prSet presAssocID="{F1F0B0AB-6BA5-4558-B4A9-2940A2970553}" presName="spaceBetweenRectangles" presStyleCnt="0"/>
      <dgm:spPr/>
    </dgm:pt>
    <dgm:pt modelId="{261423AE-9C56-4635-AF6C-4314D0D5163B}" type="pres">
      <dgm:prSet presAssocID="{43331239-92D5-4CD2-961E-3830C963030B}" presName="parentLin" presStyleCnt="0"/>
      <dgm:spPr/>
    </dgm:pt>
    <dgm:pt modelId="{B7193771-E45D-4441-964F-325F9DF46429}" type="pres">
      <dgm:prSet presAssocID="{43331239-92D5-4CD2-961E-3830C963030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CCA43FC-36C1-467F-BAFE-5B0098B1EE0C}" type="pres">
      <dgm:prSet presAssocID="{43331239-92D5-4CD2-961E-3830C963030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3F5A1-0522-4AF7-8DF9-D1044569C45D}" type="pres">
      <dgm:prSet presAssocID="{43331239-92D5-4CD2-961E-3830C963030B}" presName="negativeSpace" presStyleCnt="0"/>
      <dgm:spPr/>
    </dgm:pt>
    <dgm:pt modelId="{3E1F8B1A-D31B-4402-A6A3-D0092CEA6DF3}" type="pres">
      <dgm:prSet presAssocID="{43331239-92D5-4CD2-961E-3830C963030B}" presName="childText" presStyleLbl="conFgAcc1" presStyleIdx="1" presStyleCnt="5">
        <dgm:presLayoutVars>
          <dgm:bulletEnabled val="1"/>
        </dgm:presLayoutVars>
      </dgm:prSet>
      <dgm:spPr/>
    </dgm:pt>
    <dgm:pt modelId="{66C692BA-CC55-4E16-8F97-9A4D3D7A6F17}" type="pres">
      <dgm:prSet presAssocID="{25C423E9-A0F6-482D-93E2-437AB583D612}" presName="spaceBetweenRectangles" presStyleCnt="0"/>
      <dgm:spPr/>
    </dgm:pt>
    <dgm:pt modelId="{C07A98D9-76D7-48AE-87C8-5D3D2967F26B}" type="pres">
      <dgm:prSet presAssocID="{DDD0A4A5-395A-4BED-8E8B-5DCB8C2BA0DD}" presName="parentLin" presStyleCnt="0"/>
      <dgm:spPr/>
    </dgm:pt>
    <dgm:pt modelId="{CDB75896-D465-40FC-871D-A9613495C05B}" type="pres">
      <dgm:prSet presAssocID="{DDD0A4A5-395A-4BED-8E8B-5DCB8C2BA0DD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991FE3B-6275-4D56-901F-00DEC7AEAED6}" type="pres">
      <dgm:prSet presAssocID="{DDD0A4A5-395A-4BED-8E8B-5DCB8C2BA0D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4256CE-52BA-49EF-B7F1-33C075FD771E}" type="pres">
      <dgm:prSet presAssocID="{DDD0A4A5-395A-4BED-8E8B-5DCB8C2BA0DD}" presName="negativeSpace" presStyleCnt="0"/>
      <dgm:spPr/>
    </dgm:pt>
    <dgm:pt modelId="{BA71820C-6C95-47E6-8744-15F26C9F95A7}" type="pres">
      <dgm:prSet presAssocID="{DDD0A4A5-395A-4BED-8E8B-5DCB8C2BA0DD}" presName="childText" presStyleLbl="conFgAcc1" presStyleIdx="2" presStyleCnt="5">
        <dgm:presLayoutVars>
          <dgm:bulletEnabled val="1"/>
        </dgm:presLayoutVars>
      </dgm:prSet>
      <dgm:spPr/>
    </dgm:pt>
    <dgm:pt modelId="{890789A8-9DA1-4A9E-B535-76043FB5C51E}" type="pres">
      <dgm:prSet presAssocID="{CD667F25-64BC-47AA-8C00-34DF041E6E13}" presName="spaceBetweenRectangles" presStyleCnt="0"/>
      <dgm:spPr/>
    </dgm:pt>
    <dgm:pt modelId="{42F0D8FA-F4FA-45DB-B1EC-5FE6D2BBDB73}" type="pres">
      <dgm:prSet presAssocID="{C7800771-917A-4A7E-A9DA-250290EEDEB0}" presName="parentLin" presStyleCnt="0"/>
      <dgm:spPr/>
    </dgm:pt>
    <dgm:pt modelId="{D37D7092-8B1A-4036-BC7B-580CEAFE709B}" type="pres">
      <dgm:prSet presAssocID="{C7800771-917A-4A7E-A9DA-250290EEDEB0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80E31A1-939E-4A65-83F1-FA6159F859F9}" type="pres">
      <dgm:prSet presAssocID="{C7800771-917A-4A7E-A9DA-250290EEDEB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18CDC4-7EDB-4C45-A5FB-8E0D0691059C}" type="pres">
      <dgm:prSet presAssocID="{C7800771-917A-4A7E-A9DA-250290EEDEB0}" presName="negativeSpace" presStyleCnt="0"/>
      <dgm:spPr/>
    </dgm:pt>
    <dgm:pt modelId="{15DB2019-46A1-4EEA-A9A4-E90DD073BC45}" type="pres">
      <dgm:prSet presAssocID="{C7800771-917A-4A7E-A9DA-250290EEDEB0}" presName="childText" presStyleLbl="conFgAcc1" presStyleIdx="3" presStyleCnt="5">
        <dgm:presLayoutVars>
          <dgm:bulletEnabled val="1"/>
        </dgm:presLayoutVars>
      </dgm:prSet>
      <dgm:spPr/>
    </dgm:pt>
    <dgm:pt modelId="{EFF5FC23-6B36-4952-844B-0F61BF91D2DF}" type="pres">
      <dgm:prSet presAssocID="{3A040B32-ED3D-4F32-9147-C40D6DD6C0B9}" presName="spaceBetweenRectangles" presStyleCnt="0"/>
      <dgm:spPr/>
    </dgm:pt>
    <dgm:pt modelId="{92DE8602-9D96-444D-AE61-371B18C47B21}" type="pres">
      <dgm:prSet presAssocID="{14B1EBE8-72EB-40B7-8495-22CC3AEB91F0}" presName="parentLin" presStyleCnt="0"/>
      <dgm:spPr/>
    </dgm:pt>
    <dgm:pt modelId="{8092FB07-5DBD-4AFB-BC77-8A9C668315D4}" type="pres">
      <dgm:prSet presAssocID="{14B1EBE8-72EB-40B7-8495-22CC3AEB91F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9AFA73D2-8D18-4687-946A-0E57A0B18D5D}" type="pres">
      <dgm:prSet presAssocID="{14B1EBE8-72EB-40B7-8495-22CC3AEB91F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7D3E1-47EE-4928-8B6C-8ED2EE7F3B19}" type="pres">
      <dgm:prSet presAssocID="{14B1EBE8-72EB-40B7-8495-22CC3AEB91F0}" presName="negativeSpace" presStyleCnt="0"/>
      <dgm:spPr/>
    </dgm:pt>
    <dgm:pt modelId="{9CE50D60-55CE-462B-AAC0-DB2C98B5AB90}" type="pres">
      <dgm:prSet presAssocID="{14B1EBE8-72EB-40B7-8495-22CC3AEB91F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96A8988-2AE1-4C27-88C7-687D2C1A9922}" type="presOf" srcId="{31BDF94D-5C79-40F6-9403-10899B68DAA7}" destId="{A2C9AC12-8748-40D6-ABB7-7E2E33436B0F}" srcOrd="0" destOrd="0" presId="urn:microsoft.com/office/officeart/2005/8/layout/list1"/>
    <dgm:cxn modelId="{A5799C8A-815F-4831-AB24-570E37820981}" srcId="{1D7E755C-DC09-4E46-857B-18801D7C709E}" destId="{31BDF94D-5C79-40F6-9403-10899B68DAA7}" srcOrd="0" destOrd="0" parTransId="{C7142E27-1C37-411B-9444-2EE0E9DA9AC7}" sibTransId="{F1F0B0AB-6BA5-4558-B4A9-2940A2970553}"/>
    <dgm:cxn modelId="{26AA86D8-4EDE-4D05-A283-AC907BC7D6EA}" type="presOf" srcId="{31BDF94D-5C79-40F6-9403-10899B68DAA7}" destId="{B486DCFD-6919-4C92-9008-89AE65BEBA14}" srcOrd="1" destOrd="0" presId="urn:microsoft.com/office/officeart/2005/8/layout/list1"/>
    <dgm:cxn modelId="{5C9138E7-2CE6-4C77-AA70-DD4E2A359688}" srcId="{1D7E755C-DC09-4E46-857B-18801D7C709E}" destId="{43331239-92D5-4CD2-961E-3830C963030B}" srcOrd="1" destOrd="0" parTransId="{6B1EB2FA-6E09-4452-B791-01E6AD8250ED}" sibTransId="{25C423E9-A0F6-482D-93E2-437AB583D612}"/>
    <dgm:cxn modelId="{709AE95F-891F-4CBD-9077-AE8052E3F052}" type="presOf" srcId="{14B1EBE8-72EB-40B7-8495-22CC3AEB91F0}" destId="{9AFA73D2-8D18-4687-946A-0E57A0B18D5D}" srcOrd="1" destOrd="0" presId="urn:microsoft.com/office/officeart/2005/8/layout/list1"/>
    <dgm:cxn modelId="{1E85BD87-2464-407B-8BB7-92C394062785}" type="presOf" srcId="{DDD0A4A5-395A-4BED-8E8B-5DCB8C2BA0DD}" destId="{CDB75896-D465-40FC-871D-A9613495C05B}" srcOrd="0" destOrd="0" presId="urn:microsoft.com/office/officeart/2005/8/layout/list1"/>
    <dgm:cxn modelId="{6F1EEBE8-3241-4CEC-B502-C16F5453C74B}" srcId="{1D7E755C-DC09-4E46-857B-18801D7C709E}" destId="{C7800771-917A-4A7E-A9DA-250290EEDEB0}" srcOrd="3" destOrd="0" parTransId="{D3FB2656-2548-4A67-8626-D865CB0FAE08}" sibTransId="{3A040B32-ED3D-4F32-9147-C40D6DD6C0B9}"/>
    <dgm:cxn modelId="{950E654D-FBCA-4C25-A509-D59DC14CCDA7}" type="presOf" srcId="{14B1EBE8-72EB-40B7-8495-22CC3AEB91F0}" destId="{8092FB07-5DBD-4AFB-BC77-8A9C668315D4}" srcOrd="0" destOrd="0" presId="urn:microsoft.com/office/officeart/2005/8/layout/list1"/>
    <dgm:cxn modelId="{322ABB78-CB2A-420E-9DA9-45DCB86D683F}" type="presOf" srcId="{43331239-92D5-4CD2-961E-3830C963030B}" destId="{BCCA43FC-36C1-467F-BAFE-5B0098B1EE0C}" srcOrd="1" destOrd="0" presId="urn:microsoft.com/office/officeart/2005/8/layout/list1"/>
    <dgm:cxn modelId="{A10AB35D-D8B7-427A-9DAF-3D5EB679FBE8}" type="presOf" srcId="{DDD0A4A5-395A-4BED-8E8B-5DCB8C2BA0DD}" destId="{B991FE3B-6275-4D56-901F-00DEC7AEAED6}" srcOrd="1" destOrd="0" presId="urn:microsoft.com/office/officeart/2005/8/layout/list1"/>
    <dgm:cxn modelId="{7F28C6ED-6AEB-4D76-899C-B45C902BFE4D}" type="presOf" srcId="{43331239-92D5-4CD2-961E-3830C963030B}" destId="{B7193771-E45D-4441-964F-325F9DF46429}" srcOrd="0" destOrd="0" presId="urn:microsoft.com/office/officeart/2005/8/layout/list1"/>
    <dgm:cxn modelId="{DB05BC83-F851-4CE1-9A6D-17158C082B02}" type="presOf" srcId="{1D7E755C-DC09-4E46-857B-18801D7C709E}" destId="{1019661C-ADA0-4EE0-83CD-78E436A5EDB7}" srcOrd="0" destOrd="0" presId="urn:microsoft.com/office/officeart/2005/8/layout/list1"/>
    <dgm:cxn modelId="{129D8896-DFF6-465B-9DC4-C01543E8D47F}" type="presOf" srcId="{C7800771-917A-4A7E-A9DA-250290EEDEB0}" destId="{A80E31A1-939E-4A65-83F1-FA6159F859F9}" srcOrd="1" destOrd="0" presId="urn:microsoft.com/office/officeart/2005/8/layout/list1"/>
    <dgm:cxn modelId="{9F2240C3-F565-4500-97F2-0B5054D13221}" type="presOf" srcId="{C7800771-917A-4A7E-A9DA-250290EEDEB0}" destId="{D37D7092-8B1A-4036-BC7B-580CEAFE709B}" srcOrd="0" destOrd="0" presId="urn:microsoft.com/office/officeart/2005/8/layout/list1"/>
    <dgm:cxn modelId="{1D5C175F-465E-40AB-89EF-D8F2FD458809}" srcId="{1D7E755C-DC09-4E46-857B-18801D7C709E}" destId="{14B1EBE8-72EB-40B7-8495-22CC3AEB91F0}" srcOrd="4" destOrd="0" parTransId="{2D3D1A88-C7B1-4D39-AF24-C0E39A47DFDE}" sibTransId="{760FB6CB-DE87-40AD-B1AD-3BEFC4734AAC}"/>
    <dgm:cxn modelId="{C49BC5CE-E10C-4D6B-93B4-E762F221D3E0}" srcId="{1D7E755C-DC09-4E46-857B-18801D7C709E}" destId="{DDD0A4A5-395A-4BED-8E8B-5DCB8C2BA0DD}" srcOrd="2" destOrd="0" parTransId="{B7BEC947-0C2D-4999-8CE9-79721C611F0F}" sibTransId="{CD667F25-64BC-47AA-8C00-34DF041E6E13}"/>
    <dgm:cxn modelId="{6F5E1823-A703-448F-97B6-9DE6CCE4147E}" type="presParOf" srcId="{1019661C-ADA0-4EE0-83CD-78E436A5EDB7}" destId="{E9C6DF35-06E4-4260-A541-70639B559AA6}" srcOrd="0" destOrd="0" presId="urn:microsoft.com/office/officeart/2005/8/layout/list1"/>
    <dgm:cxn modelId="{C6E0141C-A8EF-4F85-A860-49753715422D}" type="presParOf" srcId="{E9C6DF35-06E4-4260-A541-70639B559AA6}" destId="{A2C9AC12-8748-40D6-ABB7-7E2E33436B0F}" srcOrd="0" destOrd="0" presId="urn:microsoft.com/office/officeart/2005/8/layout/list1"/>
    <dgm:cxn modelId="{5952FE42-AE90-4CBA-A56F-6BA4887EF0F7}" type="presParOf" srcId="{E9C6DF35-06E4-4260-A541-70639B559AA6}" destId="{B486DCFD-6919-4C92-9008-89AE65BEBA14}" srcOrd="1" destOrd="0" presId="urn:microsoft.com/office/officeart/2005/8/layout/list1"/>
    <dgm:cxn modelId="{8CA545EC-9C97-46AA-A60E-E113CB5B1DD5}" type="presParOf" srcId="{1019661C-ADA0-4EE0-83CD-78E436A5EDB7}" destId="{C1404FC8-FD42-4481-9165-5F2DF31A4E01}" srcOrd="1" destOrd="0" presId="urn:microsoft.com/office/officeart/2005/8/layout/list1"/>
    <dgm:cxn modelId="{D55080B8-A174-4492-BC9A-8562CAB303C9}" type="presParOf" srcId="{1019661C-ADA0-4EE0-83CD-78E436A5EDB7}" destId="{DA0F58BA-3281-4C25-BEAD-9FCCF37D4792}" srcOrd="2" destOrd="0" presId="urn:microsoft.com/office/officeart/2005/8/layout/list1"/>
    <dgm:cxn modelId="{E31689FF-2233-46AA-8842-9DE161877FBD}" type="presParOf" srcId="{1019661C-ADA0-4EE0-83CD-78E436A5EDB7}" destId="{C4B4E061-0BD9-48B1-AED4-AF3E1273B34B}" srcOrd="3" destOrd="0" presId="urn:microsoft.com/office/officeart/2005/8/layout/list1"/>
    <dgm:cxn modelId="{213EA783-4C67-4FBD-8731-22DFFA094C96}" type="presParOf" srcId="{1019661C-ADA0-4EE0-83CD-78E436A5EDB7}" destId="{261423AE-9C56-4635-AF6C-4314D0D5163B}" srcOrd="4" destOrd="0" presId="urn:microsoft.com/office/officeart/2005/8/layout/list1"/>
    <dgm:cxn modelId="{5438EBEC-5D69-4924-AECC-461F30EF57B5}" type="presParOf" srcId="{261423AE-9C56-4635-AF6C-4314D0D5163B}" destId="{B7193771-E45D-4441-964F-325F9DF46429}" srcOrd="0" destOrd="0" presId="urn:microsoft.com/office/officeart/2005/8/layout/list1"/>
    <dgm:cxn modelId="{FAB1F570-59D4-49FD-B2F4-E7C61C4D9003}" type="presParOf" srcId="{261423AE-9C56-4635-AF6C-4314D0D5163B}" destId="{BCCA43FC-36C1-467F-BAFE-5B0098B1EE0C}" srcOrd="1" destOrd="0" presId="urn:microsoft.com/office/officeart/2005/8/layout/list1"/>
    <dgm:cxn modelId="{D0B6AD3D-C3A5-4B84-8814-8934849B3489}" type="presParOf" srcId="{1019661C-ADA0-4EE0-83CD-78E436A5EDB7}" destId="{A5C3F5A1-0522-4AF7-8DF9-D1044569C45D}" srcOrd="5" destOrd="0" presId="urn:microsoft.com/office/officeart/2005/8/layout/list1"/>
    <dgm:cxn modelId="{B97F411B-616D-4FD1-819C-39DC06092D24}" type="presParOf" srcId="{1019661C-ADA0-4EE0-83CD-78E436A5EDB7}" destId="{3E1F8B1A-D31B-4402-A6A3-D0092CEA6DF3}" srcOrd="6" destOrd="0" presId="urn:microsoft.com/office/officeart/2005/8/layout/list1"/>
    <dgm:cxn modelId="{8F6E3E2C-789D-4943-A6EB-0C85CB725749}" type="presParOf" srcId="{1019661C-ADA0-4EE0-83CD-78E436A5EDB7}" destId="{66C692BA-CC55-4E16-8F97-9A4D3D7A6F17}" srcOrd="7" destOrd="0" presId="urn:microsoft.com/office/officeart/2005/8/layout/list1"/>
    <dgm:cxn modelId="{5C88C173-9242-4FAD-A690-27BDA9359CA0}" type="presParOf" srcId="{1019661C-ADA0-4EE0-83CD-78E436A5EDB7}" destId="{C07A98D9-76D7-48AE-87C8-5D3D2967F26B}" srcOrd="8" destOrd="0" presId="urn:microsoft.com/office/officeart/2005/8/layout/list1"/>
    <dgm:cxn modelId="{2E50FD04-8BF7-4169-8E09-354D44100A5B}" type="presParOf" srcId="{C07A98D9-76D7-48AE-87C8-5D3D2967F26B}" destId="{CDB75896-D465-40FC-871D-A9613495C05B}" srcOrd="0" destOrd="0" presId="urn:microsoft.com/office/officeart/2005/8/layout/list1"/>
    <dgm:cxn modelId="{B4360EDC-1153-4A3A-BE5F-7C68E1B3887F}" type="presParOf" srcId="{C07A98D9-76D7-48AE-87C8-5D3D2967F26B}" destId="{B991FE3B-6275-4D56-901F-00DEC7AEAED6}" srcOrd="1" destOrd="0" presId="urn:microsoft.com/office/officeart/2005/8/layout/list1"/>
    <dgm:cxn modelId="{9F29B5F6-9C95-4569-A11C-2460D73EB87E}" type="presParOf" srcId="{1019661C-ADA0-4EE0-83CD-78E436A5EDB7}" destId="{4C4256CE-52BA-49EF-B7F1-33C075FD771E}" srcOrd="9" destOrd="0" presId="urn:microsoft.com/office/officeart/2005/8/layout/list1"/>
    <dgm:cxn modelId="{69C37430-B679-4434-BDF1-E780FAEA6E1C}" type="presParOf" srcId="{1019661C-ADA0-4EE0-83CD-78E436A5EDB7}" destId="{BA71820C-6C95-47E6-8744-15F26C9F95A7}" srcOrd="10" destOrd="0" presId="urn:microsoft.com/office/officeart/2005/8/layout/list1"/>
    <dgm:cxn modelId="{5D732EB7-AD1E-4A52-998A-122D8DF9AEEC}" type="presParOf" srcId="{1019661C-ADA0-4EE0-83CD-78E436A5EDB7}" destId="{890789A8-9DA1-4A9E-B535-76043FB5C51E}" srcOrd="11" destOrd="0" presId="urn:microsoft.com/office/officeart/2005/8/layout/list1"/>
    <dgm:cxn modelId="{C52D7085-BA26-4E67-AB02-19B07183AA9C}" type="presParOf" srcId="{1019661C-ADA0-4EE0-83CD-78E436A5EDB7}" destId="{42F0D8FA-F4FA-45DB-B1EC-5FE6D2BBDB73}" srcOrd="12" destOrd="0" presId="urn:microsoft.com/office/officeart/2005/8/layout/list1"/>
    <dgm:cxn modelId="{80638715-353B-4883-A349-70719CA79CF0}" type="presParOf" srcId="{42F0D8FA-F4FA-45DB-B1EC-5FE6D2BBDB73}" destId="{D37D7092-8B1A-4036-BC7B-580CEAFE709B}" srcOrd="0" destOrd="0" presId="urn:microsoft.com/office/officeart/2005/8/layout/list1"/>
    <dgm:cxn modelId="{F0E895A1-3D96-41E1-A615-BB9963178BD5}" type="presParOf" srcId="{42F0D8FA-F4FA-45DB-B1EC-5FE6D2BBDB73}" destId="{A80E31A1-939E-4A65-83F1-FA6159F859F9}" srcOrd="1" destOrd="0" presId="urn:microsoft.com/office/officeart/2005/8/layout/list1"/>
    <dgm:cxn modelId="{BE93F948-4775-467B-AD73-A3424364C782}" type="presParOf" srcId="{1019661C-ADA0-4EE0-83CD-78E436A5EDB7}" destId="{5218CDC4-7EDB-4C45-A5FB-8E0D0691059C}" srcOrd="13" destOrd="0" presId="urn:microsoft.com/office/officeart/2005/8/layout/list1"/>
    <dgm:cxn modelId="{206002A8-2BD3-49AD-9A06-041E3E048C6F}" type="presParOf" srcId="{1019661C-ADA0-4EE0-83CD-78E436A5EDB7}" destId="{15DB2019-46A1-4EEA-A9A4-E90DD073BC45}" srcOrd="14" destOrd="0" presId="urn:microsoft.com/office/officeart/2005/8/layout/list1"/>
    <dgm:cxn modelId="{9FB8B10E-DFD3-4011-870D-3E19339576CD}" type="presParOf" srcId="{1019661C-ADA0-4EE0-83CD-78E436A5EDB7}" destId="{EFF5FC23-6B36-4952-844B-0F61BF91D2DF}" srcOrd="15" destOrd="0" presId="urn:microsoft.com/office/officeart/2005/8/layout/list1"/>
    <dgm:cxn modelId="{36BED797-388C-4A64-AB09-8109ECE49414}" type="presParOf" srcId="{1019661C-ADA0-4EE0-83CD-78E436A5EDB7}" destId="{92DE8602-9D96-444D-AE61-371B18C47B21}" srcOrd="16" destOrd="0" presId="urn:microsoft.com/office/officeart/2005/8/layout/list1"/>
    <dgm:cxn modelId="{1D89ECC0-8337-4028-A5ED-D2AC5242B758}" type="presParOf" srcId="{92DE8602-9D96-444D-AE61-371B18C47B21}" destId="{8092FB07-5DBD-4AFB-BC77-8A9C668315D4}" srcOrd="0" destOrd="0" presId="urn:microsoft.com/office/officeart/2005/8/layout/list1"/>
    <dgm:cxn modelId="{C8A1212E-5D78-4337-9F4F-F0B2479EC705}" type="presParOf" srcId="{92DE8602-9D96-444D-AE61-371B18C47B21}" destId="{9AFA73D2-8D18-4687-946A-0E57A0B18D5D}" srcOrd="1" destOrd="0" presId="urn:microsoft.com/office/officeart/2005/8/layout/list1"/>
    <dgm:cxn modelId="{3047CE50-7469-4D8E-8E46-5908217965BA}" type="presParOf" srcId="{1019661C-ADA0-4EE0-83CD-78E436A5EDB7}" destId="{8F57D3E1-47EE-4928-8B6C-8ED2EE7F3B19}" srcOrd="17" destOrd="0" presId="urn:microsoft.com/office/officeart/2005/8/layout/list1"/>
    <dgm:cxn modelId="{B600C60C-E676-4146-901E-3B144DC47A41}" type="presParOf" srcId="{1019661C-ADA0-4EE0-83CD-78E436A5EDB7}" destId="{9CE50D60-55CE-462B-AAC0-DB2C98B5AB90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A3FC52-D469-44C9-8507-7FE02DA4D78A}" type="doc">
      <dgm:prSet loTypeId="urn:microsoft.com/office/officeart/2005/8/layout/hierarchy3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7AF3908-8732-4F54-A538-E3AE8E033722}">
      <dgm:prSet phldrT="[Text]" custT="1"/>
      <dgm:spPr/>
      <dgm:t>
        <a:bodyPr/>
        <a:lstStyle/>
        <a:p>
          <a:pPr algn="l"/>
          <a:r>
            <a:rPr lang="en-US" sz="1600" dirty="0"/>
            <a:t>	</a:t>
          </a:r>
          <a:r>
            <a:rPr lang="en-US" sz="1600" b="1" dirty="0"/>
            <a:t>Advance</a:t>
          </a:r>
          <a:endParaRPr lang="en-IN" sz="1600" b="1" dirty="0"/>
        </a:p>
      </dgm:t>
    </dgm:pt>
    <dgm:pt modelId="{CADFD5F3-7DEA-4D15-96FF-D0089CBEFAC8}" type="par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E94FB6A7-1E59-425F-AAC5-CCD62BB90B02}" type="sibTrans" cxnId="{DB6E60AD-2253-4E65-8EEE-79EF843B8BA2}">
      <dgm:prSet/>
      <dgm:spPr/>
      <dgm:t>
        <a:bodyPr/>
        <a:lstStyle/>
        <a:p>
          <a:pPr algn="l"/>
          <a:endParaRPr lang="en-IN" sz="1600"/>
        </a:p>
      </dgm:t>
    </dgm:pt>
    <dgm:pt modelId="{FDF1C9B5-20BB-4222-8433-F6D5DE350BF7}">
      <dgm:prSet phldrT="[Text]"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11. </a:t>
          </a:r>
          <a:r>
            <a:rPr lang="en-IN" sz="1600" b="0" i="0" u="none" dirty="0" err="1">
              <a:hlinkClick xmlns:r="http://schemas.openxmlformats.org/officeDocument/2006/relationships" r:id="rId1" action="ppaction://hlinksldjump"/>
            </a:rPr>
            <a:t>LifeCycle</a:t>
          </a:r>
          <a:r>
            <a:rPr lang="en-IN" sz="1600" b="0" i="0" u="none" dirty="0">
              <a:hlinkClick xmlns:r="http://schemas.openxmlformats.org/officeDocument/2006/relationships" r:id="rId1" action="ppaction://hlinksldjump"/>
            </a:rPr>
            <a:t> Methods - I</a:t>
          </a:r>
          <a:endParaRPr lang="en-IN" sz="1600" dirty="0"/>
        </a:p>
      </dgm:t>
    </dgm:pt>
    <dgm:pt modelId="{5A675A51-B28A-4B79-9B11-3D73B8A681EF}" type="par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A49EAFB9-1098-4AED-AE90-7137862522CB}" type="sibTrans" cxnId="{39E00ABF-FAA7-4E11-A7A5-64DBE7D9C0BD}">
      <dgm:prSet/>
      <dgm:spPr/>
      <dgm:t>
        <a:bodyPr/>
        <a:lstStyle/>
        <a:p>
          <a:pPr algn="l"/>
          <a:endParaRPr lang="en-IN" sz="1600"/>
        </a:p>
      </dgm:t>
    </dgm:pt>
    <dgm:pt modelId="{DD43F5D0-3E2D-4B72-AB29-019C411F802F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12. </a:t>
          </a:r>
          <a:r>
            <a:rPr lang="en-IN" sz="1600" b="0" i="0" u="none" dirty="0" err="1">
              <a:hlinkClick xmlns:r="http://schemas.openxmlformats.org/officeDocument/2006/relationships" r:id="rId2" action="ppaction://hlinksldjump"/>
            </a:rPr>
            <a:t>LifeCycle</a:t>
          </a:r>
          <a:r>
            <a:rPr lang="en-IN" sz="1600" b="0" i="0" u="none" dirty="0">
              <a:hlinkClick xmlns:r="http://schemas.openxmlformats.org/officeDocument/2006/relationships" r:id="rId2" action="ppaction://hlinksldjump"/>
            </a:rPr>
            <a:t> Methods - II</a:t>
          </a:r>
          <a:endParaRPr lang="en-IN" sz="1600" dirty="0"/>
        </a:p>
      </dgm:t>
    </dgm:pt>
    <dgm:pt modelId="{36CABA1B-6971-4CC0-A494-8A2D210F848E}" type="parTrans" cxnId="{9BF756C5-1C0B-41B8-BF8E-ADE6D6239414}">
      <dgm:prSet/>
      <dgm:spPr/>
      <dgm:t>
        <a:bodyPr/>
        <a:lstStyle/>
        <a:p>
          <a:pPr algn="l"/>
          <a:endParaRPr lang="en-IN" sz="1600"/>
        </a:p>
      </dgm:t>
    </dgm:pt>
    <dgm:pt modelId="{F8AD95FB-1357-4DFB-9620-A67215C4C7EC}" type="sibTrans" cxnId="{9BF756C5-1C0B-41B8-BF8E-ADE6D6239414}">
      <dgm:prSet/>
      <dgm:spPr/>
      <dgm:t>
        <a:bodyPr/>
        <a:lstStyle/>
        <a:p>
          <a:pPr algn="l"/>
          <a:endParaRPr lang="en-IN" sz="1600"/>
        </a:p>
      </dgm:t>
    </dgm:pt>
    <dgm:pt modelId="{6AB71394-56E9-42E3-ACC5-7505A5EFFAFD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3" action="ppaction://hlinksldjump"/>
            </a:rPr>
            <a:t>13. Controlled Components</a:t>
          </a:r>
          <a:endParaRPr lang="en-IN" sz="1600" dirty="0"/>
        </a:p>
      </dgm:t>
    </dgm:pt>
    <dgm:pt modelId="{3B9DEA1C-9101-46A0-AD16-66577A4DB6B3}" type="parTrans" cxnId="{69497AF4-8386-47CE-AA5A-A6EE5B8385C2}">
      <dgm:prSet/>
      <dgm:spPr/>
      <dgm:t>
        <a:bodyPr/>
        <a:lstStyle/>
        <a:p>
          <a:pPr algn="l"/>
          <a:endParaRPr lang="en-IN" sz="1600"/>
        </a:p>
      </dgm:t>
    </dgm:pt>
    <dgm:pt modelId="{17CDD6A2-EAC1-4500-86C4-EF6EF23DF95D}" type="sibTrans" cxnId="{69497AF4-8386-47CE-AA5A-A6EE5B8385C2}">
      <dgm:prSet/>
      <dgm:spPr/>
      <dgm:t>
        <a:bodyPr/>
        <a:lstStyle/>
        <a:p>
          <a:pPr algn="l"/>
          <a:endParaRPr lang="en-IN" sz="1600"/>
        </a:p>
      </dgm:t>
    </dgm:pt>
    <dgm:pt modelId="{B2FDD008-CC23-448C-AF13-9B4E2C5585FB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4" action="ppaction://hlinksldjump"/>
            </a:rPr>
            <a:t>14. Code Splitting</a:t>
          </a:r>
          <a:endParaRPr lang="en-IN" sz="1600" dirty="0"/>
        </a:p>
      </dgm:t>
    </dgm:pt>
    <dgm:pt modelId="{67BFD391-8396-4BEE-BEA0-8179597B9021}" type="parTrans" cxnId="{0B57AAA6-04B8-4B71-A6B4-A28D535BC610}">
      <dgm:prSet/>
      <dgm:spPr/>
      <dgm:t>
        <a:bodyPr/>
        <a:lstStyle/>
        <a:p>
          <a:pPr algn="l"/>
          <a:endParaRPr lang="en-IN" sz="1600"/>
        </a:p>
      </dgm:t>
    </dgm:pt>
    <dgm:pt modelId="{BC2DEE37-6D30-4790-8A07-68280DEE3E59}" type="sibTrans" cxnId="{0B57AAA6-04B8-4B71-A6B4-A28D535BC610}">
      <dgm:prSet/>
      <dgm:spPr/>
      <dgm:t>
        <a:bodyPr/>
        <a:lstStyle/>
        <a:p>
          <a:pPr algn="l"/>
          <a:endParaRPr lang="en-IN" sz="1600"/>
        </a:p>
      </dgm:t>
    </dgm:pt>
    <dgm:pt modelId="{3D0A2501-925B-4EC9-BA1A-3644C6A8CDA2}">
      <dgm:prSet custT="1"/>
      <dgm:spPr/>
      <dgm:t>
        <a:bodyPr/>
        <a:lstStyle/>
        <a:p>
          <a:pPr algn="l"/>
          <a:r>
            <a:rPr lang="en-IN" sz="1600" b="0" i="0" u="none" dirty="0"/>
            <a:t> </a:t>
          </a:r>
          <a:r>
            <a:rPr lang="en-IN" sz="1600" b="0" i="0" u="none" dirty="0">
              <a:hlinkClick xmlns:r="http://schemas.openxmlformats.org/officeDocument/2006/relationships" r:id="rId5" action="ppaction://hlinksldjump"/>
            </a:rPr>
            <a:t>15. React - Others</a:t>
          </a:r>
          <a:endParaRPr lang="en-IN" sz="1600" dirty="0"/>
        </a:p>
      </dgm:t>
    </dgm:pt>
    <dgm:pt modelId="{FA688DB0-168F-4644-8CEA-405C90C50557}" type="parTrans" cxnId="{0A194CE6-CC74-4839-B019-98A022A1927A}">
      <dgm:prSet/>
      <dgm:spPr/>
      <dgm:t>
        <a:bodyPr/>
        <a:lstStyle/>
        <a:p>
          <a:pPr algn="l"/>
          <a:endParaRPr lang="en-IN" sz="1600"/>
        </a:p>
      </dgm:t>
    </dgm:pt>
    <dgm:pt modelId="{CFFF79F4-9478-45BD-8BD6-7C67E8AEC553}" type="sibTrans" cxnId="{0A194CE6-CC74-4839-B019-98A022A1927A}">
      <dgm:prSet/>
      <dgm:spPr/>
      <dgm:t>
        <a:bodyPr/>
        <a:lstStyle/>
        <a:p>
          <a:pPr algn="l"/>
          <a:endParaRPr lang="en-IN" sz="1600"/>
        </a:p>
      </dgm:t>
    </dgm:pt>
    <dgm:pt modelId="{494B4115-B86E-40E8-9152-0F88A04E1EF7}" type="pres">
      <dgm:prSet presAssocID="{04A3FC52-D469-44C9-8507-7FE02DA4D78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A61A0A4-6323-4B58-921B-9C4FB01DF0D6}" type="pres">
      <dgm:prSet presAssocID="{E7AF3908-8732-4F54-A538-E3AE8E033722}" presName="root" presStyleCnt="0"/>
      <dgm:spPr/>
    </dgm:pt>
    <dgm:pt modelId="{0C5EFB12-5EDB-48FB-A277-E501070BD356}" type="pres">
      <dgm:prSet presAssocID="{E7AF3908-8732-4F54-A538-E3AE8E033722}" presName="rootComposite" presStyleCnt="0"/>
      <dgm:spPr/>
    </dgm:pt>
    <dgm:pt modelId="{B2BE43FC-674F-49F7-AD4E-FBE03ED9B07E}" type="pres">
      <dgm:prSet presAssocID="{E7AF3908-8732-4F54-A538-E3AE8E033722}" presName="rootText" presStyleLbl="node1" presStyleIdx="0" presStyleCnt="1" custScaleX="445047"/>
      <dgm:spPr/>
      <dgm:t>
        <a:bodyPr/>
        <a:lstStyle/>
        <a:p>
          <a:endParaRPr lang="en-US"/>
        </a:p>
      </dgm:t>
    </dgm:pt>
    <dgm:pt modelId="{6CE72F2C-D762-49C0-B2DF-952707AA80AB}" type="pres">
      <dgm:prSet presAssocID="{E7AF3908-8732-4F54-A538-E3AE8E033722}" presName="rootConnector" presStyleLbl="node1" presStyleIdx="0" presStyleCnt="1"/>
      <dgm:spPr/>
      <dgm:t>
        <a:bodyPr/>
        <a:lstStyle/>
        <a:p>
          <a:endParaRPr lang="en-US"/>
        </a:p>
      </dgm:t>
    </dgm:pt>
    <dgm:pt modelId="{B14548E4-56C1-4F09-B07A-DA0F85053086}" type="pres">
      <dgm:prSet presAssocID="{E7AF3908-8732-4F54-A538-E3AE8E033722}" presName="childShape" presStyleCnt="0"/>
      <dgm:spPr/>
    </dgm:pt>
    <dgm:pt modelId="{752CC50F-2FFD-4F40-B030-584273F97925}" type="pres">
      <dgm:prSet presAssocID="{5A675A51-B28A-4B79-9B11-3D73B8A681EF}" presName="Name13" presStyleLbl="parChTrans1D2" presStyleIdx="0" presStyleCnt="5" custSzX="458779"/>
      <dgm:spPr/>
      <dgm:t>
        <a:bodyPr/>
        <a:lstStyle/>
        <a:p>
          <a:endParaRPr lang="en-US"/>
        </a:p>
      </dgm:t>
    </dgm:pt>
    <dgm:pt modelId="{D26D0C22-96BC-4955-B855-B3A9EADE8240}" type="pres">
      <dgm:prSet presAssocID="{FDF1C9B5-20BB-4222-8433-F6D5DE350BF7}" presName="childText" presStyleLbl="bgAcc1" presStyleIdx="0" presStyleCnt="5" custFlipHor="1" custScaleX="4485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29A2F-CF20-4A35-860B-8EB4E35D4CAE}" type="pres">
      <dgm:prSet presAssocID="{36CABA1B-6971-4CC0-A494-8A2D210F848E}" presName="Name13" presStyleLbl="parChTrans1D2" presStyleIdx="1" presStyleCnt="5"/>
      <dgm:spPr/>
      <dgm:t>
        <a:bodyPr/>
        <a:lstStyle/>
        <a:p>
          <a:endParaRPr lang="en-US"/>
        </a:p>
      </dgm:t>
    </dgm:pt>
    <dgm:pt modelId="{958E9528-E036-4588-AB34-6152CE5B58C8}" type="pres">
      <dgm:prSet presAssocID="{DD43F5D0-3E2D-4B72-AB29-019C411F802F}" presName="childText" presStyleLbl="bgAcc1" presStyleIdx="1" presStyleCnt="5" custScaleX="4483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F39521-17A3-408D-A887-7E4E898EA07B}" type="pres">
      <dgm:prSet presAssocID="{3B9DEA1C-9101-46A0-AD16-66577A4DB6B3}" presName="Name13" presStyleLbl="parChTrans1D2" presStyleIdx="2" presStyleCnt="5"/>
      <dgm:spPr/>
      <dgm:t>
        <a:bodyPr/>
        <a:lstStyle/>
        <a:p>
          <a:endParaRPr lang="en-US"/>
        </a:p>
      </dgm:t>
    </dgm:pt>
    <dgm:pt modelId="{49C75876-230F-44DF-892D-E83F93D6B7E7}" type="pres">
      <dgm:prSet presAssocID="{6AB71394-56E9-42E3-ACC5-7505A5EFFAFD}" presName="childText" presStyleLbl="bgAcc1" presStyleIdx="2" presStyleCnt="5" custScaleX="448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DD146D-0F13-417E-89CD-D7AD44654A92}" type="pres">
      <dgm:prSet presAssocID="{67BFD391-8396-4BEE-BEA0-8179597B9021}" presName="Name13" presStyleLbl="parChTrans1D2" presStyleIdx="3" presStyleCnt="5"/>
      <dgm:spPr/>
      <dgm:t>
        <a:bodyPr/>
        <a:lstStyle/>
        <a:p>
          <a:endParaRPr lang="en-US"/>
        </a:p>
      </dgm:t>
    </dgm:pt>
    <dgm:pt modelId="{6F723A32-1F91-4430-8BF2-A4B6E46023E4}" type="pres">
      <dgm:prSet presAssocID="{B2FDD008-CC23-448C-AF13-9B4E2C5585FB}" presName="childText" presStyleLbl="bgAcc1" presStyleIdx="3" presStyleCnt="5" custScaleX="448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CE97A4-6C00-40A3-902C-CF4AA67CAA62}" type="pres">
      <dgm:prSet presAssocID="{FA688DB0-168F-4644-8CEA-405C90C50557}" presName="Name13" presStyleLbl="parChTrans1D2" presStyleIdx="4" presStyleCnt="5"/>
      <dgm:spPr/>
      <dgm:t>
        <a:bodyPr/>
        <a:lstStyle/>
        <a:p>
          <a:endParaRPr lang="en-US"/>
        </a:p>
      </dgm:t>
    </dgm:pt>
    <dgm:pt modelId="{149CC9A4-503F-49E9-9F33-658D59FD9855}" type="pres">
      <dgm:prSet presAssocID="{3D0A2501-925B-4EC9-BA1A-3644C6A8CDA2}" presName="childText" presStyleLbl="bgAcc1" presStyleIdx="4" presStyleCnt="5" custScaleX="4485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57AAA6-04B8-4B71-A6B4-A28D535BC610}" srcId="{E7AF3908-8732-4F54-A538-E3AE8E033722}" destId="{B2FDD008-CC23-448C-AF13-9B4E2C5585FB}" srcOrd="3" destOrd="0" parTransId="{67BFD391-8396-4BEE-BEA0-8179597B9021}" sibTransId="{BC2DEE37-6D30-4790-8A07-68280DEE3E59}"/>
    <dgm:cxn modelId="{37AADAEF-1CBA-4EF1-B491-B6E1D089F2B9}" type="presOf" srcId="{DD43F5D0-3E2D-4B72-AB29-019C411F802F}" destId="{958E9528-E036-4588-AB34-6152CE5B58C8}" srcOrd="0" destOrd="0" presId="urn:microsoft.com/office/officeart/2005/8/layout/hierarchy3"/>
    <dgm:cxn modelId="{1DA071A4-C94C-4C5E-9EDB-3460EA9235C2}" type="presOf" srcId="{5A675A51-B28A-4B79-9B11-3D73B8A681EF}" destId="{752CC50F-2FFD-4F40-B030-584273F97925}" srcOrd="0" destOrd="0" presId="urn:microsoft.com/office/officeart/2005/8/layout/hierarchy3"/>
    <dgm:cxn modelId="{DB6E60AD-2253-4E65-8EEE-79EF843B8BA2}" srcId="{04A3FC52-D469-44C9-8507-7FE02DA4D78A}" destId="{E7AF3908-8732-4F54-A538-E3AE8E033722}" srcOrd="0" destOrd="0" parTransId="{CADFD5F3-7DEA-4D15-96FF-D0089CBEFAC8}" sibTransId="{E94FB6A7-1E59-425F-AAC5-CCD62BB90B02}"/>
    <dgm:cxn modelId="{9253AB3F-5FAC-4F26-8E8C-1B0C9B7F0257}" type="presOf" srcId="{E7AF3908-8732-4F54-A538-E3AE8E033722}" destId="{B2BE43FC-674F-49F7-AD4E-FBE03ED9B07E}" srcOrd="0" destOrd="0" presId="urn:microsoft.com/office/officeart/2005/8/layout/hierarchy3"/>
    <dgm:cxn modelId="{B5518B1F-D74F-41F9-88FC-ECC0BDCCD51A}" type="presOf" srcId="{B2FDD008-CC23-448C-AF13-9B4E2C5585FB}" destId="{6F723A32-1F91-4430-8BF2-A4B6E46023E4}" srcOrd="0" destOrd="0" presId="urn:microsoft.com/office/officeart/2005/8/layout/hierarchy3"/>
    <dgm:cxn modelId="{39E00ABF-FAA7-4E11-A7A5-64DBE7D9C0BD}" srcId="{E7AF3908-8732-4F54-A538-E3AE8E033722}" destId="{FDF1C9B5-20BB-4222-8433-F6D5DE350BF7}" srcOrd="0" destOrd="0" parTransId="{5A675A51-B28A-4B79-9B11-3D73B8A681EF}" sibTransId="{A49EAFB9-1098-4AED-AE90-7137862522CB}"/>
    <dgm:cxn modelId="{23BF9DB9-49A6-4394-BF19-1CF8AED4C018}" type="presOf" srcId="{04A3FC52-D469-44C9-8507-7FE02DA4D78A}" destId="{494B4115-B86E-40E8-9152-0F88A04E1EF7}" srcOrd="0" destOrd="0" presId="urn:microsoft.com/office/officeart/2005/8/layout/hierarchy3"/>
    <dgm:cxn modelId="{69497AF4-8386-47CE-AA5A-A6EE5B8385C2}" srcId="{E7AF3908-8732-4F54-A538-E3AE8E033722}" destId="{6AB71394-56E9-42E3-ACC5-7505A5EFFAFD}" srcOrd="2" destOrd="0" parTransId="{3B9DEA1C-9101-46A0-AD16-66577A4DB6B3}" sibTransId="{17CDD6A2-EAC1-4500-86C4-EF6EF23DF95D}"/>
    <dgm:cxn modelId="{0A194CE6-CC74-4839-B019-98A022A1927A}" srcId="{E7AF3908-8732-4F54-A538-E3AE8E033722}" destId="{3D0A2501-925B-4EC9-BA1A-3644C6A8CDA2}" srcOrd="4" destOrd="0" parTransId="{FA688DB0-168F-4644-8CEA-405C90C50557}" sibTransId="{CFFF79F4-9478-45BD-8BD6-7C67E8AEC553}"/>
    <dgm:cxn modelId="{B2634D23-08E1-45E7-9D9F-AE5091B98FEF}" type="presOf" srcId="{67BFD391-8396-4BEE-BEA0-8179597B9021}" destId="{D3DD146D-0F13-417E-89CD-D7AD44654A92}" srcOrd="0" destOrd="0" presId="urn:microsoft.com/office/officeart/2005/8/layout/hierarchy3"/>
    <dgm:cxn modelId="{152E45B5-4FCE-4645-B75E-AE086E0C51EA}" type="presOf" srcId="{36CABA1B-6971-4CC0-A494-8A2D210F848E}" destId="{65F29A2F-CF20-4A35-860B-8EB4E35D4CAE}" srcOrd="0" destOrd="0" presId="urn:microsoft.com/office/officeart/2005/8/layout/hierarchy3"/>
    <dgm:cxn modelId="{7B8329AB-B843-4DAF-BC3C-541EEB506521}" type="presOf" srcId="{6AB71394-56E9-42E3-ACC5-7505A5EFFAFD}" destId="{49C75876-230F-44DF-892D-E83F93D6B7E7}" srcOrd="0" destOrd="0" presId="urn:microsoft.com/office/officeart/2005/8/layout/hierarchy3"/>
    <dgm:cxn modelId="{4CC02A9C-3AA6-4F98-B5AD-A7C0A56A5F4B}" type="presOf" srcId="{3D0A2501-925B-4EC9-BA1A-3644C6A8CDA2}" destId="{149CC9A4-503F-49E9-9F33-658D59FD9855}" srcOrd="0" destOrd="0" presId="urn:microsoft.com/office/officeart/2005/8/layout/hierarchy3"/>
    <dgm:cxn modelId="{E52C8181-3CBA-4DDE-A0EF-A74C089F9AD1}" type="presOf" srcId="{3B9DEA1C-9101-46A0-AD16-66577A4DB6B3}" destId="{20F39521-17A3-408D-A887-7E4E898EA07B}" srcOrd="0" destOrd="0" presId="urn:microsoft.com/office/officeart/2005/8/layout/hierarchy3"/>
    <dgm:cxn modelId="{9BF756C5-1C0B-41B8-BF8E-ADE6D6239414}" srcId="{E7AF3908-8732-4F54-A538-E3AE8E033722}" destId="{DD43F5D0-3E2D-4B72-AB29-019C411F802F}" srcOrd="1" destOrd="0" parTransId="{36CABA1B-6971-4CC0-A494-8A2D210F848E}" sibTransId="{F8AD95FB-1357-4DFB-9620-A67215C4C7EC}"/>
    <dgm:cxn modelId="{202E96BD-7446-4CE1-A395-C3248DABDC51}" type="presOf" srcId="{FA688DB0-168F-4644-8CEA-405C90C50557}" destId="{D3CE97A4-6C00-40A3-902C-CF4AA67CAA62}" srcOrd="0" destOrd="0" presId="urn:microsoft.com/office/officeart/2005/8/layout/hierarchy3"/>
    <dgm:cxn modelId="{FCDBF6A2-2FC8-4FBE-A472-C5AF6B1EA627}" type="presOf" srcId="{E7AF3908-8732-4F54-A538-E3AE8E033722}" destId="{6CE72F2C-D762-49C0-B2DF-952707AA80AB}" srcOrd="1" destOrd="0" presId="urn:microsoft.com/office/officeart/2005/8/layout/hierarchy3"/>
    <dgm:cxn modelId="{EB3DCF71-5BC9-4DFD-8646-D75CF0586E24}" type="presOf" srcId="{FDF1C9B5-20BB-4222-8433-F6D5DE350BF7}" destId="{D26D0C22-96BC-4955-B855-B3A9EADE8240}" srcOrd="0" destOrd="0" presId="urn:microsoft.com/office/officeart/2005/8/layout/hierarchy3"/>
    <dgm:cxn modelId="{EDEB18E7-A5E4-4EFB-A8A4-EB9DD47765C4}" type="presParOf" srcId="{494B4115-B86E-40E8-9152-0F88A04E1EF7}" destId="{0A61A0A4-6323-4B58-921B-9C4FB01DF0D6}" srcOrd="0" destOrd="0" presId="urn:microsoft.com/office/officeart/2005/8/layout/hierarchy3"/>
    <dgm:cxn modelId="{383F155A-2FFD-43CD-9858-A07A2C7ABF81}" type="presParOf" srcId="{0A61A0A4-6323-4B58-921B-9C4FB01DF0D6}" destId="{0C5EFB12-5EDB-48FB-A277-E501070BD356}" srcOrd="0" destOrd="0" presId="urn:microsoft.com/office/officeart/2005/8/layout/hierarchy3"/>
    <dgm:cxn modelId="{0D5FE8B9-6236-4108-8C76-2149E7CAEF56}" type="presParOf" srcId="{0C5EFB12-5EDB-48FB-A277-E501070BD356}" destId="{B2BE43FC-674F-49F7-AD4E-FBE03ED9B07E}" srcOrd="0" destOrd="0" presId="urn:microsoft.com/office/officeart/2005/8/layout/hierarchy3"/>
    <dgm:cxn modelId="{1EAD927E-F4BB-499A-AC26-4CDC298999E6}" type="presParOf" srcId="{0C5EFB12-5EDB-48FB-A277-E501070BD356}" destId="{6CE72F2C-D762-49C0-B2DF-952707AA80AB}" srcOrd="1" destOrd="0" presId="urn:microsoft.com/office/officeart/2005/8/layout/hierarchy3"/>
    <dgm:cxn modelId="{2357F0E4-6300-4BD5-A17C-CB3EC234CCB5}" type="presParOf" srcId="{0A61A0A4-6323-4B58-921B-9C4FB01DF0D6}" destId="{B14548E4-56C1-4F09-B07A-DA0F85053086}" srcOrd="1" destOrd="0" presId="urn:microsoft.com/office/officeart/2005/8/layout/hierarchy3"/>
    <dgm:cxn modelId="{1C464CB1-4BC9-403B-9F67-F7BA473BB582}" type="presParOf" srcId="{B14548E4-56C1-4F09-B07A-DA0F85053086}" destId="{752CC50F-2FFD-4F40-B030-584273F97925}" srcOrd="0" destOrd="0" presId="urn:microsoft.com/office/officeart/2005/8/layout/hierarchy3"/>
    <dgm:cxn modelId="{3CFACA2B-22C0-45D1-93F0-3ED3FA284B70}" type="presParOf" srcId="{B14548E4-56C1-4F09-B07A-DA0F85053086}" destId="{D26D0C22-96BC-4955-B855-B3A9EADE8240}" srcOrd="1" destOrd="0" presId="urn:microsoft.com/office/officeart/2005/8/layout/hierarchy3"/>
    <dgm:cxn modelId="{39A8C326-D69D-4397-958F-1C2220D6CD6A}" type="presParOf" srcId="{B14548E4-56C1-4F09-B07A-DA0F85053086}" destId="{65F29A2F-CF20-4A35-860B-8EB4E35D4CAE}" srcOrd="2" destOrd="0" presId="urn:microsoft.com/office/officeart/2005/8/layout/hierarchy3"/>
    <dgm:cxn modelId="{268F6102-92E5-45EA-9098-F0041317A477}" type="presParOf" srcId="{B14548E4-56C1-4F09-B07A-DA0F85053086}" destId="{958E9528-E036-4588-AB34-6152CE5B58C8}" srcOrd="3" destOrd="0" presId="urn:microsoft.com/office/officeart/2005/8/layout/hierarchy3"/>
    <dgm:cxn modelId="{B86A40F1-D4F6-4E26-8723-98A329C70282}" type="presParOf" srcId="{B14548E4-56C1-4F09-B07A-DA0F85053086}" destId="{20F39521-17A3-408D-A887-7E4E898EA07B}" srcOrd="4" destOrd="0" presId="urn:microsoft.com/office/officeart/2005/8/layout/hierarchy3"/>
    <dgm:cxn modelId="{1BAFA100-417B-48AA-9E92-9EB0EB2F4777}" type="presParOf" srcId="{B14548E4-56C1-4F09-B07A-DA0F85053086}" destId="{49C75876-230F-44DF-892D-E83F93D6B7E7}" srcOrd="5" destOrd="0" presId="urn:microsoft.com/office/officeart/2005/8/layout/hierarchy3"/>
    <dgm:cxn modelId="{205EACF0-A2BC-47F7-94FB-88F0E67208A9}" type="presParOf" srcId="{B14548E4-56C1-4F09-B07A-DA0F85053086}" destId="{D3DD146D-0F13-417E-89CD-D7AD44654A92}" srcOrd="6" destOrd="0" presId="urn:microsoft.com/office/officeart/2005/8/layout/hierarchy3"/>
    <dgm:cxn modelId="{4BDB8C2D-3E7D-4883-B6FA-9AFFC0EDF677}" type="presParOf" srcId="{B14548E4-56C1-4F09-B07A-DA0F85053086}" destId="{6F723A32-1F91-4430-8BF2-A4B6E46023E4}" srcOrd="7" destOrd="0" presId="urn:microsoft.com/office/officeart/2005/8/layout/hierarchy3"/>
    <dgm:cxn modelId="{CD5AAE26-3104-4F65-8CF6-93BCF11A2E66}" type="presParOf" srcId="{B14548E4-56C1-4F09-B07A-DA0F85053086}" destId="{D3CE97A4-6C00-40A3-902C-CF4AA67CAA62}" srcOrd="8" destOrd="0" presId="urn:microsoft.com/office/officeart/2005/8/layout/hierarchy3"/>
    <dgm:cxn modelId="{99225DFE-FF36-4171-8FC8-D1BD8B7D224C}" type="presParOf" srcId="{B14548E4-56C1-4F09-B07A-DA0F85053086}" destId="{149CC9A4-503F-49E9-9F33-658D59FD9855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D7E755C-DC09-4E46-857B-18801D7C709E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1BDF94D-5C79-40F6-9403-10899B68DAA7}">
      <dgm:prSet custT="1"/>
      <dgm:spPr/>
      <dgm:t>
        <a:bodyPr lIns="91440"/>
        <a:lstStyle/>
        <a:p>
          <a:pPr algn="l"/>
          <a:r>
            <a:rPr lang="en-US" sz="1800" dirty="0"/>
            <a:t>1. Single Source of Truth:</a:t>
          </a:r>
          <a:endParaRPr lang="en-IN" sz="1800" dirty="0"/>
        </a:p>
      </dgm:t>
    </dgm:pt>
    <dgm:pt modelId="{C7142E27-1C37-411B-9444-2EE0E9DA9AC7}" type="par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F1F0B0AB-6BA5-4558-B4A9-2940A2970553}" type="sibTrans" cxnId="{A5799C8A-815F-4831-AB24-570E37820981}">
      <dgm:prSet/>
      <dgm:spPr/>
      <dgm:t>
        <a:bodyPr/>
        <a:lstStyle/>
        <a:p>
          <a:pPr algn="l"/>
          <a:endParaRPr lang="en-IN" sz="1800"/>
        </a:p>
      </dgm:t>
    </dgm:pt>
    <dgm:pt modelId="{E665A5DC-833B-4B10-8429-61E6CBE862FC}">
      <dgm:prSet custT="1"/>
      <dgm:spPr/>
      <dgm:t>
        <a:bodyPr lIns="182880" rIns="182880" anchor="ctr"/>
        <a:lstStyle/>
        <a:p>
          <a:pPr algn="l"/>
          <a:r>
            <a:rPr lang="en-US" sz="1800" dirty="0"/>
            <a:t>The entire application state is stored in one place, simplifying data management and ensuring a consistent view of the application.</a:t>
          </a:r>
          <a:endParaRPr lang="en-IN" sz="1800" dirty="0"/>
        </a:p>
      </dgm:t>
    </dgm:pt>
    <dgm:pt modelId="{ED25EA66-132C-4038-B946-C06D8030653F}" type="parTrans" cxnId="{C94298BC-5ACD-48CD-A1CD-7CCCD393A75C}">
      <dgm:prSet/>
      <dgm:spPr/>
      <dgm:t>
        <a:bodyPr/>
        <a:lstStyle/>
        <a:p>
          <a:pPr algn="l"/>
          <a:endParaRPr lang="en-IN" sz="1800"/>
        </a:p>
      </dgm:t>
    </dgm:pt>
    <dgm:pt modelId="{7F45DAFD-A323-44CC-AFCB-4012723D6A60}" type="sibTrans" cxnId="{C94298BC-5ACD-48CD-A1CD-7CCCD393A75C}">
      <dgm:prSet/>
      <dgm:spPr/>
      <dgm:t>
        <a:bodyPr/>
        <a:lstStyle/>
        <a:p>
          <a:pPr algn="l"/>
          <a:endParaRPr lang="en-IN" sz="1800"/>
        </a:p>
      </dgm:t>
    </dgm:pt>
    <dgm:pt modelId="{43331239-92D5-4CD2-961E-3830C963030B}">
      <dgm:prSet custT="1"/>
      <dgm:spPr/>
      <dgm:t>
        <a:bodyPr lIns="91440"/>
        <a:lstStyle/>
        <a:p>
          <a:pPr algn="l"/>
          <a:r>
            <a:rPr lang="en-US" sz="1800" dirty="0"/>
            <a:t>2. State is Read-Only:</a:t>
          </a:r>
          <a:endParaRPr lang="en-IN" sz="1800" dirty="0"/>
        </a:p>
      </dgm:t>
    </dgm:pt>
    <dgm:pt modelId="{6B1EB2FA-6E09-4452-B791-01E6AD8250ED}" type="par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25C423E9-A0F6-482D-93E2-437AB583D612}" type="sibTrans" cxnId="{5C9138E7-2CE6-4C77-AA70-DD4E2A359688}">
      <dgm:prSet/>
      <dgm:spPr/>
      <dgm:t>
        <a:bodyPr/>
        <a:lstStyle/>
        <a:p>
          <a:pPr algn="l"/>
          <a:endParaRPr lang="en-IN" sz="1800"/>
        </a:p>
      </dgm:t>
    </dgm:pt>
    <dgm:pt modelId="{1636784D-9013-4092-A470-4F5E52BD0098}">
      <dgm:prSet custT="1"/>
      <dgm:spPr/>
      <dgm:t>
        <a:bodyPr lIns="182880" rIns="182880" anchor="ctr"/>
        <a:lstStyle/>
        <a:p>
          <a:pPr algn="l"/>
          <a:r>
            <a:rPr lang="en-US" sz="1800" dirty="0"/>
            <a:t>State cannot be directly modified. To make changes to the state, you need to dispatch an action. This ensures that the state transitions are explicit and traceable.</a:t>
          </a:r>
          <a:endParaRPr lang="en-IN" sz="1800" dirty="0"/>
        </a:p>
      </dgm:t>
    </dgm:pt>
    <dgm:pt modelId="{D71B05A5-D873-4967-85A5-608912938FD4}" type="parTrans" cxnId="{C0C31A57-9750-49E3-8CD2-67A3DE4728A5}">
      <dgm:prSet/>
      <dgm:spPr/>
      <dgm:t>
        <a:bodyPr/>
        <a:lstStyle/>
        <a:p>
          <a:pPr algn="l"/>
          <a:endParaRPr lang="en-IN" sz="1800"/>
        </a:p>
      </dgm:t>
    </dgm:pt>
    <dgm:pt modelId="{F25C41CC-B3F7-47AA-BDBB-BF9B0174471D}" type="sibTrans" cxnId="{C0C31A57-9750-49E3-8CD2-67A3DE4728A5}">
      <dgm:prSet/>
      <dgm:spPr/>
      <dgm:t>
        <a:bodyPr/>
        <a:lstStyle/>
        <a:p>
          <a:pPr algn="l"/>
          <a:endParaRPr lang="en-IN" sz="1800"/>
        </a:p>
      </dgm:t>
    </dgm:pt>
    <dgm:pt modelId="{DDD0A4A5-395A-4BED-8E8B-5DCB8C2BA0DD}">
      <dgm:prSet custT="1"/>
      <dgm:spPr/>
      <dgm:t>
        <a:bodyPr lIns="91440"/>
        <a:lstStyle/>
        <a:p>
          <a:pPr algn="l"/>
          <a:r>
            <a:rPr lang="en-US" sz="1800" dirty="0"/>
            <a:t>3. Changes using Pure Functions (Reducers):</a:t>
          </a:r>
          <a:endParaRPr lang="en-IN" sz="1800" dirty="0"/>
        </a:p>
      </dgm:t>
    </dgm:pt>
    <dgm:pt modelId="{B7BEC947-0C2D-4999-8CE9-79721C611F0F}" type="par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CD667F25-64BC-47AA-8C00-34DF041E6E13}" type="sibTrans" cxnId="{C49BC5CE-E10C-4D6B-93B4-E762F221D3E0}">
      <dgm:prSet/>
      <dgm:spPr/>
      <dgm:t>
        <a:bodyPr/>
        <a:lstStyle/>
        <a:p>
          <a:pPr algn="l"/>
          <a:endParaRPr lang="en-IN" sz="1800"/>
        </a:p>
      </dgm:t>
    </dgm:pt>
    <dgm:pt modelId="{0638CF4D-8833-497F-A8C6-31D4E3452934}">
      <dgm:prSet custT="1"/>
      <dgm:spPr/>
      <dgm:t>
        <a:bodyPr lIns="182880" rIns="182880" anchor="ctr"/>
        <a:lstStyle/>
        <a:p>
          <a:pPr algn="l"/>
          <a:r>
            <a:rPr lang="en-US" sz="1800" dirty="0"/>
            <a:t>This </a:t>
          </a:r>
          <a:r>
            <a:rPr lang="en-IN" sz="1800" b="0" i="0" dirty="0"/>
            <a:t>ensures predictability and consistency because pure functions </a:t>
          </a:r>
          <a:r>
            <a:rPr lang="en-US" sz="1800" b="0" i="0" dirty="0"/>
            <a:t>returns the same result if the same arguments are passed.</a:t>
          </a:r>
          <a:endParaRPr lang="en-IN" sz="1800" dirty="0"/>
        </a:p>
      </dgm:t>
    </dgm:pt>
    <dgm:pt modelId="{8709553C-6670-42F6-B3FC-BD0D81205476}" type="parTrans" cxnId="{2F972FD6-FE66-448B-B312-0932D7B54751}">
      <dgm:prSet/>
      <dgm:spPr/>
      <dgm:t>
        <a:bodyPr/>
        <a:lstStyle/>
        <a:p>
          <a:pPr algn="l"/>
          <a:endParaRPr lang="en-IN" sz="1800"/>
        </a:p>
      </dgm:t>
    </dgm:pt>
    <dgm:pt modelId="{7242AD08-E06B-4437-99C3-41D65D3920D0}" type="sibTrans" cxnId="{2F972FD6-FE66-448B-B312-0932D7B54751}">
      <dgm:prSet/>
      <dgm:spPr/>
      <dgm:t>
        <a:bodyPr/>
        <a:lstStyle/>
        <a:p>
          <a:pPr algn="l"/>
          <a:endParaRPr lang="en-IN" sz="1800"/>
        </a:p>
      </dgm:t>
    </dgm:pt>
    <dgm:pt modelId="{C7800771-917A-4A7E-A9DA-250290EEDEB0}">
      <dgm:prSet custT="1"/>
      <dgm:spPr/>
      <dgm:t>
        <a:bodyPr lIns="91440"/>
        <a:lstStyle/>
        <a:p>
          <a:pPr algn="l"/>
          <a:r>
            <a:rPr lang="en-US" sz="1800" dirty="0"/>
            <a:t>4. Actions Trigger State Changes:</a:t>
          </a:r>
          <a:endParaRPr lang="en-IN" sz="1800" dirty="0"/>
        </a:p>
      </dgm:t>
    </dgm:pt>
    <dgm:pt modelId="{D3FB2656-2548-4A67-8626-D865CB0FAE08}" type="par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3A040B32-ED3D-4F32-9147-C40D6DD6C0B9}" type="sibTrans" cxnId="{6F1EEBE8-3241-4CEC-B502-C16F5453C74B}">
      <dgm:prSet/>
      <dgm:spPr/>
      <dgm:t>
        <a:bodyPr/>
        <a:lstStyle/>
        <a:p>
          <a:pPr algn="l"/>
          <a:endParaRPr lang="en-IN" sz="1800"/>
        </a:p>
      </dgm:t>
    </dgm:pt>
    <dgm:pt modelId="{802A9592-757E-4A70-99D9-B81EF4E2CBFE}">
      <dgm:prSet custT="1"/>
      <dgm:spPr/>
      <dgm:t>
        <a:bodyPr lIns="182880" rIns="182880" anchor="ctr"/>
        <a:lstStyle/>
        <a:p>
          <a:pPr algn="l"/>
          <a:r>
            <a:rPr lang="en-US" sz="1800" b="0" i="0" dirty="0"/>
            <a:t>Plain JavaScript objects (actions) describe state changes, guiding the store to invoke reducers and update the application state accordingly.</a:t>
          </a:r>
          <a:endParaRPr lang="en-IN" sz="1800" dirty="0"/>
        </a:p>
      </dgm:t>
    </dgm:pt>
    <dgm:pt modelId="{DC1A0484-8C6A-4211-83AB-6D99C289E307}" type="parTrans" cxnId="{0A162315-20FF-4A87-A58E-94550EB12A94}">
      <dgm:prSet/>
      <dgm:spPr/>
      <dgm:t>
        <a:bodyPr/>
        <a:lstStyle/>
        <a:p>
          <a:pPr algn="l"/>
          <a:endParaRPr lang="en-IN" sz="1800"/>
        </a:p>
      </dgm:t>
    </dgm:pt>
    <dgm:pt modelId="{258BEF4D-F193-4C2A-B060-B7A036DFC148}" type="sibTrans" cxnId="{0A162315-20FF-4A87-A58E-94550EB12A94}">
      <dgm:prSet/>
      <dgm:spPr/>
      <dgm:t>
        <a:bodyPr/>
        <a:lstStyle/>
        <a:p>
          <a:pPr algn="l"/>
          <a:endParaRPr lang="en-IN" sz="1800"/>
        </a:p>
      </dgm:t>
    </dgm:pt>
    <dgm:pt modelId="{14B1EBE8-72EB-40B7-8495-22CC3AEB91F0}">
      <dgm:prSet custT="1"/>
      <dgm:spPr/>
      <dgm:t>
        <a:bodyPr lIns="91440"/>
        <a:lstStyle/>
        <a:p>
          <a:pPr algn="l"/>
          <a:r>
            <a:rPr lang="en-US" sz="1800" dirty="0"/>
            <a:t>5. Predictable State Changes with Actions:</a:t>
          </a:r>
          <a:endParaRPr lang="en-IN" sz="1800" dirty="0"/>
        </a:p>
      </dgm:t>
    </dgm:pt>
    <dgm:pt modelId="{2D3D1A88-C7B1-4D39-AF24-C0E39A47DFDE}" type="par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760FB6CB-DE87-40AD-B1AD-3BEFC4734AAC}" type="sibTrans" cxnId="{1D5C175F-465E-40AB-89EF-D8F2FD458809}">
      <dgm:prSet/>
      <dgm:spPr/>
      <dgm:t>
        <a:bodyPr/>
        <a:lstStyle/>
        <a:p>
          <a:pPr algn="l"/>
          <a:endParaRPr lang="en-IN" sz="1800"/>
        </a:p>
      </dgm:t>
    </dgm:pt>
    <dgm:pt modelId="{E7D8CB4E-431B-4E9B-9CC4-AD69CCDB18A5}">
      <dgm:prSet custT="1"/>
      <dgm:spPr/>
      <dgm:t>
        <a:bodyPr lIns="182880" rIns="182880" anchor="ctr"/>
        <a:lstStyle/>
        <a:p>
          <a:pPr algn="l"/>
          <a:r>
            <a:rPr lang="en-US" sz="1800" dirty="0"/>
            <a:t>State changes are determined by actions, fostering a predictable flow of data and simplifying debugging in response to specific actions.</a:t>
          </a:r>
          <a:endParaRPr lang="en-IN" sz="1800" dirty="0"/>
        </a:p>
      </dgm:t>
    </dgm:pt>
    <dgm:pt modelId="{F3B0BCFB-6794-457D-A28D-23E6BBFD9E09}" type="parTrans" cxnId="{330FB0A9-0639-4C07-A2A1-A9F9CF08B488}">
      <dgm:prSet/>
      <dgm:spPr/>
      <dgm:t>
        <a:bodyPr/>
        <a:lstStyle/>
        <a:p>
          <a:pPr algn="l"/>
          <a:endParaRPr lang="en-IN" sz="1800"/>
        </a:p>
      </dgm:t>
    </dgm:pt>
    <dgm:pt modelId="{9CC007CC-1E73-4E24-A88E-24CB92B84BDE}" type="sibTrans" cxnId="{330FB0A9-0639-4C07-A2A1-A9F9CF08B488}">
      <dgm:prSet/>
      <dgm:spPr/>
      <dgm:t>
        <a:bodyPr/>
        <a:lstStyle/>
        <a:p>
          <a:pPr algn="l"/>
          <a:endParaRPr lang="en-IN" sz="1800"/>
        </a:p>
      </dgm:t>
    </dgm:pt>
    <dgm:pt modelId="{6677D8C6-D195-4F1F-B800-DF4BEA079633}" type="pres">
      <dgm:prSet presAssocID="{1D7E755C-DC09-4E46-857B-18801D7C709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A3B8DC1-B64C-4A2D-8898-332E25051E4E}" type="pres">
      <dgm:prSet presAssocID="{31BDF94D-5C79-40F6-9403-10899B68DAA7}" presName="composite" presStyleCnt="0"/>
      <dgm:spPr/>
    </dgm:pt>
    <dgm:pt modelId="{21D0F93A-8D1B-4A40-A72D-5EBE13CD032D}" type="pres">
      <dgm:prSet presAssocID="{31BDF94D-5C79-40F6-9403-10899B68DAA7}" presName="FirstChild" presStyleLbl="revTx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54375-4B77-4F60-9254-C8BC45836621}" type="pres">
      <dgm:prSet presAssocID="{31BDF94D-5C79-40F6-9403-10899B68DAA7}" presName="Parent" presStyleLbl="alignNode1" presStyleIdx="0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C0CE34-6E09-49C9-90C0-137C82C55F6F}" type="pres">
      <dgm:prSet presAssocID="{31BDF94D-5C79-40F6-9403-10899B68DAA7}" presName="Accent" presStyleLbl="parChTrans1D1" presStyleIdx="0" presStyleCnt="5"/>
      <dgm:spPr/>
    </dgm:pt>
    <dgm:pt modelId="{5C6837F5-F2F4-44C9-8483-26EF3B24A6D2}" type="pres">
      <dgm:prSet presAssocID="{F1F0B0AB-6BA5-4558-B4A9-2940A2970553}" presName="sibTrans" presStyleCnt="0"/>
      <dgm:spPr/>
    </dgm:pt>
    <dgm:pt modelId="{A72353E7-3EB5-4D71-A64D-FDC8AF0CE886}" type="pres">
      <dgm:prSet presAssocID="{43331239-92D5-4CD2-961E-3830C963030B}" presName="composite" presStyleCnt="0"/>
      <dgm:spPr/>
    </dgm:pt>
    <dgm:pt modelId="{9BFB509A-1DA3-4544-A205-EE1A90739199}" type="pres">
      <dgm:prSet presAssocID="{43331239-92D5-4CD2-961E-3830C963030B}" presName="FirstChild" presStyleLbl="revTx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F3873-DA01-4FA2-B2CF-ADBFE19E9E70}" type="pres">
      <dgm:prSet presAssocID="{43331239-92D5-4CD2-961E-3830C963030B}" presName="Parent" presStyleLbl="alignNode1" presStyleIdx="1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61EBDF-3F49-49F7-B17C-96DC06D3B4A7}" type="pres">
      <dgm:prSet presAssocID="{43331239-92D5-4CD2-961E-3830C963030B}" presName="Accent" presStyleLbl="parChTrans1D1" presStyleIdx="1" presStyleCnt="5"/>
      <dgm:spPr/>
    </dgm:pt>
    <dgm:pt modelId="{0948BE6E-FFDA-4F49-BB8A-B5F1D518041B}" type="pres">
      <dgm:prSet presAssocID="{25C423E9-A0F6-482D-93E2-437AB583D612}" presName="sibTrans" presStyleCnt="0"/>
      <dgm:spPr/>
    </dgm:pt>
    <dgm:pt modelId="{D1BDBC0F-DBE4-4894-A35E-391452B9958F}" type="pres">
      <dgm:prSet presAssocID="{DDD0A4A5-395A-4BED-8E8B-5DCB8C2BA0DD}" presName="composite" presStyleCnt="0"/>
      <dgm:spPr/>
    </dgm:pt>
    <dgm:pt modelId="{F3DCD847-FF20-4CD4-B192-17AD5A01B24F}" type="pres">
      <dgm:prSet presAssocID="{DDD0A4A5-395A-4BED-8E8B-5DCB8C2BA0DD}" presName="FirstChild" presStyleLbl="revTx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955F7-F9F6-423E-851C-7999DF07EDE3}" type="pres">
      <dgm:prSet presAssocID="{DDD0A4A5-395A-4BED-8E8B-5DCB8C2BA0DD}" presName="Parent" presStyleLbl="alignNode1" presStyleIdx="2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44E42-70D8-4D31-B257-620AEC3D41B6}" type="pres">
      <dgm:prSet presAssocID="{DDD0A4A5-395A-4BED-8E8B-5DCB8C2BA0DD}" presName="Accent" presStyleLbl="parChTrans1D1" presStyleIdx="2" presStyleCnt="5"/>
      <dgm:spPr/>
    </dgm:pt>
    <dgm:pt modelId="{583E819B-CA8A-4DC7-BC9C-AF31312A776D}" type="pres">
      <dgm:prSet presAssocID="{CD667F25-64BC-47AA-8C00-34DF041E6E13}" presName="sibTrans" presStyleCnt="0"/>
      <dgm:spPr/>
    </dgm:pt>
    <dgm:pt modelId="{7B39EC81-E266-48B6-960C-BB72AF0DE88D}" type="pres">
      <dgm:prSet presAssocID="{C7800771-917A-4A7E-A9DA-250290EEDEB0}" presName="composite" presStyleCnt="0"/>
      <dgm:spPr/>
    </dgm:pt>
    <dgm:pt modelId="{7FE33AEB-5FCA-4B34-849A-EC5E227D4178}" type="pres">
      <dgm:prSet presAssocID="{C7800771-917A-4A7E-A9DA-250290EEDEB0}" presName="FirstChild" presStyleLbl="revTx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E9E66-5848-496A-98E8-27EC43E126DB}" type="pres">
      <dgm:prSet presAssocID="{C7800771-917A-4A7E-A9DA-250290EEDEB0}" presName="Parent" presStyleLbl="alignNode1" presStyleIdx="3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F3D7F-A2FE-4E38-A904-34B93A07CAAA}" type="pres">
      <dgm:prSet presAssocID="{C7800771-917A-4A7E-A9DA-250290EEDEB0}" presName="Accent" presStyleLbl="parChTrans1D1" presStyleIdx="3" presStyleCnt="5"/>
      <dgm:spPr/>
    </dgm:pt>
    <dgm:pt modelId="{CA7940C5-203B-4C93-A4BA-7F8FB3AA8462}" type="pres">
      <dgm:prSet presAssocID="{3A040B32-ED3D-4F32-9147-C40D6DD6C0B9}" presName="sibTrans" presStyleCnt="0"/>
      <dgm:spPr/>
    </dgm:pt>
    <dgm:pt modelId="{037B179C-0DD5-4200-A17D-A8823F70191C}" type="pres">
      <dgm:prSet presAssocID="{14B1EBE8-72EB-40B7-8495-22CC3AEB91F0}" presName="composite" presStyleCnt="0"/>
      <dgm:spPr/>
    </dgm:pt>
    <dgm:pt modelId="{7F12565C-C02F-486F-9295-77BEA1A37940}" type="pres">
      <dgm:prSet presAssocID="{14B1EBE8-72EB-40B7-8495-22CC3AEB91F0}" presName="FirstChild" presStyleLbl="revTx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96DA28-50E2-4612-A415-EA0B9EE2F3D8}" type="pres">
      <dgm:prSet presAssocID="{14B1EBE8-72EB-40B7-8495-22CC3AEB91F0}" presName="Parent" presStyleLbl="alignNode1" presStyleIdx="4" presStyleCnt="5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F4807-7523-47E3-8D8D-0B6414D4C950}" type="pres">
      <dgm:prSet presAssocID="{14B1EBE8-72EB-40B7-8495-22CC3AEB91F0}" presName="Accent" presStyleLbl="parChTrans1D1" presStyleIdx="4" presStyleCnt="5"/>
      <dgm:spPr/>
    </dgm:pt>
  </dgm:ptLst>
  <dgm:cxnLst>
    <dgm:cxn modelId="{C0C31A57-9750-49E3-8CD2-67A3DE4728A5}" srcId="{43331239-92D5-4CD2-961E-3830C963030B}" destId="{1636784D-9013-4092-A470-4F5E52BD0098}" srcOrd="0" destOrd="0" parTransId="{D71B05A5-D873-4967-85A5-608912938FD4}" sibTransId="{F25C41CC-B3F7-47AA-BDBB-BF9B0174471D}"/>
    <dgm:cxn modelId="{6F446136-45B9-4D58-BC36-16A453F8A2FA}" type="presOf" srcId="{0638CF4D-8833-497F-A8C6-31D4E3452934}" destId="{F3DCD847-FF20-4CD4-B192-17AD5A01B24F}" srcOrd="0" destOrd="0" presId="urn:microsoft.com/office/officeart/2011/layout/TabList"/>
    <dgm:cxn modelId="{FD27BF97-409D-43E8-AF4A-F779B6A7DFAD}" type="presOf" srcId="{DDD0A4A5-395A-4BED-8E8B-5DCB8C2BA0DD}" destId="{747955F7-F9F6-423E-851C-7999DF07EDE3}" srcOrd="0" destOrd="0" presId="urn:microsoft.com/office/officeart/2011/layout/TabList"/>
    <dgm:cxn modelId="{60EF2D61-924C-4CA0-A91F-EDCE2E99BC29}" type="presOf" srcId="{E665A5DC-833B-4B10-8429-61E6CBE862FC}" destId="{21D0F93A-8D1B-4A40-A72D-5EBE13CD032D}" srcOrd="0" destOrd="0" presId="urn:microsoft.com/office/officeart/2011/layout/TabList"/>
    <dgm:cxn modelId="{1927D2D3-D431-45EE-BCFE-6F2BDF917D9D}" type="presOf" srcId="{43331239-92D5-4CD2-961E-3830C963030B}" destId="{885F3873-DA01-4FA2-B2CF-ADBFE19E9E70}" srcOrd="0" destOrd="0" presId="urn:microsoft.com/office/officeart/2011/layout/TabList"/>
    <dgm:cxn modelId="{2F972FD6-FE66-448B-B312-0932D7B54751}" srcId="{DDD0A4A5-395A-4BED-8E8B-5DCB8C2BA0DD}" destId="{0638CF4D-8833-497F-A8C6-31D4E3452934}" srcOrd="0" destOrd="0" parTransId="{8709553C-6670-42F6-B3FC-BD0D81205476}" sibTransId="{7242AD08-E06B-4437-99C3-41D65D3920D0}"/>
    <dgm:cxn modelId="{330FB0A9-0639-4C07-A2A1-A9F9CF08B488}" srcId="{14B1EBE8-72EB-40B7-8495-22CC3AEB91F0}" destId="{E7D8CB4E-431B-4E9B-9CC4-AD69CCDB18A5}" srcOrd="0" destOrd="0" parTransId="{F3B0BCFB-6794-457D-A28D-23E6BBFD9E09}" sibTransId="{9CC007CC-1E73-4E24-A88E-24CB92B84BDE}"/>
    <dgm:cxn modelId="{A5799C8A-815F-4831-AB24-570E37820981}" srcId="{1D7E755C-DC09-4E46-857B-18801D7C709E}" destId="{31BDF94D-5C79-40F6-9403-10899B68DAA7}" srcOrd="0" destOrd="0" parTransId="{C7142E27-1C37-411B-9444-2EE0E9DA9AC7}" sibTransId="{F1F0B0AB-6BA5-4558-B4A9-2940A2970553}"/>
    <dgm:cxn modelId="{C68DC48A-C9F2-4148-AD28-C6070F46A07E}" type="presOf" srcId="{14B1EBE8-72EB-40B7-8495-22CC3AEB91F0}" destId="{FE96DA28-50E2-4612-A415-EA0B9EE2F3D8}" srcOrd="0" destOrd="0" presId="urn:microsoft.com/office/officeart/2011/layout/TabList"/>
    <dgm:cxn modelId="{5C9138E7-2CE6-4C77-AA70-DD4E2A359688}" srcId="{1D7E755C-DC09-4E46-857B-18801D7C709E}" destId="{43331239-92D5-4CD2-961E-3830C963030B}" srcOrd="1" destOrd="0" parTransId="{6B1EB2FA-6E09-4452-B791-01E6AD8250ED}" sibTransId="{25C423E9-A0F6-482D-93E2-437AB583D612}"/>
    <dgm:cxn modelId="{6F1EEBE8-3241-4CEC-B502-C16F5453C74B}" srcId="{1D7E755C-DC09-4E46-857B-18801D7C709E}" destId="{C7800771-917A-4A7E-A9DA-250290EEDEB0}" srcOrd="3" destOrd="0" parTransId="{D3FB2656-2548-4A67-8626-D865CB0FAE08}" sibTransId="{3A040B32-ED3D-4F32-9147-C40D6DD6C0B9}"/>
    <dgm:cxn modelId="{0A162315-20FF-4A87-A58E-94550EB12A94}" srcId="{C7800771-917A-4A7E-A9DA-250290EEDEB0}" destId="{802A9592-757E-4A70-99D9-B81EF4E2CBFE}" srcOrd="0" destOrd="0" parTransId="{DC1A0484-8C6A-4211-83AB-6D99C289E307}" sibTransId="{258BEF4D-F193-4C2A-B060-B7A036DFC148}"/>
    <dgm:cxn modelId="{6FF7E6E6-5B31-4515-B3E4-FCF8801CEBF9}" type="presOf" srcId="{E7D8CB4E-431B-4E9B-9CC4-AD69CCDB18A5}" destId="{7F12565C-C02F-486F-9295-77BEA1A37940}" srcOrd="0" destOrd="0" presId="urn:microsoft.com/office/officeart/2011/layout/TabList"/>
    <dgm:cxn modelId="{C94298BC-5ACD-48CD-A1CD-7CCCD393A75C}" srcId="{31BDF94D-5C79-40F6-9403-10899B68DAA7}" destId="{E665A5DC-833B-4B10-8429-61E6CBE862FC}" srcOrd="0" destOrd="0" parTransId="{ED25EA66-132C-4038-B946-C06D8030653F}" sibTransId="{7F45DAFD-A323-44CC-AFCB-4012723D6A60}"/>
    <dgm:cxn modelId="{EDE6CD5A-7F3C-403F-8478-B505E6DC85E4}" type="presOf" srcId="{1D7E755C-DC09-4E46-857B-18801D7C709E}" destId="{6677D8C6-D195-4F1F-B800-DF4BEA079633}" srcOrd="0" destOrd="0" presId="urn:microsoft.com/office/officeart/2011/layout/TabList"/>
    <dgm:cxn modelId="{44F46698-CB9D-4AD9-A8C1-3DA68D4A2055}" type="presOf" srcId="{1636784D-9013-4092-A470-4F5E52BD0098}" destId="{9BFB509A-1DA3-4544-A205-EE1A90739199}" srcOrd="0" destOrd="0" presId="urn:microsoft.com/office/officeart/2011/layout/TabList"/>
    <dgm:cxn modelId="{2CB1A5F7-F338-4E51-B802-3FAF54F8F5AD}" type="presOf" srcId="{802A9592-757E-4A70-99D9-B81EF4E2CBFE}" destId="{7FE33AEB-5FCA-4B34-849A-EC5E227D4178}" srcOrd="0" destOrd="0" presId="urn:microsoft.com/office/officeart/2011/layout/TabList"/>
    <dgm:cxn modelId="{1D5C175F-465E-40AB-89EF-D8F2FD458809}" srcId="{1D7E755C-DC09-4E46-857B-18801D7C709E}" destId="{14B1EBE8-72EB-40B7-8495-22CC3AEB91F0}" srcOrd="4" destOrd="0" parTransId="{2D3D1A88-C7B1-4D39-AF24-C0E39A47DFDE}" sibTransId="{760FB6CB-DE87-40AD-B1AD-3BEFC4734AAC}"/>
    <dgm:cxn modelId="{ABC53FC0-4480-4144-813C-8F1BBECB6EE3}" type="presOf" srcId="{C7800771-917A-4A7E-A9DA-250290EEDEB0}" destId="{3B0E9E66-5848-496A-98E8-27EC43E126DB}" srcOrd="0" destOrd="0" presId="urn:microsoft.com/office/officeart/2011/layout/TabList"/>
    <dgm:cxn modelId="{C49BC5CE-E10C-4D6B-93B4-E762F221D3E0}" srcId="{1D7E755C-DC09-4E46-857B-18801D7C709E}" destId="{DDD0A4A5-395A-4BED-8E8B-5DCB8C2BA0DD}" srcOrd="2" destOrd="0" parTransId="{B7BEC947-0C2D-4999-8CE9-79721C611F0F}" sibTransId="{CD667F25-64BC-47AA-8C00-34DF041E6E13}"/>
    <dgm:cxn modelId="{1A68A135-0D8F-4610-B2FA-5EECFC85BC15}" type="presOf" srcId="{31BDF94D-5C79-40F6-9403-10899B68DAA7}" destId="{A9A54375-4B77-4F60-9254-C8BC45836621}" srcOrd="0" destOrd="0" presId="urn:microsoft.com/office/officeart/2011/layout/TabList"/>
    <dgm:cxn modelId="{D5E5E706-9ED9-4109-BDB8-59B3DD696931}" type="presParOf" srcId="{6677D8C6-D195-4F1F-B800-DF4BEA079633}" destId="{BA3B8DC1-B64C-4A2D-8898-332E25051E4E}" srcOrd="0" destOrd="0" presId="urn:microsoft.com/office/officeart/2011/layout/TabList"/>
    <dgm:cxn modelId="{867AEAD4-38D8-47A5-9128-52E6CEF9D452}" type="presParOf" srcId="{BA3B8DC1-B64C-4A2D-8898-332E25051E4E}" destId="{21D0F93A-8D1B-4A40-A72D-5EBE13CD032D}" srcOrd="0" destOrd="0" presId="urn:microsoft.com/office/officeart/2011/layout/TabList"/>
    <dgm:cxn modelId="{E7A2CC38-F605-45BA-9C49-56C8B1111C90}" type="presParOf" srcId="{BA3B8DC1-B64C-4A2D-8898-332E25051E4E}" destId="{A9A54375-4B77-4F60-9254-C8BC45836621}" srcOrd="1" destOrd="0" presId="urn:microsoft.com/office/officeart/2011/layout/TabList"/>
    <dgm:cxn modelId="{067C81A3-6714-483D-940E-E859FEF57040}" type="presParOf" srcId="{BA3B8DC1-B64C-4A2D-8898-332E25051E4E}" destId="{A1C0CE34-6E09-49C9-90C0-137C82C55F6F}" srcOrd="2" destOrd="0" presId="urn:microsoft.com/office/officeart/2011/layout/TabList"/>
    <dgm:cxn modelId="{3A4617B5-A55C-4184-A3FA-C8C7BD9E7D55}" type="presParOf" srcId="{6677D8C6-D195-4F1F-B800-DF4BEA079633}" destId="{5C6837F5-F2F4-44C9-8483-26EF3B24A6D2}" srcOrd="1" destOrd="0" presId="urn:microsoft.com/office/officeart/2011/layout/TabList"/>
    <dgm:cxn modelId="{9180E057-8D54-43A6-85B7-C8301867672E}" type="presParOf" srcId="{6677D8C6-D195-4F1F-B800-DF4BEA079633}" destId="{A72353E7-3EB5-4D71-A64D-FDC8AF0CE886}" srcOrd="2" destOrd="0" presId="urn:microsoft.com/office/officeart/2011/layout/TabList"/>
    <dgm:cxn modelId="{DB60F5BF-970B-4F0C-A954-B1CEE268389F}" type="presParOf" srcId="{A72353E7-3EB5-4D71-A64D-FDC8AF0CE886}" destId="{9BFB509A-1DA3-4544-A205-EE1A90739199}" srcOrd="0" destOrd="0" presId="urn:microsoft.com/office/officeart/2011/layout/TabList"/>
    <dgm:cxn modelId="{11504111-D7F3-4D76-86BC-FF60ED0D66DA}" type="presParOf" srcId="{A72353E7-3EB5-4D71-A64D-FDC8AF0CE886}" destId="{885F3873-DA01-4FA2-B2CF-ADBFE19E9E70}" srcOrd="1" destOrd="0" presId="urn:microsoft.com/office/officeart/2011/layout/TabList"/>
    <dgm:cxn modelId="{E4E43C83-8FEB-432B-A98B-93D7F93246D6}" type="presParOf" srcId="{A72353E7-3EB5-4D71-A64D-FDC8AF0CE886}" destId="{B561EBDF-3F49-49F7-B17C-96DC06D3B4A7}" srcOrd="2" destOrd="0" presId="urn:microsoft.com/office/officeart/2011/layout/TabList"/>
    <dgm:cxn modelId="{E14C69AF-012F-47D0-915D-252B2DD04A3D}" type="presParOf" srcId="{6677D8C6-D195-4F1F-B800-DF4BEA079633}" destId="{0948BE6E-FFDA-4F49-BB8A-B5F1D518041B}" srcOrd="3" destOrd="0" presId="urn:microsoft.com/office/officeart/2011/layout/TabList"/>
    <dgm:cxn modelId="{5E31C87F-9187-4DBB-AA16-C84C9C156AC1}" type="presParOf" srcId="{6677D8C6-D195-4F1F-B800-DF4BEA079633}" destId="{D1BDBC0F-DBE4-4894-A35E-391452B9958F}" srcOrd="4" destOrd="0" presId="urn:microsoft.com/office/officeart/2011/layout/TabList"/>
    <dgm:cxn modelId="{D9D41CB1-84DD-4C18-A048-37DF018463A3}" type="presParOf" srcId="{D1BDBC0F-DBE4-4894-A35E-391452B9958F}" destId="{F3DCD847-FF20-4CD4-B192-17AD5A01B24F}" srcOrd="0" destOrd="0" presId="urn:microsoft.com/office/officeart/2011/layout/TabList"/>
    <dgm:cxn modelId="{88D87B85-F8DA-4869-9480-64E929B913B8}" type="presParOf" srcId="{D1BDBC0F-DBE4-4894-A35E-391452B9958F}" destId="{747955F7-F9F6-423E-851C-7999DF07EDE3}" srcOrd="1" destOrd="0" presId="urn:microsoft.com/office/officeart/2011/layout/TabList"/>
    <dgm:cxn modelId="{B008D91B-DF2B-4013-AA4D-193C4A79DC48}" type="presParOf" srcId="{D1BDBC0F-DBE4-4894-A35E-391452B9958F}" destId="{E4A44E42-70D8-4D31-B257-620AEC3D41B6}" srcOrd="2" destOrd="0" presId="urn:microsoft.com/office/officeart/2011/layout/TabList"/>
    <dgm:cxn modelId="{F9D5F0CD-E271-4F67-9DFF-0CAED03232CA}" type="presParOf" srcId="{6677D8C6-D195-4F1F-B800-DF4BEA079633}" destId="{583E819B-CA8A-4DC7-BC9C-AF31312A776D}" srcOrd="5" destOrd="0" presId="urn:microsoft.com/office/officeart/2011/layout/TabList"/>
    <dgm:cxn modelId="{D856A9B3-932F-40C8-810A-74CF5E23DBEB}" type="presParOf" srcId="{6677D8C6-D195-4F1F-B800-DF4BEA079633}" destId="{7B39EC81-E266-48B6-960C-BB72AF0DE88D}" srcOrd="6" destOrd="0" presId="urn:microsoft.com/office/officeart/2011/layout/TabList"/>
    <dgm:cxn modelId="{82F5F95F-6447-4146-840E-47C0C10FE5D6}" type="presParOf" srcId="{7B39EC81-E266-48B6-960C-BB72AF0DE88D}" destId="{7FE33AEB-5FCA-4B34-849A-EC5E227D4178}" srcOrd="0" destOrd="0" presId="urn:microsoft.com/office/officeart/2011/layout/TabList"/>
    <dgm:cxn modelId="{E2CAC93D-D321-4D00-AB17-85E10D81F0DD}" type="presParOf" srcId="{7B39EC81-E266-48B6-960C-BB72AF0DE88D}" destId="{3B0E9E66-5848-496A-98E8-27EC43E126DB}" srcOrd="1" destOrd="0" presId="urn:microsoft.com/office/officeart/2011/layout/TabList"/>
    <dgm:cxn modelId="{50AFCBEA-48F1-40C2-B069-BA6403A8E287}" type="presParOf" srcId="{7B39EC81-E266-48B6-960C-BB72AF0DE88D}" destId="{5F8F3D7F-A2FE-4E38-A904-34B93A07CAAA}" srcOrd="2" destOrd="0" presId="urn:microsoft.com/office/officeart/2011/layout/TabList"/>
    <dgm:cxn modelId="{57CE8CAD-1BEF-4DBF-998A-7F2621F2177D}" type="presParOf" srcId="{6677D8C6-D195-4F1F-B800-DF4BEA079633}" destId="{CA7940C5-203B-4C93-A4BA-7F8FB3AA8462}" srcOrd="7" destOrd="0" presId="urn:microsoft.com/office/officeart/2011/layout/TabList"/>
    <dgm:cxn modelId="{3671ABC4-F550-47EF-9786-11289FC5E099}" type="presParOf" srcId="{6677D8C6-D195-4F1F-B800-DF4BEA079633}" destId="{037B179C-0DD5-4200-A17D-A8823F70191C}" srcOrd="8" destOrd="0" presId="urn:microsoft.com/office/officeart/2011/layout/TabList"/>
    <dgm:cxn modelId="{A6DE2AEC-E442-4E0A-81EC-DFA47C2AE2DB}" type="presParOf" srcId="{037B179C-0DD5-4200-A17D-A8823F70191C}" destId="{7F12565C-C02F-486F-9295-77BEA1A37940}" srcOrd="0" destOrd="0" presId="urn:microsoft.com/office/officeart/2011/layout/TabList"/>
    <dgm:cxn modelId="{E57E9469-D36D-441D-81C8-A1CF26EB5654}" type="presParOf" srcId="{037B179C-0DD5-4200-A17D-A8823F70191C}" destId="{FE96DA28-50E2-4612-A415-EA0B9EE2F3D8}" srcOrd="1" destOrd="0" presId="urn:microsoft.com/office/officeart/2011/layout/TabList"/>
    <dgm:cxn modelId="{9EAC149A-54D9-4D3A-B084-6CAC3FADC338}" type="presParOf" srcId="{037B179C-0DD5-4200-A17D-A8823F70191C}" destId="{EBFF4807-7523-47E3-8D8D-0B6414D4C950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2C06F2E-C5A4-470D-8D7B-80ED82D73BE8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BCAC435-60FC-4BBD-B035-476CCDBC6AAE}">
      <dgm:prSet custT="1"/>
      <dgm:spPr/>
      <dgm:t>
        <a:bodyPr/>
        <a:lstStyle/>
        <a:p>
          <a:r>
            <a:rPr lang="en-US" sz="1800" b="0" i="0" dirty="0"/>
            <a:t>1. Predictability &amp; Centralization:</a:t>
          </a:r>
          <a:endParaRPr lang="en-IN" sz="1800" b="0" dirty="0"/>
        </a:p>
      </dgm:t>
    </dgm:pt>
    <dgm:pt modelId="{CEF05CBE-D1B4-4AAF-AECC-3883EFD16FA2}" type="parTrans" cxnId="{FBFA5E91-4C44-4FCE-9F8D-A20612827F80}">
      <dgm:prSet/>
      <dgm:spPr/>
      <dgm:t>
        <a:bodyPr/>
        <a:lstStyle/>
        <a:p>
          <a:endParaRPr lang="en-IN" sz="1800" b="0"/>
        </a:p>
      </dgm:t>
    </dgm:pt>
    <dgm:pt modelId="{046DC55A-0BC2-42C3-B265-843617714A2C}" type="sibTrans" cxnId="{FBFA5E91-4C44-4FCE-9F8D-A20612827F80}">
      <dgm:prSet/>
      <dgm:spPr/>
      <dgm:t>
        <a:bodyPr/>
        <a:lstStyle/>
        <a:p>
          <a:endParaRPr lang="en-IN" sz="1800" b="0"/>
        </a:p>
      </dgm:t>
    </dgm:pt>
    <dgm:pt modelId="{72495EF1-1A7B-422E-9EEC-5970F881F75A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The application state is stored in a single, predictable and centralize source (the store).</a:t>
          </a:r>
          <a:endParaRPr lang="en-IN" sz="1800" b="0" dirty="0"/>
        </a:p>
      </dgm:t>
    </dgm:pt>
    <dgm:pt modelId="{4AE91E79-AC40-44F8-94BD-73A54BFB8ECC}" type="parTrans" cxnId="{F3DDD12E-73E7-41A7-90D7-640992A77822}">
      <dgm:prSet/>
      <dgm:spPr/>
      <dgm:t>
        <a:bodyPr/>
        <a:lstStyle/>
        <a:p>
          <a:endParaRPr lang="en-IN" sz="1800" b="0"/>
        </a:p>
      </dgm:t>
    </dgm:pt>
    <dgm:pt modelId="{19613DED-0C88-4110-BE4A-416121CB8A5F}" type="sibTrans" cxnId="{F3DDD12E-73E7-41A7-90D7-640992A77822}">
      <dgm:prSet/>
      <dgm:spPr/>
      <dgm:t>
        <a:bodyPr/>
        <a:lstStyle/>
        <a:p>
          <a:endParaRPr lang="en-IN" sz="1800" b="0"/>
        </a:p>
      </dgm:t>
    </dgm:pt>
    <dgm:pt modelId="{F9B7248F-D855-4109-A453-A9DB888A8517}">
      <dgm:prSet custT="1"/>
      <dgm:spPr/>
      <dgm:t>
        <a:bodyPr/>
        <a:lstStyle/>
        <a:p>
          <a:r>
            <a:rPr lang="en-US" sz="1800" b="0" i="0" dirty="0"/>
            <a:t>2. Maintainability:</a:t>
          </a:r>
          <a:endParaRPr lang="en-IN" sz="1800" b="0" dirty="0"/>
        </a:p>
      </dgm:t>
    </dgm:pt>
    <dgm:pt modelId="{59373FE3-84EE-45EB-94F0-D3B2579E909C}" type="parTrans" cxnId="{48212B9A-490C-41E6-B8A9-41875F3871F3}">
      <dgm:prSet/>
      <dgm:spPr/>
      <dgm:t>
        <a:bodyPr/>
        <a:lstStyle/>
        <a:p>
          <a:endParaRPr lang="en-IN" sz="1800" b="0"/>
        </a:p>
      </dgm:t>
    </dgm:pt>
    <dgm:pt modelId="{E5327F6B-9A6E-46D2-98CE-07E4C22D7CD0}" type="sibTrans" cxnId="{48212B9A-490C-41E6-B8A9-41875F3871F3}">
      <dgm:prSet/>
      <dgm:spPr/>
      <dgm:t>
        <a:bodyPr/>
        <a:lstStyle/>
        <a:p>
          <a:endParaRPr lang="en-IN" sz="1800" b="0"/>
        </a:p>
      </dgm:t>
    </dgm:pt>
    <dgm:pt modelId="{32890C43-7293-489E-AD26-BA958EC34737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For larger application, Redux is a structured and scalable approach for managing state.</a:t>
          </a:r>
          <a:endParaRPr lang="en-IN" sz="1800" b="0" dirty="0"/>
        </a:p>
      </dgm:t>
    </dgm:pt>
    <dgm:pt modelId="{96F1BFF6-2EE3-4C27-BDD7-561DD8E5F019}" type="parTrans" cxnId="{6DDAFD9F-3F4F-4E1E-ADC1-8876D06693BB}">
      <dgm:prSet/>
      <dgm:spPr/>
      <dgm:t>
        <a:bodyPr/>
        <a:lstStyle/>
        <a:p>
          <a:endParaRPr lang="en-IN" sz="1800" b="0"/>
        </a:p>
      </dgm:t>
    </dgm:pt>
    <dgm:pt modelId="{96C97571-3195-433F-8CBF-D16B84A5BEB4}" type="sibTrans" cxnId="{6DDAFD9F-3F4F-4E1E-ADC1-8876D06693BB}">
      <dgm:prSet/>
      <dgm:spPr/>
      <dgm:t>
        <a:bodyPr/>
        <a:lstStyle/>
        <a:p>
          <a:endParaRPr lang="en-IN" sz="1800" b="0"/>
        </a:p>
      </dgm:t>
    </dgm:pt>
    <dgm:pt modelId="{A360671A-8703-41C1-ACF7-1FEACBFAE10C}">
      <dgm:prSet custT="1"/>
      <dgm:spPr/>
      <dgm:t>
        <a:bodyPr/>
        <a:lstStyle/>
        <a:p>
          <a:r>
            <a:rPr lang="en-US" sz="1800" b="0" i="0" dirty="0"/>
            <a:t>3. Debuggability:</a:t>
          </a:r>
          <a:endParaRPr lang="en-IN" sz="1800" b="0" dirty="0"/>
        </a:p>
      </dgm:t>
    </dgm:pt>
    <dgm:pt modelId="{B13EF391-667D-43E1-A17D-D9CBF55C3346}" type="parTrans" cxnId="{B1B81D6B-A98D-4E7C-9B1B-FD6F35BDF302}">
      <dgm:prSet/>
      <dgm:spPr/>
      <dgm:t>
        <a:bodyPr/>
        <a:lstStyle/>
        <a:p>
          <a:endParaRPr lang="en-IN" sz="1800" b="0"/>
        </a:p>
      </dgm:t>
    </dgm:pt>
    <dgm:pt modelId="{8EE847B2-0012-46E0-8E8E-970C47B4812D}" type="sibTrans" cxnId="{B1B81D6B-A98D-4E7C-9B1B-FD6F35BDF302}">
      <dgm:prSet/>
      <dgm:spPr/>
      <dgm:t>
        <a:bodyPr/>
        <a:lstStyle/>
        <a:p>
          <a:endParaRPr lang="en-IN" sz="1800" b="0"/>
        </a:p>
      </dgm:t>
    </dgm:pt>
    <dgm:pt modelId="{EF626243-18A9-495F-A3F4-B0034F0C2F96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Redux has powerful developer tools that make it easier to trace and debug state changes.</a:t>
          </a:r>
          <a:endParaRPr lang="en-IN" sz="1800" b="0" dirty="0"/>
        </a:p>
      </dgm:t>
    </dgm:pt>
    <dgm:pt modelId="{7B8B0932-E956-4425-853F-1C6E31BD77D8}" type="parTrans" cxnId="{E8B699D3-8870-48F6-8A23-D23FBDDB7D93}">
      <dgm:prSet/>
      <dgm:spPr/>
      <dgm:t>
        <a:bodyPr/>
        <a:lstStyle/>
        <a:p>
          <a:endParaRPr lang="en-IN" sz="1800" b="0"/>
        </a:p>
      </dgm:t>
    </dgm:pt>
    <dgm:pt modelId="{7C8540B2-D828-4FD2-98D1-3BE27D91C4A0}" type="sibTrans" cxnId="{E8B699D3-8870-48F6-8A23-D23FBDDB7D93}">
      <dgm:prSet/>
      <dgm:spPr/>
      <dgm:t>
        <a:bodyPr/>
        <a:lstStyle/>
        <a:p>
          <a:endParaRPr lang="en-IN" sz="1800" b="0"/>
        </a:p>
      </dgm:t>
    </dgm:pt>
    <dgm:pt modelId="{FE1FC37B-D4DA-4A39-831F-9ED035E8B449}">
      <dgm:prSet custT="1"/>
      <dgm:spPr/>
      <dgm:t>
        <a:bodyPr/>
        <a:lstStyle/>
        <a:p>
          <a:r>
            <a:rPr lang="en-US" sz="1800" b="0" i="0" dirty="0"/>
            <a:t>4. Interoperability:</a:t>
          </a:r>
          <a:endParaRPr lang="en-IN" sz="1800" b="0" dirty="0"/>
        </a:p>
      </dgm:t>
    </dgm:pt>
    <dgm:pt modelId="{F073D5B9-0EB6-4073-9C90-ECD56A91E65F}" type="parTrans" cxnId="{3D33E2D9-995A-40A3-BC30-13A6E3F9E8AA}">
      <dgm:prSet/>
      <dgm:spPr/>
      <dgm:t>
        <a:bodyPr/>
        <a:lstStyle/>
        <a:p>
          <a:endParaRPr lang="en-IN" sz="1800" b="0"/>
        </a:p>
      </dgm:t>
    </dgm:pt>
    <dgm:pt modelId="{690F9384-2B19-4EA5-9904-126BA77F5A8B}" type="sibTrans" cxnId="{3D33E2D9-995A-40A3-BC30-13A6E3F9E8AA}">
      <dgm:prSet/>
      <dgm:spPr/>
      <dgm:t>
        <a:bodyPr/>
        <a:lstStyle/>
        <a:p>
          <a:endParaRPr lang="en-IN" sz="1800" b="0"/>
        </a:p>
      </dgm:t>
    </dgm:pt>
    <dgm:pt modelId="{312AF56A-5E0F-4573-A544-7212E8D11B1F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Redux can be used with various JavaScript frameworks and libraries.</a:t>
          </a:r>
          <a:endParaRPr lang="en-IN" sz="1800" b="0" dirty="0"/>
        </a:p>
      </dgm:t>
    </dgm:pt>
    <dgm:pt modelId="{AA27CC83-8F17-4185-BB7A-E8C1E23EC641}" type="parTrans" cxnId="{CE627143-C083-42FC-B7BD-B7F7FDA8DBAC}">
      <dgm:prSet/>
      <dgm:spPr/>
      <dgm:t>
        <a:bodyPr/>
        <a:lstStyle/>
        <a:p>
          <a:endParaRPr lang="en-IN" sz="1800" b="0"/>
        </a:p>
      </dgm:t>
    </dgm:pt>
    <dgm:pt modelId="{242487C5-95F3-44A0-ACF6-3D7B95A9000E}" type="sibTrans" cxnId="{CE627143-C083-42FC-B7BD-B7F7FDA8DBAC}">
      <dgm:prSet/>
      <dgm:spPr/>
      <dgm:t>
        <a:bodyPr/>
        <a:lstStyle/>
        <a:p>
          <a:endParaRPr lang="en-IN" sz="1800" b="0"/>
        </a:p>
      </dgm:t>
    </dgm:pt>
    <dgm:pt modelId="{C7CFC207-5E53-4C08-9FE8-119C2BC7486F}">
      <dgm:prSet custT="1"/>
      <dgm:spPr/>
      <dgm:t>
        <a:bodyPr/>
        <a:lstStyle/>
        <a:p>
          <a:r>
            <a:rPr lang="en-US" sz="1800" b="0" i="0" dirty="0"/>
            <a:t>5. Community &amp; Ecosystem:</a:t>
          </a:r>
          <a:endParaRPr lang="en-IN" sz="1800" b="0" dirty="0"/>
        </a:p>
      </dgm:t>
    </dgm:pt>
    <dgm:pt modelId="{019C12CE-3B1C-4688-85DC-062A746EECCF}" type="parTrans" cxnId="{8C9C31B4-DB12-4815-A76D-14F1D5883368}">
      <dgm:prSet/>
      <dgm:spPr/>
      <dgm:t>
        <a:bodyPr/>
        <a:lstStyle/>
        <a:p>
          <a:endParaRPr lang="en-IN" sz="1800" b="0"/>
        </a:p>
      </dgm:t>
    </dgm:pt>
    <dgm:pt modelId="{047EB9F0-99A8-4CB2-A294-1A098222B15A}" type="sibTrans" cxnId="{8C9C31B4-DB12-4815-A76D-14F1D5883368}">
      <dgm:prSet/>
      <dgm:spPr/>
      <dgm:t>
        <a:bodyPr/>
        <a:lstStyle/>
        <a:p>
          <a:endParaRPr lang="en-IN" sz="1800" b="0"/>
        </a:p>
      </dgm:t>
    </dgm:pt>
    <dgm:pt modelId="{F2BB02DE-05D8-4896-9F8A-64390D08E331}">
      <dgm:prSet custT="1"/>
      <dgm:spPr/>
      <dgm:t>
        <a:bodyPr anchor="ctr"/>
        <a:lstStyle/>
        <a:p>
          <a:pPr>
            <a:buFont typeface="+mj-lt"/>
            <a:buNone/>
          </a:pPr>
          <a:r>
            <a:rPr lang="en-US" sz="1800" b="0" i="0" dirty="0"/>
            <a:t>Redux has a large and active community, resulting in a rich ecosystem of tools and extensions.</a:t>
          </a:r>
          <a:endParaRPr lang="en-IN" sz="1800" b="0" dirty="0"/>
        </a:p>
      </dgm:t>
    </dgm:pt>
    <dgm:pt modelId="{501AF692-B4FC-48AB-92D0-BF564919D5BA}" type="parTrans" cxnId="{52737B44-484A-45CF-BCF4-B274A2199FB8}">
      <dgm:prSet/>
      <dgm:spPr/>
      <dgm:t>
        <a:bodyPr/>
        <a:lstStyle/>
        <a:p>
          <a:endParaRPr lang="en-IN" sz="1800" b="0"/>
        </a:p>
      </dgm:t>
    </dgm:pt>
    <dgm:pt modelId="{63BAD32A-D577-4B3F-BB41-0F1F86715156}" type="sibTrans" cxnId="{52737B44-484A-45CF-BCF4-B274A2199FB8}">
      <dgm:prSet/>
      <dgm:spPr/>
      <dgm:t>
        <a:bodyPr/>
        <a:lstStyle/>
        <a:p>
          <a:endParaRPr lang="en-IN" sz="1800" b="0"/>
        </a:p>
      </dgm:t>
    </dgm:pt>
    <dgm:pt modelId="{55060E09-BA40-49A9-9E89-F5FA3F8386FA}" type="pres">
      <dgm:prSet presAssocID="{E2C06F2E-C5A4-470D-8D7B-80ED82D73BE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F5D440A-1168-4F28-A12A-1BE70FB979B0}" type="pres">
      <dgm:prSet presAssocID="{EBCAC435-60FC-4BBD-B035-476CCDBC6AAE}" presName="composite" presStyleCnt="0"/>
      <dgm:spPr/>
    </dgm:pt>
    <dgm:pt modelId="{56ADCD2D-6D21-41A3-A630-F82FD35C42CC}" type="pres">
      <dgm:prSet presAssocID="{EBCAC435-60FC-4BBD-B035-476CCDBC6AAE}" presName="FirstChild" presStyleLbl="revTx" presStyleIdx="0" presStyleCnt="5" custScaleX="1041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0BD50C-9D3C-4FD7-B713-704B54DAD48B}" type="pres">
      <dgm:prSet presAssocID="{EBCAC435-60FC-4BBD-B035-476CCDBC6AAE}" presName="Parent" presStyleLbl="alignNode1" presStyleIdx="0" presStyleCnt="5" custScaleX="8151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C19A7-2010-4896-9B6D-1D0801BC66EE}" type="pres">
      <dgm:prSet presAssocID="{EBCAC435-60FC-4BBD-B035-476CCDBC6AAE}" presName="Accent" presStyleLbl="parChTrans1D1" presStyleIdx="0" presStyleCnt="5"/>
      <dgm:spPr/>
    </dgm:pt>
    <dgm:pt modelId="{9FE81FE9-2B93-4AC3-B86A-EB6B8CC95FC2}" type="pres">
      <dgm:prSet presAssocID="{046DC55A-0BC2-42C3-B265-843617714A2C}" presName="sibTrans" presStyleCnt="0"/>
      <dgm:spPr/>
    </dgm:pt>
    <dgm:pt modelId="{C522283B-B4B6-4BA8-9CD5-8648EDD1F24A}" type="pres">
      <dgm:prSet presAssocID="{F9B7248F-D855-4109-A453-A9DB888A8517}" presName="composite" presStyleCnt="0"/>
      <dgm:spPr/>
    </dgm:pt>
    <dgm:pt modelId="{63576FF3-307B-468B-8E41-70794FB8685C}" type="pres">
      <dgm:prSet presAssocID="{F9B7248F-D855-4109-A453-A9DB888A8517}" presName="FirstChild" presStyleLbl="revTx" presStyleIdx="1" presStyleCnt="5" custScaleX="1041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86E93-B727-4AB6-B29E-DB1F272E6032}" type="pres">
      <dgm:prSet presAssocID="{F9B7248F-D855-4109-A453-A9DB888A8517}" presName="Parent" presStyleLbl="alignNode1" presStyleIdx="1" presStyleCnt="5" custScaleX="8151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AB83F6-3D9E-4559-83E5-F3A42F539E04}" type="pres">
      <dgm:prSet presAssocID="{F9B7248F-D855-4109-A453-A9DB888A8517}" presName="Accent" presStyleLbl="parChTrans1D1" presStyleIdx="1" presStyleCnt="5"/>
      <dgm:spPr/>
    </dgm:pt>
    <dgm:pt modelId="{56011A9D-4CB5-481E-B029-16882AD7EA23}" type="pres">
      <dgm:prSet presAssocID="{E5327F6B-9A6E-46D2-98CE-07E4C22D7CD0}" presName="sibTrans" presStyleCnt="0"/>
      <dgm:spPr/>
    </dgm:pt>
    <dgm:pt modelId="{75CC6436-D34F-4C9F-B5B7-F4F39D6B7AAA}" type="pres">
      <dgm:prSet presAssocID="{A360671A-8703-41C1-ACF7-1FEACBFAE10C}" presName="composite" presStyleCnt="0"/>
      <dgm:spPr/>
    </dgm:pt>
    <dgm:pt modelId="{07399C45-2A19-4F51-867E-0B532B5D45F5}" type="pres">
      <dgm:prSet presAssocID="{A360671A-8703-41C1-ACF7-1FEACBFAE10C}" presName="FirstChild" presStyleLbl="revTx" presStyleIdx="2" presStyleCnt="5" custScaleX="1041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9BDA73-055A-4C70-911E-6870EFB61A46}" type="pres">
      <dgm:prSet presAssocID="{A360671A-8703-41C1-ACF7-1FEACBFAE10C}" presName="Parent" presStyleLbl="alignNode1" presStyleIdx="2" presStyleCnt="5" custScaleX="8151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A29D5E-886E-410D-A6D1-AB23030BF8A4}" type="pres">
      <dgm:prSet presAssocID="{A360671A-8703-41C1-ACF7-1FEACBFAE10C}" presName="Accent" presStyleLbl="parChTrans1D1" presStyleIdx="2" presStyleCnt="5"/>
      <dgm:spPr/>
    </dgm:pt>
    <dgm:pt modelId="{D486E263-91AA-426E-8234-CAE31DFE3E07}" type="pres">
      <dgm:prSet presAssocID="{8EE847B2-0012-46E0-8E8E-970C47B4812D}" presName="sibTrans" presStyleCnt="0"/>
      <dgm:spPr/>
    </dgm:pt>
    <dgm:pt modelId="{76C76C6B-D341-4335-B4CE-45AD0CE23E20}" type="pres">
      <dgm:prSet presAssocID="{FE1FC37B-D4DA-4A39-831F-9ED035E8B449}" presName="composite" presStyleCnt="0"/>
      <dgm:spPr/>
    </dgm:pt>
    <dgm:pt modelId="{8C2AAA2B-6744-4EDC-9848-BC5017973749}" type="pres">
      <dgm:prSet presAssocID="{FE1FC37B-D4DA-4A39-831F-9ED035E8B449}" presName="FirstChild" presStyleLbl="revTx" presStyleIdx="3" presStyleCnt="5" custScaleX="1041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9048A2-FE88-4108-8CEA-DC2373750757}" type="pres">
      <dgm:prSet presAssocID="{FE1FC37B-D4DA-4A39-831F-9ED035E8B449}" presName="Parent" presStyleLbl="alignNode1" presStyleIdx="3" presStyleCnt="5" custScaleX="8151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91AF99-36A3-4880-A7FF-9CF528B8BD1A}" type="pres">
      <dgm:prSet presAssocID="{FE1FC37B-D4DA-4A39-831F-9ED035E8B449}" presName="Accent" presStyleLbl="parChTrans1D1" presStyleIdx="3" presStyleCnt="5"/>
      <dgm:spPr/>
    </dgm:pt>
    <dgm:pt modelId="{7960E7C6-EC72-4F94-A04E-B57D8389E704}" type="pres">
      <dgm:prSet presAssocID="{690F9384-2B19-4EA5-9904-126BA77F5A8B}" presName="sibTrans" presStyleCnt="0"/>
      <dgm:spPr/>
    </dgm:pt>
    <dgm:pt modelId="{117B3EBB-F30E-4E47-99B6-11138E16B91F}" type="pres">
      <dgm:prSet presAssocID="{C7CFC207-5E53-4C08-9FE8-119C2BC7486F}" presName="composite" presStyleCnt="0"/>
      <dgm:spPr/>
    </dgm:pt>
    <dgm:pt modelId="{961A3D9D-B86F-41D0-8A16-22097BD02633}" type="pres">
      <dgm:prSet presAssocID="{C7CFC207-5E53-4C08-9FE8-119C2BC7486F}" presName="FirstChild" presStyleLbl="revTx" presStyleIdx="4" presStyleCnt="5" custScaleX="10410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8BC38-0866-473C-A400-B1A934F5681C}" type="pres">
      <dgm:prSet presAssocID="{C7CFC207-5E53-4C08-9FE8-119C2BC7486F}" presName="Parent" presStyleLbl="alignNode1" presStyleIdx="4" presStyleCnt="5" custScaleX="8151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275DDA-8550-40DF-90A2-1E3271D7EA02}" type="pres">
      <dgm:prSet presAssocID="{C7CFC207-5E53-4C08-9FE8-119C2BC7486F}" presName="Accent" presStyleLbl="parChTrans1D1" presStyleIdx="4" presStyleCnt="5"/>
      <dgm:spPr/>
    </dgm:pt>
  </dgm:ptLst>
  <dgm:cxnLst>
    <dgm:cxn modelId="{24C696F3-054B-4947-B452-1CD49020610E}" type="presOf" srcId="{EF626243-18A9-495F-A3F4-B0034F0C2F96}" destId="{07399C45-2A19-4F51-867E-0B532B5D45F5}" srcOrd="0" destOrd="0" presId="urn:microsoft.com/office/officeart/2011/layout/TabList"/>
    <dgm:cxn modelId="{F3DDD12E-73E7-41A7-90D7-640992A77822}" srcId="{EBCAC435-60FC-4BBD-B035-476CCDBC6AAE}" destId="{72495EF1-1A7B-422E-9EEC-5970F881F75A}" srcOrd="0" destOrd="0" parTransId="{4AE91E79-AC40-44F8-94BD-73A54BFB8ECC}" sibTransId="{19613DED-0C88-4110-BE4A-416121CB8A5F}"/>
    <dgm:cxn modelId="{6A71B6B4-82C0-4B30-A3E5-3076ED2FC700}" type="presOf" srcId="{72495EF1-1A7B-422E-9EEC-5970F881F75A}" destId="{56ADCD2D-6D21-41A3-A630-F82FD35C42CC}" srcOrd="0" destOrd="0" presId="urn:microsoft.com/office/officeart/2011/layout/TabList"/>
    <dgm:cxn modelId="{0E99F612-6FBF-435B-8DCC-D31EAF235B1A}" type="presOf" srcId="{EBCAC435-60FC-4BBD-B035-476CCDBC6AAE}" destId="{0B0BD50C-9D3C-4FD7-B713-704B54DAD48B}" srcOrd="0" destOrd="0" presId="urn:microsoft.com/office/officeart/2011/layout/TabList"/>
    <dgm:cxn modelId="{8C9C31B4-DB12-4815-A76D-14F1D5883368}" srcId="{E2C06F2E-C5A4-470D-8D7B-80ED82D73BE8}" destId="{C7CFC207-5E53-4C08-9FE8-119C2BC7486F}" srcOrd="4" destOrd="0" parTransId="{019C12CE-3B1C-4688-85DC-062A746EECCF}" sibTransId="{047EB9F0-99A8-4CB2-A294-1A098222B15A}"/>
    <dgm:cxn modelId="{DA690D3A-3886-4277-B85C-FE67A245ACE4}" type="presOf" srcId="{F9B7248F-D855-4109-A453-A9DB888A8517}" destId="{E2586E93-B727-4AB6-B29E-DB1F272E6032}" srcOrd="0" destOrd="0" presId="urn:microsoft.com/office/officeart/2011/layout/TabList"/>
    <dgm:cxn modelId="{52737B44-484A-45CF-BCF4-B274A2199FB8}" srcId="{C7CFC207-5E53-4C08-9FE8-119C2BC7486F}" destId="{F2BB02DE-05D8-4896-9F8A-64390D08E331}" srcOrd="0" destOrd="0" parTransId="{501AF692-B4FC-48AB-92D0-BF564919D5BA}" sibTransId="{63BAD32A-D577-4B3F-BB41-0F1F86715156}"/>
    <dgm:cxn modelId="{9C440666-C99E-4D99-86BA-AE54A90A5206}" type="presOf" srcId="{FE1FC37B-D4DA-4A39-831F-9ED035E8B449}" destId="{6D9048A2-FE88-4108-8CEA-DC2373750757}" srcOrd="0" destOrd="0" presId="urn:microsoft.com/office/officeart/2011/layout/TabList"/>
    <dgm:cxn modelId="{3026A691-8B96-4278-AC9D-61649182B3F8}" type="presOf" srcId="{312AF56A-5E0F-4573-A544-7212E8D11B1F}" destId="{8C2AAA2B-6744-4EDC-9848-BC5017973749}" srcOrd="0" destOrd="0" presId="urn:microsoft.com/office/officeart/2011/layout/TabList"/>
    <dgm:cxn modelId="{48212B9A-490C-41E6-B8A9-41875F3871F3}" srcId="{E2C06F2E-C5A4-470D-8D7B-80ED82D73BE8}" destId="{F9B7248F-D855-4109-A453-A9DB888A8517}" srcOrd="1" destOrd="0" parTransId="{59373FE3-84EE-45EB-94F0-D3B2579E909C}" sibTransId="{E5327F6B-9A6E-46D2-98CE-07E4C22D7CD0}"/>
    <dgm:cxn modelId="{B1B81D6B-A98D-4E7C-9B1B-FD6F35BDF302}" srcId="{E2C06F2E-C5A4-470D-8D7B-80ED82D73BE8}" destId="{A360671A-8703-41C1-ACF7-1FEACBFAE10C}" srcOrd="2" destOrd="0" parTransId="{B13EF391-667D-43E1-A17D-D9CBF55C3346}" sibTransId="{8EE847B2-0012-46E0-8E8E-970C47B4812D}"/>
    <dgm:cxn modelId="{E8251D39-97D7-4AE7-B5E8-B3DCF0ADBDD3}" type="presOf" srcId="{E2C06F2E-C5A4-470D-8D7B-80ED82D73BE8}" destId="{55060E09-BA40-49A9-9E89-F5FA3F8386FA}" srcOrd="0" destOrd="0" presId="urn:microsoft.com/office/officeart/2011/layout/TabList"/>
    <dgm:cxn modelId="{720C4D11-125A-40A7-9D54-4D6D121F2861}" type="presOf" srcId="{C7CFC207-5E53-4C08-9FE8-119C2BC7486F}" destId="{C568BC38-0866-473C-A400-B1A934F5681C}" srcOrd="0" destOrd="0" presId="urn:microsoft.com/office/officeart/2011/layout/TabList"/>
    <dgm:cxn modelId="{FBFA5E91-4C44-4FCE-9F8D-A20612827F80}" srcId="{E2C06F2E-C5A4-470D-8D7B-80ED82D73BE8}" destId="{EBCAC435-60FC-4BBD-B035-476CCDBC6AAE}" srcOrd="0" destOrd="0" parTransId="{CEF05CBE-D1B4-4AAF-AECC-3883EFD16FA2}" sibTransId="{046DC55A-0BC2-42C3-B265-843617714A2C}"/>
    <dgm:cxn modelId="{47E15A2A-9BE1-48D6-A2C9-37207D675085}" type="presOf" srcId="{A360671A-8703-41C1-ACF7-1FEACBFAE10C}" destId="{999BDA73-055A-4C70-911E-6870EFB61A46}" srcOrd="0" destOrd="0" presId="urn:microsoft.com/office/officeart/2011/layout/TabList"/>
    <dgm:cxn modelId="{FA38B6C6-9DD0-4AF9-AF0F-2C8521D4E44D}" type="presOf" srcId="{F2BB02DE-05D8-4896-9F8A-64390D08E331}" destId="{961A3D9D-B86F-41D0-8A16-22097BD02633}" srcOrd="0" destOrd="0" presId="urn:microsoft.com/office/officeart/2011/layout/TabList"/>
    <dgm:cxn modelId="{6DDAFD9F-3F4F-4E1E-ADC1-8876D06693BB}" srcId="{F9B7248F-D855-4109-A453-A9DB888A8517}" destId="{32890C43-7293-489E-AD26-BA958EC34737}" srcOrd="0" destOrd="0" parTransId="{96F1BFF6-2EE3-4C27-BDD7-561DD8E5F019}" sibTransId="{96C97571-3195-433F-8CBF-D16B84A5BEB4}"/>
    <dgm:cxn modelId="{C2A637D4-40DA-491B-81DF-FA59954123DF}" type="presOf" srcId="{32890C43-7293-489E-AD26-BA958EC34737}" destId="{63576FF3-307B-468B-8E41-70794FB8685C}" srcOrd="0" destOrd="0" presId="urn:microsoft.com/office/officeart/2011/layout/TabList"/>
    <dgm:cxn modelId="{CE627143-C083-42FC-B7BD-B7F7FDA8DBAC}" srcId="{FE1FC37B-D4DA-4A39-831F-9ED035E8B449}" destId="{312AF56A-5E0F-4573-A544-7212E8D11B1F}" srcOrd="0" destOrd="0" parTransId="{AA27CC83-8F17-4185-BB7A-E8C1E23EC641}" sibTransId="{242487C5-95F3-44A0-ACF6-3D7B95A9000E}"/>
    <dgm:cxn modelId="{E8B699D3-8870-48F6-8A23-D23FBDDB7D93}" srcId="{A360671A-8703-41C1-ACF7-1FEACBFAE10C}" destId="{EF626243-18A9-495F-A3F4-B0034F0C2F96}" srcOrd="0" destOrd="0" parTransId="{7B8B0932-E956-4425-853F-1C6E31BD77D8}" sibTransId="{7C8540B2-D828-4FD2-98D1-3BE27D91C4A0}"/>
    <dgm:cxn modelId="{3D33E2D9-995A-40A3-BC30-13A6E3F9E8AA}" srcId="{E2C06F2E-C5A4-470D-8D7B-80ED82D73BE8}" destId="{FE1FC37B-D4DA-4A39-831F-9ED035E8B449}" srcOrd="3" destOrd="0" parTransId="{F073D5B9-0EB6-4073-9C90-ECD56A91E65F}" sibTransId="{690F9384-2B19-4EA5-9904-126BA77F5A8B}"/>
    <dgm:cxn modelId="{F5E2DEBA-0695-49AF-8F60-DA5EE2BE6929}" type="presParOf" srcId="{55060E09-BA40-49A9-9E89-F5FA3F8386FA}" destId="{6F5D440A-1168-4F28-A12A-1BE70FB979B0}" srcOrd="0" destOrd="0" presId="urn:microsoft.com/office/officeart/2011/layout/TabList"/>
    <dgm:cxn modelId="{73A85B73-2442-4E8F-B09E-042F705E2FEA}" type="presParOf" srcId="{6F5D440A-1168-4F28-A12A-1BE70FB979B0}" destId="{56ADCD2D-6D21-41A3-A630-F82FD35C42CC}" srcOrd="0" destOrd="0" presId="urn:microsoft.com/office/officeart/2011/layout/TabList"/>
    <dgm:cxn modelId="{5E821E7D-1080-407A-BFFA-CBFBFCD03847}" type="presParOf" srcId="{6F5D440A-1168-4F28-A12A-1BE70FB979B0}" destId="{0B0BD50C-9D3C-4FD7-B713-704B54DAD48B}" srcOrd="1" destOrd="0" presId="urn:microsoft.com/office/officeart/2011/layout/TabList"/>
    <dgm:cxn modelId="{63029D7B-4325-4D09-A089-620E699D55F3}" type="presParOf" srcId="{6F5D440A-1168-4F28-A12A-1BE70FB979B0}" destId="{D0CC19A7-2010-4896-9B6D-1D0801BC66EE}" srcOrd="2" destOrd="0" presId="urn:microsoft.com/office/officeart/2011/layout/TabList"/>
    <dgm:cxn modelId="{89AA7696-CDD4-4D78-BE08-370878079AD7}" type="presParOf" srcId="{55060E09-BA40-49A9-9E89-F5FA3F8386FA}" destId="{9FE81FE9-2B93-4AC3-B86A-EB6B8CC95FC2}" srcOrd="1" destOrd="0" presId="urn:microsoft.com/office/officeart/2011/layout/TabList"/>
    <dgm:cxn modelId="{E712971C-286D-4A13-8E87-C99395EA1848}" type="presParOf" srcId="{55060E09-BA40-49A9-9E89-F5FA3F8386FA}" destId="{C522283B-B4B6-4BA8-9CD5-8648EDD1F24A}" srcOrd="2" destOrd="0" presId="urn:microsoft.com/office/officeart/2011/layout/TabList"/>
    <dgm:cxn modelId="{CAF0E660-E32B-4368-AD83-B0C3033AA30A}" type="presParOf" srcId="{C522283B-B4B6-4BA8-9CD5-8648EDD1F24A}" destId="{63576FF3-307B-468B-8E41-70794FB8685C}" srcOrd="0" destOrd="0" presId="urn:microsoft.com/office/officeart/2011/layout/TabList"/>
    <dgm:cxn modelId="{DE23CF5C-9AE2-4C45-A7EC-390382A8E584}" type="presParOf" srcId="{C522283B-B4B6-4BA8-9CD5-8648EDD1F24A}" destId="{E2586E93-B727-4AB6-B29E-DB1F272E6032}" srcOrd="1" destOrd="0" presId="urn:microsoft.com/office/officeart/2011/layout/TabList"/>
    <dgm:cxn modelId="{D99114EF-FF11-43F1-920E-7AF00C6CBFFF}" type="presParOf" srcId="{C522283B-B4B6-4BA8-9CD5-8648EDD1F24A}" destId="{9DAB83F6-3D9E-4559-83E5-F3A42F539E04}" srcOrd="2" destOrd="0" presId="urn:microsoft.com/office/officeart/2011/layout/TabList"/>
    <dgm:cxn modelId="{0F4DB1E6-A651-4A4F-A646-B848C8FC880B}" type="presParOf" srcId="{55060E09-BA40-49A9-9E89-F5FA3F8386FA}" destId="{56011A9D-4CB5-481E-B029-16882AD7EA23}" srcOrd="3" destOrd="0" presId="urn:microsoft.com/office/officeart/2011/layout/TabList"/>
    <dgm:cxn modelId="{C2E60658-83AE-4715-8724-5B9B449741C4}" type="presParOf" srcId="{55060E09-BA40-49A9-9E89-F5FA3F8386FA}" destId="{75CC6436-D34F-4C9F-B5B7-F4F39D6B7AAA}" srcOrd="4" destOrd="0" presId="urn:microsoft.com/office/officeart/2011/layout/TabList"/>
    <dgm:cxn modelId="{F479F3E2-0264-498F-ACF6-06B12A95710C}" type="presParOf" srcId="{75CC6436-D34F-4C9F-B5B7-F4F39D6B7AAA}" destId="{07399C45-2A19-4F51-867E-0B532B5D45F5}" srcOrd="0" destOrd="0" presId="urn:microsoft.com/office/officeart/2011/layout/TabList"/>
    <dgm:cxn modelId="{4191948B-94D6-4B6F-A915-CAA5CFF22055}" type="presParOf" srcId="{75CC6436-D34F-4C9F-B5B7-F4F39D6B7AAA}" destId="{999BDA73-055A-4C70-911E-6870EFB61A46}" srcOrd="1" destOrd="0" presId="urn:microsoft.com/office/officeart/2011/layout/TabList"/>
    <dgm:cxn modelId="{7DBB34AE-6BBC-4A09-95AC-2205B137CA69}" type="presParOf" srcId="{75CC6436-D34F-4C9F-B5B7-F4F39D6B7AAA}" destId="{56A29D5E-886E-410D-A6D1-AB23030BF8A4}" srcOrd="2" destOrd="0" presId="urn:microsoft.com/office/officeart/2011/layout/TabList"/>
    <dgm:cxn modelId="{CEB856AF-0144-4420-A109-AA4CCC67AA6C}" type="presParOf" srcId="{55060E09-BA40-49A9-9E89-F5FA3F8386FA}" destId="{D486E263-91AA-426E-8234-CAE31DFE3E07}" srcOrd="5" destOrd="0" presId="urn:microsoft.com/office/officeart/2011/layout/TabList"/>
    <dgm:cxn modelId="{69464235-BC6A-4B90-87EA-A119D38F1234}" type="presParOf" srcId="{55060E09-BA40-49A9-9E89-F5FA3F8386FA}" destId="{76C76C6B-D341-4335-B4CE-45AD0CE23E20}" srcOrd="6" destOrd="0" presId="urn:microsoft.com/office/officeart/2011/layout/TabList"/>
    <dgm:cxn modelId="{B6729DEC-E7B5-4620-929E-8DE8BF0F738D}" type="presParOf" srcId="{76C76C6B-D341-4335-B4CE-45AD0CE23E20}" destId="{8C2AAA2B-6744-4EDC-9848-BC5017973749}" srcOrd="0" destOrd="0" presId="urn:microsoft.com/office/officeart/2011/layout/TabList"/>
    <dgm:cxn modelId="{BC208295-2200-456E-9E86-AE974905373C}" type="presParOf" srcId="{76C76C6B-D341-4335-B4CE-45AD0CE23E20}" destId="{6D9048A2-FE88-4108-8CEA-DC2373750757}" srcOrd="1" destOrd="0" presId="urn:microsoft.com/office/officeart/2011/layout/TabList"/>
    <dgm:cxn modelId="{D6D7BFD5-7744-432D-8ACF-05CCAC769F30}" type="presParOf" srcId="{76C76C6B-D341-4335-B4CE-45AD0CE23E20}" destId="{DA91AF99-36A3-4880-A7FF-9CF528B8BD1A}" srcOrd="2" destOrd="0" presId="urn:microsoft.com/office/officeart/2011/layout/TabList"/>
    <dgm:cxn modelId="{F2134F1D-FB79-47C9-B1D5-BD4B6BD558B4}" type="presParOf" srcId="{55060E09-BA40-49A9-9E89-F5FA3F8386FA}" destId="{7960E7C6-EC72-4F94-A04E-B57D8389E704}" srcOrd="7" destOrd="0" presId="urn:microsoft.com/office/officeart/2011/layout/TabList"/>
    <dgm:cxn modelId="{5DB02C98-A2F3-4329-9C7B-152A83F73476}" type="presParOf" srcId="{55060E09-BA40-49A9-9E89-F5FA3F8386FA}" destId="{117B3EBB-F30E-4E47-99B6-11138E16B91F}" srcOrd="8" destOrd="0" presId="urn:microsoft.com/office/officeart/2011/layout/TabList"/>
    <dgm:cxn modelId="{05BC0725-CB70-4A76-88E9-8644A8A67920}" type="presParOf" srcId="{117B3EBB-F30E-4E47-99B6-11138E16B91F}" destId="{961A3D9D-B86F-41D0-8A16-22097BD02633}" srcOrd="0" destOrd="0" presId="urn:microsoft.com/office/officeart/2011/layout/TabList"/>
    <dgm:cxn modelId="{42E13350-2483-4B30-AEBA-CC50C06A583B}" type="presParOf" srcId="{117B3EBB-F30E-4E47-99B6-11138E16B91F}" destId="{C568BC38-0866-473C-A400-B1A934F5681C}" srcOrd="1" destOrd="0" presId="urn:microsoft.com/office/officeart/2011/layout/TabList"/>
    <dgm:cxn modelId="{C7FC3CF5-9306-4CA8-953D-E9F564DC51A8}" type="presParOf" srcId="{117B3EBB-F30E-4E47-99B6-11138E16B91F}" destId="{B4275DDA-8550-40DF-90A2-1E3271D7EA02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71C901A-02E2-4FB8-A87F-30AABD71BA52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FDFED87-A13B-44D3-B8FA-B989A14737FC}">
      <dgm:prSet custT="1"/>
      <dgm:spPr/>
      <dgm:t>
        <a:bodyPr lIns="91440"/>
        <a:lstStyle/>
        <a:p>
          <a:pPr algn="l"/>
          <a:r>
            <a:rPr lang="en-US" sz="1800" dirty="0"/>
            <a:t>1. Boilerplate Code</a:t>
          </a:r>
          <a:endParaRPr lang="en-IN" sz="1800" dirty="0"/>
        </a:p>
      </dgm:t>
    </dgm:pt>
    <dgm:pt modelId="{0E044F0D-114D-4E43-BE83-26CB9D02DB4F}" type="parTrans" cxnId="{295F028E-0FB4-4FE3-8448-19DA0A30C58F}">
      <dgm:prSet/>
      <dgm:spPr/>
      <dgm:t>
        <a:bodyPr/>
        <a:lstStyle/>
        <a:p>
          <a:endParaRPr lang="en-IN" sz="1800"/>
        </a:p>
      </dgm:t>
    </dgm:pt>
    <dgm:pt modelId="{117389BD-9B0F-4A71-890D-461EAE02020C}" type="sibTrans" cxnId="{295F028E-0FB4-4FE3-8448-19DA0A30C58F}">
      <dgm:prSet/>
      <dgm:spPr/>
      <dgm:t>
        <a:bodyPr/>
        <a:lstStyle/>
        <a:p>
          <a:endParaRPr lang="en-IN" sz="1800"/>
        </a:p>
      </dgm:t>
    </dgm:pt>
    <dgm:pt modelId="{D36297F5-09FC-4B15-919F-4EA159093772}">
      <dgm:prSet custT="1"/>
      <dgm:spPr/>
      <dgm:t>
        <a:bodyPr lIns="91440"/>
        <a:lstStyle/>
        <a:p>
          <a:pPr algn="l"/>
          <a:r>
            <a:rPr lang="en-US" sz="1800" dirty="0"/>
            <a:t>2. </a:t>
          </a:r>
          <a:r>
            <a:rPr lang="en-US" sz="1800"/>
            <a:t>Learning Curve</a:t>
          </a:r>
          <a:endParaRPr lang="en-IN" sz="1800" dirty="0"/>
        </a:p>
      </dgm:t>
    </dgm:pt>
    <dgm:pt modelId="{D693C480-C730-4B49-A7B3-DED45949CDD6}" type="parTrans" cxnId="{099C601D-81B4-46C2-83F0-F76392A47837}">
      <dgm:prSet/>
      <dgm:spPr/>
      <dgm:t>
        <a:bodyPr/>
        <a:lstStyle/>
        <a:p>
          <a:endParaRPr lang="en-IN" sz="1800"/>
        </a:p>
      </dgm:t>
    </dgm:pt>
    <dgm:pt modelId="{58743835-26AC-4886-9260-B5E8A3B0DC19}" type="sibTrans" cxnId="{099C601D-81B4-46C2-83F0-F76392A47837}">
      <dgm:prSet/>
      <dgm:spPr/>
      <dgm:t>
        <a:bodyPr/>
        <a:lstStyle/>
        <a:p>
          <a:endParaRPr lang="en-IN" sz="1800"/>
        </a:p>
      </dgm:t>
    </dgm:pt>
    <dgm:pt modelId="{358683E0-9114-41B8-A56C-576CFBB39954}">
      <dgm:prSet custT="1"/>
      <dgm:spPr/>
      <dgm:t>
        <a:bodyPr lIns="91440"/>
        <a:lstStyle/>
        <a:p>
          <a:pPr algn="l"/>
          <a:r>
            <a:rPr lang="en-US" sz="1800" dirty="0"/>
            <a:t>3. Verbosity </a:t>
          </a:r>
          <a:r>
            <a:rPr lang="en-US" sz="1800"/>
            <a:t>and Complexity</a:t>
          </a:r>
          <a:endParaRPr lang="en-IN" sz="1800" dirty="0"/>
        </a:p>
      </dgm:t>
    </dgm:pt>
    <dgm:pt modelId="{CE764861-E25A-48F4-ADC6-089E20F2882D}" type="parTrans" cxnId="{50AFDB82-DBAF-422C-8CD5-B9F1AE2309A9}">
      <dgm:prSet/>
      <dgm:spPr/>
      <dgm:t>
        <a:bodyPr/>
        <a:lstStyle/>
        <a:p>
          <a:endParaRPr lang="en-IN" sz="1800"/>
        </a:p>
      </dgm:t>
    </dgm:pt>
    <dgm:pt modelId="{8D27FF57-159F-42B5-9520-D0E1FFB24C31}" type="sibTrans" cxnId="{50AFDB82-DBAF-422C-8CD5-B9F1AE2309A9}">
      <dgm:prSet/>
      <dgm:spPr/>
      <dgm:t>
        <a:bodyPr/>
        <a:lstStyle/>
        <a:p>
          <a:endParaRPr lang="en-IN" sz="1800"/>
        </a:p>
      </dgm:t>
    </dgm:pt>
    <dgm:pt modelId="{EFE47A79-CC18-49B4-A814-D06DBE2F87FD}">
      <dgm:prSet custT="1"/>
      <dgm:spPr/>
      <dgm:t>
        <a:bodyPr lIns="91440"/>
        <a:lstStyle/>
        <a:p>
          <a:pPr algn="l"/>
          <a:r>
            <a:rPr lang="en-US" sz="1800" dirty="0"/>
            <a:t>4. Overhead for Small Projects</a:t>
          </a:r>
          <a:endParaRPr lang="en-IN" sz="1800" dirty="0"/>
        </a:p>
      </dgm:t>
    </dgm:pt>
    <dgm:pt modelId="{DA369CBD-7F30-46DF-A3C3-FD8ACE42EF56}" type="parTrans" cxnId="{31702ED7-4C8D-4E85-A265-28D4251CBEB8}">
      <dgm:prSet/>
      <dgm:spPr/>
      <dgm:t>
        <a:bodyPr/>
        <a:lstStyle/>
        <a:p>
          <a:endParaRPr lang="en-IN" sz="1800"/>
        </a:p>
      </dgm:t>
    </dgm:pt>
    <dgm:pt modelId="{D07BDD8B-C71F-48A8-8E12-0E9A9A958E10}" type="sibTrans" cxnId="{31702ED7-4C8D-4E85-A265-28D4251CBEB8}">
      <dgm:prSet/>
      <dgm:spPr/>
      <dgm:t>
        <a:bodyPr/>
        <a:lstStyle/>
        <a:p>
          <a:endParaRPr lang="en-IN" sz="1800"/>
        </a:p>
      </dgm:t>
    </dgm:pt>
    <dgm:pt modelId="{9E58E8F0-1B1F-4D83-88AF-B33DF39E1218}">
      <dgm:prSet custT="1"/>
      <dgm:spPr/>
      <dgm:t>
        <a:bodyPr lIns="91440"/>
        <a:lstStyle/>
        <a:p>
          <a:pPr algn="l"/>
          <a:r>
            <a:rPr lang="en-US" sz="1800" dirty="0"/>
            <a:t>5. Global State for Local Components</a:t>
          </a:r>
          <a:endParaRPr lang="en-IN" sz="1800" dirty="0"/>
        </a:p>
      </dgm:t>
    </dgm:pt>
    <dgm:pt modelId="{A3083ADD-812D-4189-B89A-ED532FB838AB}" type="parTrans" cxnId="{27E1064C-BCBB-456F-B8CF-F1B120B3C7B9}">
      <dgm:prSet/>
      <dgm:spPr/>
      <dgm:t>
        <a:bodyPr/>
        <a:lstStyle/>
        <a:p>
          <a:endParaRPr lang="en-IN" sz="1800"/>
        </a:p>
      </dgm:t>
    </dgm:pt>
    <dgm:pt modelId="{DF41D73E-0DFC-4417-8066-C8D5223F5E43}" type="sibTrans" cxnId="{27E1064C-BCBB-456F-B8CF-F1B120B3C7B9}">
      <dgm:prSet/>
      <dgm:spPr/>
      <dgm:t>
        <a:bodyPr/>
        <a:lstStyle/>
        <a:p>
          <a:endParaRPr lang="en-IN" sz="1800"/>
        </a:p>
      </dgm:t>
    </dgm:pt>
    <dgm:pt modelId="{54CAA860-5CA8-49F6-B530-FA81A9C4549C}">
      <dgm:prSet custT="1"/>
      <dgm:spPr/>
      <dgm:t>
        <a:bodyPr lIns="91440"/>
        <a:lstStyle/>
        <a:p>
          <a:pPr algn="l"/>
          <a:r>
            <a:rPr lang="en-US" sz="1800" dirty="0"/>
            <a:t>6. Integration with Non-React Libraries</a:t>
          </a:r>
          <a:endParaRPr lang="en-IN" sz="1800" dirty="0"/>
        </a:p>
      </dgm:t>
    </dgm:pt>
    <dgm:pt modelId="{949D3888-1463-4FCB-A4F7-A58900792AFA}" type="parTrans" cxnId="{4410417F-4ACA-432A-AA58-C89E0CFED0E2}">
      <dgm:prSet/>
      <dgm:spPr/>
      <dgm:t>
        <a:bodyPr/>
        <a:lstStyle/>
        <a:p>
          <a:endParaRPr lang="en-IN" sz="1800"/>
        </a:p>
      </dgm:t>
    </dgm:pt>
    <dgm:pt modelId="{8ED8B23C-A3E9-4297-A9F3-F7725311083B}" type="sibTrans" cxnId="{4410417F-4ACA-432A-AA58-C89E0CFED0E2}">
      <dgm:prSet/>
      <dgm:spPr/>
      <dgm:t>
        <a:bodyPr/>
        <a:lstStyle/>
        <a:p>
          <a:endParaRPr lang="en-IN" sz="1800"/>
        </a:p>
      </dgm:t>
    </dgm:pt>
    <dgm:pt modelId="{6F66A32C-15FB-4806-BF12-9FFBCB2814DF}" type="pres">
      <dgm:prSet presAssocID="{271C901A-02E2-4FB8-A87F-30AABD71BA5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090B1F-D897-4F9D-8BFD-5F4E5A31A8EC}" type="pres">
      <dgm:prSet presAssocID="{9FDFED87-A13B-44D3-B8FA-B989A14737FC}" presName="parentLin" presStyleCnt="0"/>
      <dgm:spPr/>
    </dgm:pt>
    <dgm:pt modelId="{9C8813FF-33DA-4C3C-9396-E2928DE691F1}" type="pres">
      <dgm:prSet presAssocID="{9FDFED87-A13B-44D3-B8FA-B989A14737FC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AEC6385A-1517-4539-BB4F-FFCB70801049}" type="pres">
      <dgm:prSet presAssocID="{9FDFED87-A13B-44D3-B8FA-B989A14737F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4D7C1A-7623-4F99-869E-1363469D17C4}" type="pres">
      <dgm:prSet presAssocID="{9FDFED87-A13B-44D3-B8FA-B989A14737FC}" presName="negativeSpace" presStyleCnt="0"/>
      <dgm:spPr/>
    </dgm:pt>
    <dgm:pt modelId="{1CBCE819-B983-4D56-84F6-07D0C3EC92A7}" type="pres">
      <dgm:prSet presAssocID="{9FDFED87-A13B-44D3-B8FA-B989A14737FC}" presName="childText" presStyleLbl="conFgAcc1" presStyleIdx="0" presStyleCnt="6">
        <dgm:presLayoutVars>
          <dgm:bulletEnabled val="1"/>
        </dgm:presLayoutVars>
      </dgm:prSet>
      <dgm:spPr/>
    </dgm:pt>
    <dgm:pt modelId="{35182D39-1017-4F49-8079-5638C46E3071}" type="pres">
      <dgm:prSet presAssocID="{117389BD-9B0F-4A71-890D-461EAE02020C}" presName="spaceBetweenRectangles" presStyleCnt="0"/>
      <dgm:spPr/>
    </dgm:pt>
    <dgm:pt modelId="{6099E743-87D8-4D5F-8C1C-18470BA0760B}" type="pres">
      <dgm:prSet presAssocID="{D36297F5-09FC-4B15-919F-4EA159093772}" presName="parentLin" presStyleCnt="0"/>
      <dgm:spPr/>
    </dgm:pt>
    <dgm:pt modelId="{82CB640D-2357-4577-9ADC-B526539DB82D}" type="pres">
      <dgm:prSet presAssocID="{D36297F5-09FC-4B15-919F-4EA159093772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DA26ADF9-9429-48B3-AC6D-59D513EE45A3}" type="pres">
      <dgm:prSet presAssocID="{D36297F5-09FC-4B15-919F-4EA159093772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866D6-F3CF-4660-8C25-A38EF720C64E}" type="pres">
      <dgm:prSet presAssocID="{D36297F5-09FC-4B15-919F-4EA159093772}" presName="negativeSpace" presStyleCnt="0"/>
      <dgm:spPr/>
    </dgm:pt>
    <dgm:pt modelId="{2EB7677C-D298-4E9E-B8C1-F74F34202ED4}" type="pres">
      <dgm:prSet presAssocID="{D36297F5-09FC-4B15-919F-4EA159093772}" presName="childText" presStyleLbl="conFgAcc1" presStyleIdx="1" presStyleCnt="6">
        <dgm:presLayoutVars>
          <dgm:bulletEnabled val="1"/>
        </dgm:presLayoutVars>
      </dgm:prSet>
      <dgm:spPr/>
    </dgm:pt>
    <dgm:pt modelId="{A5F9F4BB-B415-4175-8747-3B3FAE546C61}" type="pres">
      <dgm:prSet presAssocID="{58743835-26AC-4886-9260-B5E8A3B0DC19}" presName="spaceBetweenRectangles" presStyleCnt="0"/>
      <dgm:spPr/>
    </dgm:pt>
    <dgm:pt modelId="{1DAD6489-0040-4D9B-AE79-3370D704385F}" type="pres">
      <dgm:prSet presAssocID="{358683E0-9114-41B8-A56C-576CFBB39954}" presName="parentLin" presStyleCnt="0"/>
      <dgm:spPr/>
    </dgm:pt>
    <dgm:pt modelId="{31EE96D0-E377-4FD8-830F-B88948D96B89}" type="pres">
      <dgm:prSet presAssocID="{358683E0-9114-41B8-A56C-576CFBB39954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CE24B6E8-30F4-4EB8-B0CF-B5F13B4510BD}" type="pres">
      <dgm:prSet presAssocID="{358683E0-9114-41B8-A56C-576CFBB3995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D9740D-F7DE-412B-8C2B-FF0FBEE058ED}" type="pres">
      <dgm:prSet presAssocID="{358683E0-9114-41B8-A56C-576CFBB39954}" presName="negativeSpace" presStyleCnt="0"/>
      <dgm:spPr/>
    </dgm:pt>
    <dgm:pt modelId="{9ECE1056-1A4B-492F-9695-8BE4AA90058A}" type="pres">
      <dgm:prSet presAssocID="{358683E0-9114-41B8-A56C-576CFBB39954}" presName="childText" presStyleLbl="conFgAcc1" presStyleIdx="2" presStyleCnt="6">
        <dgm:presLayoutVars>
          <dgm:bulletEnabled val="1"/>
        </dgm:presLayoutVars>
      </dgm:prSet>
      <dgm:spPr/>
    </dgm:pt>
    <dgm:pt modelId="{E53A9E59-F3D6-44F2-A794-CF99B9D300C4}" type="pres">
      <dgm:prSet presAssocID="{8D27FF57-159F-42B5-9520-D0E1FFB24C31}" presName="spaceBetweenRectangles" presStyleCnt="0"/>
      <dgm:spPr/>
    </dgm:pt>
    <dgm:pt modelId="{66B20E1D-8125-4689-A7E6-6C4C96AE7342}" type="pres">
      <dgm:prSet presAssocID="{EFE47A79-CC18-49B4-A814-D06DBE2F87FD}" presName="parentLin" presStyleCnt="0"/>
      <dgm:spPr/>
    </dgm:pt>
    <dgm:pt modelId="{99FFBEF9-7931-4E1C-95D4-76DB91F48C66}" type="pres">
      <dgm:prSet presAssocID="{EFE47A79-CC18-49B4-A814-D06DBE2F87FD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C127364-6FDE-402B-B630-2D2DC0309970}" type="pres">
      <dgm:prSet presAssocID="{EFE47A79-CC18-49B4-A814-D06DBE2F87FD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4B149-8E5B-435E-B4F3-AA0F90906ABB}" type="pres">
      <dgm:prSet presAssocID="{EFE47A79-CC18-49B4-A814-D06DBE2F87FD}" presName="negativeSpace" presStyleCnt="0"/>
      <dgm:spPr/>
    </dgm:pt>
    <dgm:pt modelId="{F7EFF147-441A-467C-B417-42536770F202}" type="pres">
      <dgm:prSet presAssocID="{EFE47A79-CC18-49B4-A814-D06DBE2F87FD}" presName="childText" presStyleLbl="conFgAcc1" presStyleIdx="3" presStyleCnt="6">
        <dgm:presLayoutVars>
          <dgm:bulletEnabled val="1"/>
        </dgm:presLayoutVars>
      </dgm:prSet>
      <dgm:spPr/>
    </dgm:pt>
    <dgm:pt modelId="{B913EEB9-15B6-4BA6-9D85-4A2C2B1C9F78}" type="pres">
      <dgm:prSet presAssocID="{D07BDD8B-C71F-48A8-8E12-0E9A9A958E10}" presName="spaceBetweenRectangles" presStyleCnt="0"/>
      <dgm:spPr/>
    </dgm:pt>
    <dgm:pt modelId="{FE7DBD3A-B775-4783-BA60-B95B7371B290}" type="pres">
      <dgm:prSet presAssocID="{9E58E8F0-1B1F-4D83-88AF-B33DF39E1218}" presName="parentLin" presStyleCnt="0"/>
      <dgm:spPr/>
    </dgm:pt>
    <dgm:pt modelId="{BF6EB793-3C0B-4D1C-9FF7-D14FA074C474}" type="pres">
      <dgm:prSet presAssocID="{9E58E8F0-1B1F-4D83-88AF-B33DF39E1218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90B1BDB1-5B50-412A-A498-1C4B7F006091}" type="pres">
      <dgm:prSet presAssocID="{9E58E8F0-1B1F-4D83-88AF-B33DF39E1218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6A24FC-56E3-480E-99AA-09DD33784936}" type="pres">
      <dgm:prSet presAssocID="{9E58E8F0-1B1F-4D83-88AF-B33DF39E1218}" presName="negativeSpace" presStyleCnt="0"/>
      <dgm:spPr/>
    </dgm:pt>
    <dgm:pt modelId="{E3A65F2D-6712-4918-AB5B-D370F2290A2B}" type="pres">
      <dgm:prSet presAssocID="{9E58E8F0-1B1F-4D83-88AF-B33DF39E1218}" presName="childText" presStyleLbl="conFgAcc1" presStyleIdx="4" presStyleCnt="6">
        <dgm:presLayoutVars>
          <dgm:bulletEnabled val="1"/>
        </dgm:presLayoutVars>
      </dgm:prSet>
      <dgm:spPr/>
    </dgm:pt>
    <dgm:pt modelId="{F3ADFB8C-9A86-4DF4-93A6-5B80CE2E1BBD}" type="pres">
      <dgm:prSet presAssocID="{DF41D73E-0DFC-4417-8066-C8D5223F5E43}" presName="spaceBetweenRectangles" presStyleCnt="0"/>
      <dgm:spPr/>
    </dgm:pt>
    <dgm:pt modelId="{2E6ED93B-FFDD-49E1-B345-41C46D6948DE}" type="pres">
      <dgm:prSet presAssocID="{54CAA860-5CA8-49F6-B530-FA81A9C4549C}" presName="parentLin" presStyleCnt="0"/>
      <dgm:spPr/>
    </dgm:pt>
    <dgm:pt modelId="{E912D2A7-88F6-472F-9F4F-FA285B8FE2D3}" type="pres">
      <dgm:prSet presAssocID="{54CAA860-5CA8-49F6-B530-FA81A9C4549C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A9C3FE47-9FDF-4A6E-BC60-E3E4B3BE6666}" type="pres">
      <dgm:prSet presAssocID="{54CAA860-5CA8-49F6-B530-FA81A9C4549C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ABBBEC-53F7-434B-8236-132943144459}" type="pres">
      <dgm:prSet presAssocID="{54CAA860-5CA8-49F6-B530-FA81A9C4549C}" presName="negativeSpace" presStyleCnt="0"/>
      <dgm:spPr/>
    </dgm:pt>
    <dgm:pt modelId="{E3C6171A-BA5D-49D1-86C7-5097E9C19636}" type="pres">
      <dgm:prSet presAssocID="{54CAA860-5CA8-49F6-B530-FA81A9C4549C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33358F1-BB9B-49E0-B912-6980DC930657}" type="presOf" srcId="{9FDFED87-A13B-44D3-B8FA-B989A14737FC}" destId="{AEC6385A-1517-4539-BB4F-FFCB70801049}" srcOrd="1" destOrd="0" presId="urn:microsoft.com/office/officeart/2005/8/layout/list1"/>
    <dgm:cxn modelId="{27E1064C-BCBB-456F-B8CF-F1B120B3C7B9}" srcId="{271C901A-02E2-4FB8-A87F-30AABD71BA52}" destId="{9E58E8F0-1B1F-4D83-88AF-B33DF39E1218}" srcOrd="4" destOrd="0" parTransId="{A3083ADD-812D-4189-B89A-ED532FB838AB}" sibTransId="{DF41D73E-0DFC-4417-8066-C8D5223F5E43}"/>
    <dgm:cxn modelId="{7E9E188A-7AF0-43FB-82A1-7E7A298AAD1F}" type="presOf" srcId="{9FDFED87-A13B-44D3-B8FA-B989A14737FC}" destId="{9C8813FF-33DA-4C3C-9396-E2928DE691F1}" srcOrd="0" destOrd="0" presId="urn:microsoft.com/office/officeart/2005/8/layout/list1"/>
    <dgm:cxn modelId="{891D7788-7370-4C6F-BC44-46329A9A1607}" type="presOf" srcId="{54CAA860-5CA8-49F6-B530-FA81A9C4549C}" destId="{A9C3FE47-9FDF-4A6E-BC60-E3E4B3BE6666}" srcOrd="1" destOrd="0" presId="urn:microsoft.com/office/officeart/2005/8/layout/list1"/>
    <dgm:cxn modelId="{82DEB4FE-D7EE-44AA-A78D-A1FB819AB3ED}" type="presOf" srcId="{EFE47A79-CC18-49B4-A814-D06DBE2F87FD}" destId="{99FFBEF9-7931-4E1C-95D4-76DB91F48C66}" srcOrd="0" destOrd="0" presId="urn:microsoft.com/office/officeart/2005/8/layout/list1"/>
    <dgm:cxn modelId="{50AFDB82-DBAF-422C-8CD5-B9F1AE2309A9}" srcId="{271C901A-02E2-4FB8-A87F-30AABD71BA52}" destId="{358683E0-9114-41B8-A56C-576CFBB39954}" srcOrd="2" destOrd="0" parTransId="{CE764861-E25A-48F4-ADC6-089E20F2882D}" sibTransId="{8D27FF57-159F-42B5-9520-D0E1FFB24C31}"/>
    <dgm:cxn modelId="{1FDF19EF-66A6-443D-B3E0-773347971007}" type="presOf" srcId="{9E58E8F0-1B1F-4D83-88AF-B33DF39E1218}" destId="{BF6EB793-3C0B-4D1C-9FF7-D14FA074C474}" srcOrd="0" destOrd="0" presId="urn:microsoft.com/office/officeart/2005/8/layout/list1"/>
    <dgm:cxn modelId="{62AB9E1B-6175-4A60-A04A-3162A7C79BF3}" type="presOf" srcId="{D36297F5-09FC-4B15-919F-4EA159093772}" destId="{82CB640D-2357-4577-9ADC-B526539DB82D}" srcOrd="0" destOrd="0" presId="urn:microsoft.com/office/officeart/2005/8/layout/list1"/>
    <dgm:cxn modelId="{4410417F-4ACA-432A-AA58-C89E0CFED0E2}" srcId="{271C901A-02E2-4FB8-A87F-30AABD71BA52}" destId="{54CAA860-5CA8-49F6-B530-FA81A9C4549C}" srcOrd="5" destOrd="0" parTransId="{949D3888-1463-4FCB-A4F7-A58900792AFA}" sibTransId="{8ED8B23C-A3E9-4297-A9F3-F7725311083B}"/>
    <dgm:cxn modelId="{492BA547-5202-45C5-8A5E-F59A0854C045}" type="presOf" srcId="{358683E0-9114-41B8-A56C-576CFBB39954}" destId="{CE24B6E8-30F4-4EB8-B0CF-B5F13B4510BD}" srcOrd="1" destOrd="0" presId="urn:microsoft.com/office/officeart/2005/8/layout/list1"/>
    <dgm:cxn modelId="{AC63B7CF-F7F8-4AA6-A225-35594590FFEA}" type="presOf" srcId="{271C901A-02E2-4FB8-A87F-30AABD71BA52}" destId="{6F66A32C-15FB-4806-BF12-9FFBCB2814DF}" srcOrd="0" destOrd="0" presId="urn:microsoft.com/office/officeart/2005/8/layout/list1"/>
    <dgm:cxn modelId="{099C601D-81B4-46C2-83F0-F76392A47837}" srcId="{271C901A-02E2-4FB8-A87F-30AABD71BA52}" destId="{D36297F5-09FC-4B15-919F-4EA159093772}" srcOrd="1" destOrd="0" parTransId="{D693C480-C730-4B49-A7B3-DED45949CDD6}" sibTransId="{58743835-26AC-4886-9260-B5E8A3B0DC19}"/>
    <dgm:cxn modelId="{31702ED7-4C8D-4E85-A265-28D4251CBEB8}" srcId="{271C901A-02E2-4FB8-A87F-30AABD71BA52}" destId="{EFE47A79-CC18-49B4-A814-D06DBE2F87FD}" srcOrd="3" destOrd="0" parTransId="{DA369CBD-7F30-46DF-A3C3-FD8ACE42EF56}" sibTransId="{D07BDD8B-C71F-48A8-8E12-0E9A9A958E10}"/>
    <dgm:cxn modelId="{BD0D9CEA-9815-4B35-A4D0-EE7A53FDAA65}" type="presOf" srcId="{9E58E8F0-1B1F-4D83-88AF-B33DF39E1218}" destId="{90B1BDB1-5B50-412A-A498-1C4B7F006091}" srcOrd="1" destOrd="0" presId="urn:microsoft.com/office/officeart/2005/8/layout/list1"/>
    <dgm:cxn modelId="{295F028E-0FB4-4FE3-8448-19DA0A30C58F}" srcId="{271C901A-02E2-4FB8-A87F-30AABD71BA52}" destId="{9FDFED87-A13B-44D3-B8FA-B989A14737FC}" srcOrd="0" destOrd="0" parTransId="{0E044F0D-114D-4E43-BE83-26CB9D02DB4F}" sibTransId="{117389BD-9B0F-4A71-890D-461EAE02020C}"/>
    <dgm:cxn modelId="{7CF90A84-256A-4F48-BE1D-9385F08BEF5B}" type="presOf" srcId="{358683E0-9114-41B8-A56C-576CFBB39954}" destId="{31EE96D0-E377-4FD8-830F-B88948D96B89}" srcOrd="0" destOrd="0" presId="urn:microsoft.com/office/officeart/2005/8/layout/list1"/>
    <dgm:cxn modelId="{C2BDC547-B5BC-4FB4-B17A-E5F9384DE7E3}" type="presOf" srcId="{EFE47A79-CC18-49B4-A814-D06DBE2F87FD}" destId="{FC127364-6FDE-402B-B630-2D2DC0309970}" srcOrd="1" destOrd="0" presId="urn:microsoft.com/office/officeart/2005/8/layout/list1"/>
    <dgm:cxn modelId="{62126AC8-10DB-4321-A383-1D56EA26EB0B}" type="presOf" srcId="{D36297F5-09FC-4B15-919F-4EA159093772}" destId="{DA26ADF9-9429-48B3-AC6D-59D513EE45A3}" srcOrd="1" destOrd="0" presId="urn:microsoft.com/office/officeart/2005/8/layout/list1"/>
    <dgm:cxn modelId="{5DD567FE-A043-44B6-AADE-C92AA1E08759}" type="presOf" srcId="{54CAA860-5CA8-49F6-B530-FA81A9C4549C}" destId="{E912D2A7-88F6-472F-9F4F-FA285B8FE2D3}" srcOrd="0" destOrd="0" presId="urn:microsoft.com/office/officeart/2005/8/layout/list1"/>
    <dgm:cxn modelId="{0E9CED4A-A447-4573-8DA4-F895B04D3E9F}" type="presParOf" srcId="{6F66A32C-15FB-4806-BF12-9FFBCB2814DF}" destId="{0F090B1F-D897-4F9D-8BFD-5F4E5A31A8EC}" srcOrd="0" destOrd="0" presId="urn:microsoft.com/office/officeart/2005/8/layout/list1"/>
    <dgm:cxn modelId="{7A5A87A8-3543-440A-A6E5-93D4208D6FC1}" type="presParOf" srcId="{0F090B1F-D897-4F9D-8BFD-5F4E5A31A8EC}" destId="{9C8813FF-33DA-4C3C-9396-E2928DE691F1}" srcOrd="0" destOrd="0" presId="urn:microsoft.com/office/officeart/2005/8/layout/list1"/>
    <dgm:cxn modelId="{DA2EB3D5-6EA5-4445-A657-E7B666B17E38}" type="presParOf" srcId="{0F090B1F-D897-4F9D-8BFD-5F4E5A31A8EC}" destId="{AEC6385A-1517-4539-BB4F-FFCB70801049}" srcOrd="1" destOrd="0" presId="urn:microsoft.com/office/officeart/2005/8/layout/list1"/>
    <dgm:cxn modelId="{443AE133-6327-485E-AA1E-B9FA58F3D8EB}" type="presParOf" srcId="{6F66A32C-15FB-4806-BF12-9FFBCB2814DF}" destId="{B94D7C1A-7623-4F99-869E-1363469D17C4}" srcOrd="1" destOrd="0" presId="urn:microsoft.com/office/officeart/2005/8/layout/list1"/>
    <dgm:cxn modelId="{B2AF1DDF-AE7A-4426-AF26-4FC5C98BF7C8}" type="presParOf" srcId="{6F66A32C-15FB-4806-BF12-9FFBCB2814DF}" destId="{1CBCE819-B983-4D56-84F6-07D0C3EC92A7}" srcOrd="2" destOrd="0" presId="urn:microsoft.com/office/officeart/2005/8/layout/list1"/>
    <dgm:cxn modelId="{BC559E3F-75F3-419C-A810-D2F35AC5CD99}" type="presParOf" srcId="{6F66A32C-15FB-4806-BF12-9FFBCB2814DF}" destId="{35182D39-1017-4F49-8079-5638C46E3071}" srcOrd="3" destOrd="0" presId="urn:microsoft.com/office/officeart/2005/8/layout/list1"/>
    <dgm:cxn modelId="{C6D06AB4-2563-40FF-95AF-2383A037AECB}" type="presParOf" srcId="{6F66A32C-15FB-4806-BF12-9FFBCB2814DF}" destId="{6099E743-87D8-4D5F-8C1C-18470BA0760B}" srcOrd="4" destOrd="0" presId="urn:microsoft.com/office/officeart/2005/8/layout/list1"/>
    <dgm:cxn modelId="{C1EE93E4-0A34-4A14-8019-6F79851EAEC0}" type="presParOf" srcId="{6099E743-87D8-4D5F-8C1C-18470BA0760B}" destId="{82CB640D-2357-4577-9ADC-B526539DB82D}" srcOrd="0" destOrd="0" presId="urn:microsoft.com/office/officeart/2005/8/layout/list1"/>
    <dgm:cxn modelId="{51DD244E-627C-4666-B120-9CBF76D7D751}" type="presParOf" srcId="{6099E743-87D8-4D5F-8C1C-18470BA0760B}" destId="{DA26ADF9-9429-48B3-AC6D-59D513EE45A3}" srcOrd="1" destOrd="0" presId="urn:microsoft.com/office/officeart/2005/8/layout/list1"/>
    <dgm:cxn modelId="{13B7662E-765D-4DC2-9B16-C06FE1063BAD}" type="presParOf" srcId="{6F66A32C-15FB-4806-BF12-9FFBCB2814DF}" destId="{BD5866D6-F3CF-4660-8C25-A38EF720C64E}" srcOrd="5" destOrd="0" presId="urn:microsoft.com/office/officeart/2005/8/layout/list1"/>
    <dgm:cxn modelId="{943AB11A-8BF4-41B0-B203-7BFE54989C94}" type="presParOf" srcId="{6F66A32C-15FB-4806-BF12-9FFBCB2814DF}" destId="{2EB7677C-D298-4E9E-B8C1-F74F34202ED4}" srcOrd="6" destOrd="0" presId="urn:microsoft.com/office/officeart/2005/8/layout/list1"/>
    <dgm:cxn modelId="{94718FBE-72CC-4F21-99DF-43517FB84196}" type="presParOf" srcId="{6F66A32C-15FB-4806-BF12-9FFBCB2814DF}" destId="{A5F9F4BB-B415-4175-8747-3B3FAE546C61}" srcOrd="7" destOrd="0" presId="urn:microsoft.com/office/officeart/2005/8/layout/list1"/>
    <dgm:cxn modelId="{06B2F0F5-3DF3-4B39-8F96-E4B40BFBA8D4}" type="presParOf" srcId="{6F66A32C-15FB-4806-BF12-9FFBCB2814DF}" destId="{1DAD6489-0040-4D9B-AE79-3370D704385F}" srcOrd="8" destOrd="0" presId="urn:microsoft.com/office/officeart/2005/8/layout/list1"/>
    <dgm:cxn modelId="{B9176DE8-1723-4522-912D-80DDCD0B875C}" type="presParOf" srcId="{1DAD6489-0040-4D9B-AE79-3370D704385F}" destId="{31EE96D0-E377-4FD8-830F-B88948D96B89}" srcOrd="0" destOrd="0" presId="urn:microsoft.com/office/officeart/2005/8/layout/list1"/>
    <dgm:cxn modelId="{4869D017-D028-466F-88DA-7BC9BB2737E0}" type="presParOf" srcId="{1DAD6489-0040-4D9B-AE79-3370D704385F}" destId="{CE24B6E8-30F4-4EB8-B0CF-B5F13B4510BD}" srcOrd="1" destOrd="0" presId="urn:microsoft.com/office/officeart/2005/8/layout/list1"/>
    <dgm:cxn modelId="{E84CC69C-41D8-4205-9E74-16816CD9FD2A}" type="presParOf" srcId="{6F66A32C-15FB-4806-BF12-9FFBCB2814DF}" destId="{8AD9740D-F7DE-412B-8C2B-FF0FBEE058ED}" srcOrd="9" destOrd="0" presId="urn:microsoft.com/office/officeart/2005/8/layout/list1"/>
    <dgm:cxn modelId="{543D8DA9-44D7-4A5C-A09F-A9AB1FBED94D}" type="presParOf" srcId="{6F66A32C-15FB-4806-BF12-9FFBCB2814DF}" destId="{9ECE1056-1A4B-492F-9695-8BE4AA90058A}" srcOrd="10" destOrd="0" presId="urn:microsoft.com/office/officeart/2005/8/layout/list1"/>
    <dgm:cxn modelId="{3287AE6D-2F1D-47B7-8453-42D54C27471A}" type="presParOf" srcId="{6F66A32C-15FB-4806-BF12-9FFBCB2814DF}" destId="{E53A9E59-F3D6-44F2-A794-CF99B9D300C4}" srcOrd="11" destOrd="0" presId="urn:microsoft.com/office/officeart/2005/8/layout/list1"/>
    <dgm:cxn modelId="{0DBC6A23-122D-4A71-934A-B0BAC54BF8EA}" type="presParOf" srcId="{6F66A32C-15FB-4806-BF12-9FFBCB2814DF}" destId="{66B20E1D-8125-4689-A7E6-6C4C96AE7342}" srcOrd="12" destOrd="0" presId="urn:microsoft.com/office/officeart/2005/8/layout/list1"/>
    <dgm:cxn modelId="{4C9BB61C-5B0A-4636-B2DA-E76CB9FCFE9A}" type="presParOf" srcId="{66B20E1D-8125-4689-A7E6-6C4C96AE7342}" destId="{99FFBEF9-7931-4E1C-95D4-76DB91F48C66}" srcOrd="0" destOrd="0" presId="urn:microsoft.com/office/officeart/2005/8/layout/list1"/>
    <dgm:cxn modelId="{17F89ED8-C6EC-4341-8251-102111ADCBB0}" type="presParOf" srcId="{66B20E1D-8125-4689-A7E6-6C4C96AE7342}" destId="{FC127364-6FDE-402B-B630-2D2DC0309970}" srcOrd="1" destOrd="0" presId="urn:microsoft.com/office/officeart/2005/8/layout/list1"/>
    <dgm:cxn modelId="{9E9290AF-138E-4D1D-8896-96D984E04B55}" type="presParOf" srcId="{6F66A32C-15FB-4806-BF12-9FFBCB2814DF}" destId="{FD44B149-8E5B-435E-B4F3-AA0F90906ABB}" srcOrd="13" destOrd="0" presId="urn:microsoft.com/office/officeart/2005/8/layout/list1"/>
    <dgm:cxn modelId="{D6ADA4B0-3245-43D5-A5C2-2A22D6FFCE5B}" type="presParOf" srcId="{6F66A32C-15FB-4806-BF12-9FFBCB2814DF}" destId="{F7EFF147-441A-467C-B417-42536770F202}" srcOrd="14" destOrd="0" presId="urn:microsoft.com/office/officeart/2005/8/layout/list1"/>
    <dgm:cxn modelId="{EC73B145-4ADB-4D1F-A0DF-312FC0F0F9DD}" type="presParOf" srcId="{6F66A32C-15FB-4806-BF12-9FFBCB2814DF}" destId="{B913EEB9-15B6-4BA6-9D85-4A2C2B1C9F78}" srcOrd="15" destOrd="0" presId="urn:microsoft.com/office/officeart/2005/8/layout/list1"/>
    <dgm:cxn modelId="{4E2C4208-6F80-482C-B29F-794125A43F7A}" type="presParOf" srcId="{6F66A32C-15FB-4806-BF12-9FFBCB2814DF}" destId="{FE7DBD3A-B775-4783-BA60-B95B7371B290}" srcOrd="16" destOrd="0" presId="urn:microsoft.com/office/officeart/2005/8/layout/list1"/>
    <dgm:cxn modelId="{A7F81BCD-5992-4BE5-8C1D-63B9C1959761}" type="presParOf" srcId="{FE7DBD3A-B775-4783-BA60-B95B7371B290}" destId="{BF6EB793-3C0B-4D1C-9FF7-D14FA074C474}" srcOrd="0" destOrd="0" presId="urn:microsoft.com/office/officeart/2005/8/layout/list1"/>
    <dgm:cxn modelId="{8D2BF8D3-AB3D-4238-B868-CB56FD192009}" type="presParOf" srcId="{FE7DBD3A-B775-4783-BA60-B95B7371B290}" destId="{90B1BDB1-5B50-412A-A498-1C4B7F006091}" srcOrd="1" destOrd="0" presId="urn:microsoft.com/office/officeart/2005/8/layout/list1"/>
    <dgm:cxn modelId="{201FFE2B-2FE5-4A68-9C2D-3AC86BB61746}" type="presParOf" srcId="{6F66A32C-15FB-4806-BF12-9FFBCB2814DF}" destId="{9B6A24FC-56E3-480E-99AA-09DD33784936}" srcOrd="17" destOrd="0" presId="urn:microsoft.com/office/officeart/2005/8/layout/list1"/>
    <dgm:cxn modelId="{D6E68AC8-5B6E-47DC-B1C1-27A8E8F41980}" type="presParOf" srcId="{6F66A32C-15FB-4806-BF12-9FFBCB2814DF}" destId="{E3A65F2D-6712-4918-AB5B-D370F2290A2B}" srcOrd="18" destOrd="0" presId="urn:microsoft.com/office/officeart/2005/8/layout/list1"/>
    <dgm:cxn modelId="{21B23A43-8053-4BE4-B163-1FC708A01C8F}" type="presParOf" srcId="{6F66A32C-15FB-4806-BF12-9FFBCB2814DF}" destId="{F3ADFB8C-9A86-4DF4-93A6-5B80CE2E1BBD}" srcOrd="19" destOrd="0" presId="urn:microsoft.com/office/officeart/2005/8/layout/list1"/>
    <dgm:cxn modelId="{BFEA32C5-4361-4449-9AAD-DABCCFDE650C}" type="presParOf" srcId="{6F66A32C-15FB-4806-BF12-9FFBCB2814DF}" destId="{2E6ED93B-FFDD-49E1-B345-41C46D6948DE}" srcOrd="20" destOrd="0" presId="urn:microsoft.com/office/officeart/2005/8/layout/list1"/>
    <dgm:cxn modelId="{296B8065-4B7F-4DCA-A94C-CC7993852189}" type="presParOf" srcId="{2E6ED93B-FFDD-49E1-B345-41C46D6948DE}" destId="{E912D2A7-88F6-472F-9F4F-FA285B8FE2D3}" srcOrd="0" destOrd="0" presId="urn:microsoft.com/office/officeart/2005/8/layout/list1"/>
    <dgm:cxn modelId="{31AE5B1F-CEF0-4891-95DB-2B4234E97429}" type="presParOf" srcId="{2E6ED93B-FFDD-49E1-B345-41C46D6948DE}" destId="{A9C3FE47-9FDF-4A6E-BC60-E3E4B3BE6666}" srcOrd="1" destOrd="0" presId="urn:microsoft.com/office/officeart/2005/8/layout/list1"/>
    <dgm:cxn modelId="{96DF5E94-7A37-4F61-9B86-C1688F45F48E}" type="presParOf" srcId="{6F66A32C-15FB-4806-BF12-9FFBCB2814DF}" destId="{DEABBBEC-53F7-434B-8236-132943144459}" srcOrd="21" destOrd="0" presId="urn:microsoft.com/office/officeart/2005/8/layout/list1"/>
    <dgm:cxn modelId="{EC07ED0F-036F-4ACC-BD57-E221125B2D00}" type="presParOf" srcId="{6F66A32C-15FB-4806-BF12-9FFBCB2814DF}" destId="{E3C6171A-BA5D-49D1-86C7-5097E9C19636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271C901A-02E2-4FB8-A87F-30AABD71BA52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FDFED87-A13B-44D3-B8FA-B989A14737FC}">
      <dgm:prSet custT="1"/>
      <dgm:spPr/>
      <dgm:t>
        <a:bodyPr lIns="91440"/>
        <a:lstStyle/>
        <a:p>
          <a:pPr algn="l"/>
          <a:r>
            <a:rPr lang="en-US" sz="1800" dirty="0"/>
            <a:t>1. Boilerplate Code:</a:t>
          </a:r>
          <a:endParaRPr lang="en-IN" sz="1800" dirty="0"/>
        </a:p>
      </dgm:t>
    </dgm:pt>
    <dgm:pt modelId="{0E044F0D-114D-4E43-BE83-26CB9D02DB4F}" type="parTrans" cxnId="{295F028E-0FB4-4FE3-8448-19DA0A30C58F}">
      <dgm:prSet/>
      <dgm:spPr/>
      <dgm:t>
        <a:bodyPr/>
        <a:lstStyle/>
        <a:p>
          <a:endParaRPr lang="en-IN" sz="1800"/>
        </a:p>
      </dgm:t>
    </dgm:pt>
    <dgm:pt modelId="{117389BD-9B0F-4A71-890D-461EAE02020C}" type="sibTrans" cxnId="{295F028E-0FB4-4FE3-8448-19DA0A30C58F}">
      <dgm:prSet/>
      <dgm:spPr/>
      <dgm:t>
        <a:bodyPr/>
        <a:lstStyle/>
        <a:p>
          <a:endParaRPr lang="en-IN" sz="1800"/>
        </a:p>
      </dgm:t>
    </dgm:pt>
    <dgm:pt modelId="{0FFF65BB-67BF-4E5A-A52C-59A9FC88D376}">
      <dgm:prSet custT="1"/>
      <dgm:spPr/>
      <dgm:t>
        <a:bodyPr/>
        <a:lstStyle/>
        <a:p>
          <a:r>
            <a:rPr lang="en-US" sz="1800" dirty="0"/>
            <a:t>Implementing Redux requires writing extensive boilerplate code in action, reducer, store, increasing code volume and complexity.</a:t>
          </a:r>
          <a:endParaRPr lang="en-IN" sz="1800" dirty="0"/>
        </a:p>
      </dgm:t>
    </dgm:pt>
    <dgm:pt modelId="{FF543BAD-BEB5-452A-9FF9-C0524BC5DEC1}" type="parTrans" cxnId="{D54CC89D-DFD7-439C-BF9D-F971EED0A541}">
      <dgm:prSet/>
      <dgm:spPr/>
      <dgm:t>
        <a:bodyPr/>
        <a:lstStyle/>
        <a:p>
          <a:endParaRPr lang="en-IN" sz="1800"/>
        </a:p>
      </dgm:t>
    </dgm:pt>
    <dgm:pt modelId="{B2723380-67DB-48C0-93A4-44D3FAC5F877}" type="sibTrans" cxnId="{D54CC89D-DFD7-439C-BF9D-F971EED0A541}">
      <dgm:prSet/>
      <dgm:spPr/>
      <dgm:t>
        <a:bodyPr/>
        <a:lstStyle/>
        <a:p>
          <a:endParaRPr lang="en-IN" sz="1800"/>
        </a:p>
      </dgm:t>
    </dgm:pt>
    <dgm:pt modelId="{D36297F5-09FC-4B15-919F-4EA159093772}">
      <dgm:prSet custT="1"/>
      <dgm:spPr/>
      <dgm:t>
        <a:bodyPr lIns="91440"/>
        <a:lstStyle/>
        <a:p>
          <a:pPr algn="l"/>
          <a:r>
            <a:rPr lang="en-US" sz="1800" dirty="0"/>
            <a:t>2. Learning Curve:</a:t>
          </a:r>
          <a:endParaRPr lang="en-IN" sz="1800" dirty="0"/>
        </a:p>
      </dgm:t>
    </dgm:pt>
    <dgm:pt modelId="{D693C480-C730-4B49-A7B3-DED45949CDD6}" type="parTrans" cxnId="{099C601D-81B4-46C2-83F0-F76392A47837}">
      <dgm:prSet/>
      <dgm:spPr/>
      <dgm:t>
        <a:bodyPr/>
        <a:lstStyle/>
        <a:p>
          <a:endParaRPr lang="en-IN" sz="1800"/>
        </a:p>
      </dgm:t>
    </dgm:pt>
    <dgm:pt modelId="{58743835-26AC-4886-9260-B5E8A3B0DC19}" type="sibTrans" cxnId="{099C601D-81B4-46C2-83F0-F76392A47837}">
      <dgm:prSet/>
      <dgm:spPr/>
      <dgm:t>
        <a:bodyPr/>
        <a:lstStyle/>
        <a:p>
          <a:endParaRPr lang="en-IN" sz="1800"/>
        </a:p>
      </dgm:t>
    </dgm:pt>
    <dgm:pt modelId="{347D2659-6092-4834-9628-D27B591E8135}">
      <dgm:prSet custT="1"/>
      <dgm:spPr/>
      <dgm:t>
        <a:bodyPr/>
        <a:lstStyle/>
        <a:p>
          <a:r>
            <a:rPr lang="en-US" sz="1800" dirty="0"/>
            <a:t>Understanding Redux concepts can be challenging, posing a learning curve for developers, especially those new to React state management.</a:t>
          </a:r>
          <a:endParaRPr lang="en-IN" sz="1800" dirty="0"/>
        </a:p>
      </dgm:t>
    </dgm:pt>
    <dgm:pt modelId="{AECE9334-D61B-47E6-886F-AFFA3F8E92D8}" type="parTrans" cxnId="{6D1AABB5-E67E-4781-9D1D-BE8F29AED879}">
      <dgm:prSet/>
      <dgm:spPr/>
      <dgm:t>
        <a:bodyPr/>
        <a:lstStyle/>
        <a:p>
          <a:endParaRPr lang="en-IN" sz="1800"/>
        </a:p>
      </dgm:t>
    </dgm:pt>
    <dgm:pt modelId="{61952079-7F35-421F-BB30-FD3FBF0B3890}" type="sibTrans" cxnId="{6D1AABB5-E67E-4781-9D1D-BE8F29AED879}">
      <dgm:prSet/>
      <dgm:spPr/>
      <dgm:t>
        <a:bodyPr/>
        <a:lstStyle/>
        <a:p>
          <a:endParaRPr lang="en-IN" sz="1800"/>
        </a:p>
      </dgm:t>
    </dgm:pt>
    <dgm:pt modelId="{358683E0-9114-41B8-A56C-576CFBB39954}">
      <dgm:prSet custT="1"/>
      <dgm:spPr/>
      <dgm:t>
        <a:bodyPr lIns="91440"/>
        <a:lstStyle/>
        <a:p>
          <a:pPr algn="l"/>
          <a:r>
            <a:rPr lang="en-US" sz="1800" dirty="0"/>
            <a:t>3. Verbosity and Complexity:</a:t>
          </a:r>
          <a:endParaRPr lang="en-IN" sz="1800" dirty="0"/>
        </a:p>
      </dgm:t>
    </dgm:pt>
    <dgm:pt modelId="{CE764861-E25A-48F4-ADC6-089E20F2882D}" type="parTrans" cxnId="{50AFDB82-DBAF-422C-8CD5-B9F1AE2309A9}">
      <dgm:prSet/>
      <dgm:spPr/>
      <dgm:t>
        <a:bodyPr/>
        <a:lstStyle/>
        <a:p>
          <a:endParaRPr lang="en-IN" sz="1800"/>
        </a:p>
      </dgm:t>
    </dgm:pt>
    <dgm:pt modelId="{8D27FF57-159F-42B5-9520-D0E1FFB24C31}" type="sibTrans" cxnId="{50AFDB82-DBAF-422C-8CD5-B9F1AE2309A9}">
      <dgm:prSet/>
      <dgm:spPr/>
      <dgm:t>
        <a:bodyPr/>
        <a:lstStyle/>
        <a:p>
          <a:endParaRPr lang="en-IN" sz="1800"/>
        </a:p>
      </dgm:t>
    </dgm:pt>
    <dgm:pt modelId="{52A23C70-05DF-4B4E-A623-DFECE21D6D49}">
      <dgm:prSet custT="1"/>
      <dgm:spPr/>
      <dgm:t>
        <a:bodyPr/>
        <a:lstStyle/>
        <a:p>
          <a:r>
            <a:rPr lang="en-US" sz="1800" dirty="0"/>
            <a:t>As projects grow, Redux code may become verbose and complex, demanding careful management of actions and reducers.</a:t>
          </a:r>
          <a:endParaRPr lang="en-IN" sz="1800" dirty="0"/>
        </a:p>
      </dgm:t>
    </dgm:pt>
    <dgm:pt modelId="{CB1D2EF0-6A3C-4FA5-9D73-4B492C8C84BF}" type="parTrans" cxnId="{3A347B71-9524-4CBF-9A5C-F23A2938952D}">
      <dgm:prSet/>
      <dgm:spPr/>
      <dgm:t>
        <a:bodyPr/>
        <a:lstStyle/>
        <a:p>
          <a:endParaRPr lang="en-IN" sz="1800"/>
        </a:p>
      </dgm:t>
    </dgm:pt>
    <dgm:pt modelId="{9B36696D-CA52-4E22-BECA-597F9861E414}" type="sibTrans" cxnId="{3A347B71-9524-4CBF-9A5C-F23A2938952D}">
      <dgm:prSet/>
      <dgm:spPr/>
      <dgm:t>
        <a:bodyPr/>
        <a:lstStyle/>
        <a:p>
          <a:endParaRPr lang="en-IN" sz="1800"/>
        </a:p>
      </dgm:t>
    </dgm:pt>
    <dgm:pt modelId="{EFE47A79-CC18-49B4-A814-D06DBE2F87FD}">
      <dgm:prSet custT="1"/>
      <dgm:spPr/>
      <dgm:t>
        <a:bodyPr lIns="91440"/>
        <a:lstStyle/>
        <a:p>
          <a:pPr algn="l"/>
          <a:r>
            <a:rPr lang="en-US" sz="1800" dirty="0"/>
            <a:t>4. Overhead for Small Projects:</a:t>
          </a:r>
          <a:endParaRPr lang="en-IN" sz="1800" dirty="0"/>
        </a:p>
      </dgm:t>
    </dgm:pt>
    <dgm:pt modelId="{DA369CBD-7F30-46DF-A3C3-FD8ACE42EF56}" type="parTrans" cxnId="{31702ED7-4C8D-4E85-A265-28D4251CBEB8}">
      <dgm:prSet/>
      <dgm:spPr/>
      <dgm:t>
        <a:bodyPr/>
        <a:lstStyle/>
        <a:p>
          <a:endParaRPr lang="en-IN" sz="1800"/>
        </a:p>
      </dgm:t>
    </dgm:pt>
    <dgm:pt modelId="{D07BDD8B-C71F-48A8-8E12-0E9A9A958E10}" type="sibTrans" cxnId="{31702ED7-4C8D-4E85-A265-28D4251CBEB8}">
      <dgm:prSet/>
      <dgm:spPr/>
      <dgm:t>
        <a:bodyPr/>
        <a:lstStyle/>
        <a:p>
          <a:endParaRPr lang="en-IN" sz="1800"/>
        </a:p>
      </dgm:t>
    </dgm:pt>
    <dgm:pt modelId="{4303D3AD-F748-4CE7-A914-36C5066004FA}">
      <dgm:prSet custT="1"/>
      <dgm:spPr/>
      <dgm:t>
        <a:bodyPr/>
        <a:lstStyle/>
        <a:p>
          <a:r>
            <a:rPr lang="en-US" sz="1800" dirty="0"/>
            <a:t>In small projects, Redux may introduce unnecessary complexity, potentially outweighing its benefits in development efficiency.</a:t>
          </a:r>
          <a:endParaRPr lang="en-IN" sz="1800" dirty="0"/>
        </a:p>
      </dgm:t>
    </dgm:pt>
    <dgm:pt modelId="{F3229A0F-FF85-4592-B780-A58DB57C03A5}" type="parTrans" cxnId="{2796C6FA-6270-4216-BA50-3A7A0F5B9BF4}">
      <dgm:prSet/>
      <dgm:spPr/>
      <dgm:t>
        <a:bodyPr/>
        <a:lstStyle/>
        <a:p>
          <a:endParaRPr lang="en-IN" sz="1800"/>
        </a:p>
      </dgm:t>
    </dgm:pt>
    <dgm:pt modelId="{EF3DE472-5B57-49E1-8E37-4D851B18FDC0}" type="sibTrans" cxnId="{2796C6FA-6270-4216-BA50-3A7A0F5B9BF4}">
      <dgm:prSet/>
      <dgm:spPr/>
      <dgm:t>
        <a:bodyPr/>
        <a:lstStyle/>
        <a:p>
          <a:endParaRPr lang="en-IN" sz="1800"/>
        </a:p>
      </dgm:t>
    </dgm:pt>
    <dgm:pt modelId="{9E58E8F0-1B1F-4D83-88AF-B33DF39E1218}">
      <dgm:prSet custT="1"/>
      <dgm:spPr/>
      <dgm:t>
        <a:bodyPr lIns="91440"/>
        <a:lstStyle/>
        <a:p>
          <a:pPr algn="l"/>
          <a:r>
            <a:rPr lang="en-US" sz="1800" dirty="0"/>
            <a:t>5. Global State for Local Components:</a:t>
          </a:r>
          <a:endParaRPr lang="en-IN" sz="1800" dirty="0"/>
        </a:p>
      </dgm:t>
    </dgm:pt>
    <dgm:pt modelId="{A3083ADD-812D-4189-B89A-ED532FB838AB}" type="parTrans" cxnId="{27E1064C-BCBB-456F-B8CF-F1B120B3C7B9}">
      <dgm:prSet/>
      <dgm:spPr/>
      <dgm:t>
        <a:bodyPr/>
        <a:lstStyle/>
        <a:p>
          <a:endParaRPr lang="en-IN" sz="1800"/>
        </a:p>
      </dgm:t>
    </dgm:pt>
    <dgm:pt modelId="{DF41D73E-0DFC-4417-8066-C8D5223F5E43}" type="sibTrans" cxnId="{27E1064C-BCBB-456F-B8CF-F1B120B3C7B9}">
      <dgm:prSet/>
      <dgm:spPr/>
      <dgm:t>
        <a:bodyPr/>
        <a:lstStyle/>
        <a:p>
          <a:endParaRPr lang="en-IN" sz="1800"/>
        </a:p>
      </dgm:t>
    </dgm:pt>
    <dgm:pt modelId="{958AF91E-D9E1-4288-B6DC-81CC90E6FFAC}">
      <dgm:prSet custT="1"/>
      <dgm:spPr/>
      <dgm:t>
        <a:bodyPr/>
        <a:lstStyle/>
        <a:p>
          <a:r>
            <a:rPr lang="en-US" sz="1800" dirty="0"/>
            <a:t>Overusing Redux for local state introduces unnecessary complexity, as not all state requires a global scope.</a:t>
          </a:r>
          <a:endParaRPr lang="en-IN" sz="1800" dirty="0"/>
        </a:p>
      </dgm:t>
    </dgm:pt>
    <dgm:pt modelId="{2773EC57-FBB3-4D33-91C1-BB7DC00D42A1}" type="parTrans" cxnId="{9132DB41-2BD9-4DC5-9716-CCD6076A50D5}">
      <dgm:prSet/>
      <dgm:spPr/>
      <dgm:t>
        <a:bodyPr/>
        <a:lstStyle/>
        <a:p>
          <a:endParaRPr lang="en-IN" sz="1800"/>
        </a:p>
      </dgm:t>
    </dgm:pt>
    <dgm:pt modelId="{B53D96CD-F5A3-48B6-9EA7-67CE73E1504E}" type="sibTrans" cxnId="{9132DB41-2BD9-4DC5-9716-CCD6076A50D5}">
      <dgm:prSet/>
      <dgm:spPr/>
      <dgm:t>
        <a:bodyPr/>
        <a:lstStyle/>
        <a:p>
          <a:endParaRPr lang="en-IN" sz="1800"/>
        </a:p>
      </dgm:t>
    </dgm:pt>
    <dgm:pt modelId="{54CAA860-5CA8-49F6-B530-FA81A9C4549C}">
      <dgm:prSet custT="1"/>
      <dgm:spPr/>
      <dgm:t>
        <a:bodyPr lIns="91440"/>
        <a:lstStyle/>
        <a:p>
          <a:pPr algn="l"/>
          <a:r>
            <a:rPr lang="en-US" sz="1800" dirty="0"/>
            <a:t>6. Integration with Non-React Libraries:</a:t>
          </a:r>
          <a:endParaRPr lang="en-IN" sz="1800" dirty="0"/>
        </a:p>
      </dgm:t>
    </dgm:pt>
    <dgm:pt modelId="{949D3888-1463-4FCB-A4F7-A58900792AFA}" type="parTrans" cxnId="{4410417F-4ACA-432A-AA58-C89E0CFED0E2}">
      <dgm:prSet/>
      <dgm:spPr/>
      <dgm:t>
        <a:bodyPr/>
        <a:lstStyle/>
        <a:p>
          <a:endParaRPr lang="en-IN" sz="1800"/>
        </a:p>
      </dgm:t>
    </dgm:pt>
    <dgm:pt modelId="{8ED8B23C-A3E9-4297-A9F3-F7725311083B}" type="sibTrans" cxnId="{4410417F-4ACA-432A-AA58-C89E0CFED0E2}">
      <dgm:prSet/>
      <dgm:spPr/>
      <dgm:t>
        <a:bodyPr/>
        <a:lstStyle/>
        <a:p>
          <a:endParaRPr lang="en-IN" sz="1800"/>
        </a:p>
      </dgm:t>
    </dgm:pt>
    <dgm:pt modelId="{6D4B30A0-5CD5-461D-B2D6-42D9DCEEFF11}">
      <dgm:prSet custT="1"/>
      <dgm:spPr/>
      <dgm:t>
        <a:bodyPr/>
        <a:lstStyle/>
        <a:p>
          <a:r>
            <a:rPr lang="en-US" sz="1800" dirty="0"/>
            <a:t>Integrating Redux with non-React libraries or frameworks may demand additional effort and customization, potentially adding complexity to the project.</a:t>
          </a:r>
          <a:endParaRPr lang="en-IN" sz="1800" dirty="0"/>
        </a:p>
      </dgm:t>
    </dgm:pt>
    <dgm:pt modelId="{55258835-9E4C-4358-BFB7-27994111F1DA}" type="parTrans" cxnId="{35037206-9BE2-4126-896B-E138A08B1BFD}">
      <dgm:prSet/>
      <dgm:spPr/>
      <dgm:t>
        <a:bodyPr/>
        <a:lstStyle/>
        <a:p>
          <a:endParaRPr lang="en-IN" sz="1800"/>
        </a:p>
      </dgm:t>
    </dgm:pt>
    <dgm:pt modelId="{986FF7E3-2060-4EC3-9077-58BD7F82D860}" type="sibTrans" cxnId="{35037206-9BE2-4126-896B-E138A08B1BFD}">
      <dgm:prSet/>
      <dgm:spPr/>
      <dgm:t>
        <a:bodyPr/>
        <a:lstStyle/>
        <a:p>
          <a:endParaRPr lang="en-IN" sz="1800"/>
        </a:p>
      </dgm:t>
    </dgm:pt>
    <dgm:pt modelId="{D85C5DE6-417C-4509-BD3D-00935A02A8AD}" type="pres">
      <dgm:prSet presAssocID="{271C901A-02E2-4FB8-A87F-30AABD71BA5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35BEC91-1A71-4ED3-8F17-85C34E596BFE}" type="pres">
      <dgm:prSet presAssocID="{9FDFED87-A13B-44D3-B8FA-B989A14737FC}" presName="composite" presStyleCnt="0"/>
      <dgm:spPr/>
    </dgm:pt>
    <dgm:pt modelId="{ADB729A1-DCF7-4DBE-AF7E-756640440011}" type="pres">
      <dgm:prSet presAssocID="{9FDFED87-A13B-44D3-B8FA-B989A14737FC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97F519-5B62-438A-AFF5-1B2098C5B2CF}" type="pres">
      <dgm:prSet presAssocID="{9FDFED87-A13B-44D3-B8FA-B989A14737FC}" presName="Parent" presStyleLbl="alignNode1" presStyleIdx="0" presStyleCnt="6" custScaleX="8706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8A8681-3706-40FB-913C-B55575D4C4EE}" type="pres">
      <dgm:prSet presAssocID="{9FDFED87-A13B-44D3-B8FA-B989A14737FC}" presName="Accent" presStyleLbl="parChTrans1D1" presStyleIdx="0" presStyleCnt="6"/>
      <dgm:spPr/>
    </dgm:pt>
    <dgm:pt modelId="{FDB19A3C-AC60-4FDD-8120-9375BCFA97C4}" type="pres">
      <dgm:prSet presAssocID="{117389BD-9B0F-4A71-890D-461EAE02020C}" presName="sibTrans" presStyleCnt="0"/>
      <dgm:spPr/>
    </dgm:pt>
    <dgm:pt modelId="{67480940-7D90-4F64-AAA6-9DA934841B9B}" type="pres">
      <dgm:prSet presAssocID="{D36297F5-09FC-4B15-919F-4EA159093772}" presName="composite" presStyleCnt="0"/>
      <dgm:spPr/>
    </dgm:pt>
    <dgm:pt modelId="{2FDC84E4-210D-4C3C-BD7C-A032484F4E1F}" type="pres">
      <dgm:prSet presAssocID="{D36297F5-09FC-4B15-919F-4EA159093772}" presName="First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FF809-0057-4BC1-BF16-6233C429D4A4}" type="pres">
      <dgm:prSet presAssocID="{D36297F5-09FC-4B15-919F-4EA159093772}" presName="Parent" presStyleLbl="alignNode1" presStyleIdx="1" presStyleCnt="6" custScaleX="8706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2779C-0944-44E0-A874-359B7AD4A12E}" type="pres">
      <dgm:prSet presAssocID="{D36297F5-09FC-4B15-919F-4EA159093772}" presName="Accent" presStyleLbl="parChTrans1D1" presStyleIdx="1" presStyleCnt="6"/>
      <dgm:spPr/>
    </dgm:pt>
    <dgm:pt modelId="{CA7E4B6F-75D6-4C6D-8D16-7BC06FFBAE4E}" type="pres">
      <dgm:prSet presAssocID="{58743835-26AC-4886-9260-B5E8A3B0DC19}" presName="sibTrans" presStyleCnt="0"/>
      <dgm:spPr/>
    </dgm:pt>
    <dgm:pt modelId="{6D34906A-96D8-4992-97C7-819E1D14893E}" type="pres">
      <dgm:prSet presAssocID="{358683E0-9114-41B8-A56C-576CFBB39954}" presName="composite" presStyleCnt="0"/>
      <dgm:spPr/>
    </dgm:pt>
    <dgm:pt modelId="{39FF5C7F-EEF3-40F5-8C64-56916DB19974}" type="pres">
      <dgm:prSet presAssocID="{358683E0-9114-41B8-A56C-576CFBB39954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7E767-883C-4D28-9B63-993AA0028C4A}" type="pres">
      <dgm:prSet presAssocID="{358683E0-9114-41B8-A56C-576CFBB39954}" presName="Parent" presStyleLbl="alignNode1" presStyleIdx="2" presStyleCnt="6" custScaleX="8706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A80A0C-5A0D-4384-9899-505745069D1B}" type="pres">
      <dgm:prSet presAssocID="{358683E0-9114-41B8-A56C-576CFBB39954}" presName="Accent" presStyleLbl="parChTrans1D1" presStyleIdx="2" presStyleCnt="6"/>
      <dgm:spPr/>
    </dgm:pt>
    <dgm:pt modelId="{7795FF9A-DC1E-4C1C-A222-FAA3742A255E}" type="pres">
      <dgm:prSet presAssocID="{8D27FF57-159F-42B5-9520-D0E1FFB24C31}" presName="sibTrans" presStyleCnt="0"/>
      <dgm:spPr/>
    </dgm:pt>
    <dgm:pt modelId="{678147D9-4C26-44BC-97F0-587513284D0F}" type="pres">
      <dgm:prSet presAssocID="{EFE47A79-CC18-49B4-A814-D06DBE2F87FD}" presName="composite" presStyleCnt="0"/>
      <dgm:spPr/>
    </dgm:pt>
    <dgm:pt modelId="{C6F4075D-C56D-4C30-A631-4CD2CD2A00DC}" type="pres">
      <dgm:prSet presAssocID="{EFE47A79-CC18-49B4-A814-D06DBE2F87FD}" presName="First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61F50-EFD1-4161-94C4-EECB26992708}" type="pres">
      <dgm:prSet presAssocID="{EFE47A79-CC18-49B4-A814-D06DBE2F87FD}" presName="Parent" presStyleLbl="alignNode1" presStyleIdx="3" presStyleCnt="6" custScaleX="8706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88A7F-FEE6-4716-9D75-0A2D1D5FE598}" type="pres">
      <dgm:prSet presAssocID="{EFE47A79-CC18-49B4-A814-D06DBE2F87FD}" presName="Accent" presStyleLbl="parChTrans1D1" presStyleIdx="3" presStyleCnt="6"/>
      <dgm:spPr/>
    </dgm:pt>
    <dgm:pt modelId="{67FABBE2-5D88-4FC1-980F-6814321D0CE8}" type="pres">
      <dgm:prSet presAssocID="{D07BDD8B-C71F-48A8-8E12-0E9A9A958E10}" presName="sibTrans" presStyleCnt="0"/>
      <dgm:spPr/>
    </dgm:pt>
    <dgm:pt modelId="{4DA7A5A8-62B7-4E12-9188-D8AE77DB7728}" type="pres">
      <dgm:prSet presAssocID="{9E58E8F0-1B1F-4D83-88AF-B33DF39E1218}" presName="composite" presStyleCnt="0"/>
      <dgm:spPr/>
    </dgm:pt>
    <dgm:pt modelId="{12B3D8BC-6F7A-468D-ABD4-4D1013796F74}" type="pres">
      <dgm:prSet presAssocID="{9E58E8F0-1B1F-4D83-88AF-B33DF39E1218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29F78-F0DE-40DF-B4CA-E42CE4869260}" type="pres">
      <dgm:prSet presAssocID="{9E58E8F0-1B1F-4D83-88AF-B33DF39E1218}" presName="Parent" presStyleLbl="alignNode1" presStyleIdx="4" presStyleCnt="6" custScaleX="8706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E0FEB-E8FD-4EB3-ACC9-ABF5961E7978}" type="pres">
      <dgm:prSet presAssocID="{9E58E8F0-1B1F-4D83-88AF-B33DF39E1218}" presName="Accent" presStyleLbl="parChTrans1D1" presStyleIdx="4" presStyleCnt="6"/>
      <dgm:spPr/>
    </dgm:pt>
    <dgm:pt modelId="{DF2D4194-D1D7-4EBE-B960-884B2765D714}" type="pres">
      <dgm:prSet presAssocID="{DF41D73E-0DFC-4417-8066-C8D5223F5E43}" presName="sibTrans" presStyleCnt="0"/>
      <dgm:spPr/>
    </dgm:pt>
    <dgm:pt modelId="{ED1EB6C4-8784-44B2-AC1C-0CDFE8366016}" type="pres">
      <dgm:prSet presAssocID="{54CAA860-5CA8-49F6-B530-FA81A9C4549C}" presName="composite" presStyleCnt="0"/>
      <dgm:spPr/>
    </dgm:pt>
    <dgm:pt modelId="{7941C388-61C6-4CCD-ACDC-9A539633E5CE}" type="pres">
      <dgm:prSet presAssocID="{54CAA860-5CA8-49F6-B530-FA81A9C4549C}" presName="First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7393BB-6715-4ECB-938A-E1BD5A93DF15}" type="pres">
      <dgm:prSet presAssocID="{54CAA860-5CA8-49F6-B530-FA81A9C4549C}" presName="Parent" presStyleLbl="alignNode1" presStyleIdx="5" presStyleCnt="6" custScaleX="8706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9BE70-8853-46F5-9B91-32D2652047C3}" type="pres">
      <dgm:prSet presAssocID="{54CAA860-5CA8-49F6-B530-FA81A9C4549C}" presName="Accent" presStyleLbl="parChTrans1D1" presStyleIdx="5" presStyleCnt="6"/>
      <dgm:spPr/>
    </dgm:pt>
  </dgm:ptLst>
  <dgm:cxnLst>
    <dgm:cxn modelId="{6CC393B6-4A08-42BA-9766-1D8CFC83C04B}" type="presOf" srcId="{9E58E8F0-1B1F-4D83-88AF-B33DF39E1218}" destId="{42029F78-F0DE-40DF-B4CA-E42CE4869260}" srcOrd="0" destOrd="0" presId="urn:microsoft.com/office/officeart/2011/layout/TabList"/>
    <dgm:cxn modelId="{27E1064C-BCBB-456F-B8CF-F1B120B3C7B9}" srcId="{271C901A-02E2-4FB8-A87F-30AABD71BA52}" destId="{9E58E8F0-1B1F-4D83-88AF-B33DF39E1218}" srcOrd="4" destOrd="0" parTransId="{A3083ADD-812D-4189-B89A-ED532FB838AB}" sibTransId="{DF41D73E-0DFC-4417-8066-C8D5223F5E43}"/>
    <dgm:cxn modelId="{9132DB41-2BD9-4DC5-9716-CCD6076A50D5}" srcId="{9E58E8F0-1B1F-4D83-88AF-B33DF39E1218}" destId="{958AF91E-D9E1-4288-B6DC-81CC90E6FFAC}" srcOrd="0" destOrd="0" parTransId="{2773EC57-FBB3-4D33-91C1-BB7DC00D42A1}" sibTransId="{B53D96CD-F5A3-48B6-9EA7-67CE73E1504E}"/>
    <dgm:cxn modelId="{7B2991DF-BF21-4BCD-A5A3-E7977B04CCC6}" type="presOf" srcId="{347D2659-6092-4834-9628-D27B591E8135}" destId="{2FDC84E4-210D-4C3C-BD7C-A032484F4E1F}" srcOrd="0" destOrd="0" presId="urn:microsoft.com/office/officeart/2011/layout/TabList"/>
    <dgm:cxn modelId="{50AFDB82-DBAF-422C-8CD5-B9F1AE2309A9}" srcId="{271C901A-02E2-4FB8-A87F-30AABD71BA52}" destId="{358683E0-9114-41B8-A56C-576CFBB39954}" srcOrd="2" destOrd="0" parTransId="{CE764861-E25A-48F4-ADC6-089E20F2882D}" sibTransId="{8D27FF57-159F-42B5-9520-D0E1FFB24C31}"/>
    <dgm:cxn modelId="{6D1AABB5-E67E-4781-9D1D-BE8F29AED879}" srcId="{D36297F5-09FC-4B15-919F-4EA159093772}" destId="{347D2659-6092-4834-9628-D27B591E8135}" srcOrd="0" destOrd="0" parTransId="{AECE9334-D61B-47E6-886F-AFFA3F8E92D8}" sibTransId="{61952079-7F35-421F-BB30-FD3FBF0B3890}"/>
    <dgm:cxn modelId="{8AC8A0E7-EAE8-444D-9134-60EF5B9EE594}" type="presOf" srcId="{958AF91E-D9E1-4288-B6DC-81CC90E6FFAC}" destId="{12B3D8BC-6F7A-468D-ABD4-4D1013796F74}" srcOrd="0" destOrd="0" presId="urn:microsoft.com/office/officeart/2011/layout/TabList"/>
    <dgm:cxn modelId="{60E6538A-EA72-4439-B43B-4F1EA83480EA}" type="presOf" srcId="{358683E0-9114-41B8-A56C-576CFBB39954}" destId="{F027E767-883C-4D28-9B63-993AA0028C4A}" srcOrd="0" destOrd="0" presId="urn:microsoft.com/office/officeart/2011/layout/TabList"/>
    <dgm:cxn modelId="{4410417F-4ACA-432A-AA58-C89E0CFED0E2}" srcId="{271C901A-02E2-4FB8-A87F-30AABD71BA52}" destId="{54CAA860-5CA8-49F6-B530-FA81A9C4549C}" srcOrd="5" destOrd="0" parTransId="{949D3888-1463-4FCB-A4F7-A58900792AFA}" sibTransId="{8ED8B23C-A3E9-4297-A9F3-F7725311083B}"/>
    <dgm:cxn modelId="{0160554D-C3EA-478F-88C8-34C1F499F7D0}" type="presOf" srcId="{52A23C70-05DF-4B4E-A623-DFECE21D6D49}" destId="{39FF5C7F-EEF3-40F5-8C64-56916DB19974}" srcOrd="0" destOrd="0" presId="urn:microsoft.com/office/officeart/2011/layout/TabList"/>
    <dgm:cxn modelId="{099C601D-81B4-46C2-83F0-F76392A47837}" srcId="{271C901A-02E2-4FB8-A87F-30AABD71BA52}" destId="{D36297F5-09FC-4B15-919F-4EA159093772}" srcOrd="1" destOrd="0" parTransId="{D693C480-C730-4B49-A7B3-DED45949CDD6}" sibTransId="{58743835-26AC-4886-9260-B5E8A3B0DC19}"/>
    <dgm:cxn modelId="{88D729B0-55B8-47D5-A825-ACB789D7FFC1}" type="presOf" srcId="{6D4B30A0-5CD5-461D-B2D6-42D9DCEEFF11}" destId="{7941C388-61C6-4CCD-ACDC-9A539633E5CE}" srcOrd="0" destOrd="0" presId="urn:microsoft.com/office/officeart/2011/layout/TabList"/>
    <dgm:cxn modelId="{35037206-9BE2-4126-896B-E138A08B1BFD}" srcId="{54CAA860-5CA8-49F6-B530-FA81A9C4549C}" destId="{6D4B30A0-5CD5-461D-B2D6-42D9DCEEFF11}" srcOrd="0" destOrd="0" parTransId="{55258835-9E4C-4358-BFB7-27994111F1DA}" sibTransId="{986FF7E3-2060-4EC3-9077-58BD7F82D860}"/>
    <dgm:cxn modelId="{D54CC89D-DFD7-439C-BF9D-F971EED0A541}" srcId="{9FDFED87-A13B-44D3-B8FA-B989A14737FC}" destId="{0FFF65BB-67BF-4E5A-A52C-59A9FC88D376}" srcOrd="0" destOrd="0" parTransId="{FF543BAD-BEB5-452A-9FF9-C0524BC5DEC1}" sibTransId="{B2723380-67DB-48C0-93A4-44D3FAC5F877}"/>
    <dgm:cxn modelId="{37D7E0CD-DF4E-45EA-8786-13055EB382F3}" type="presOf" srcId="{9FDFED87-A13B-44D3-B8FA-B989A14737FC}" destId="{B597F519-5B62-438A-AFF5-1B2098C5B2CF}" srcOrd="0" destOrd="0" presId="urn:microsoft.com/office/officeart/2011/layout/TabList"/>
    <dgm:cxn modelId="{FEBAD50F-13F6-430C-B140-46E7A5632B5D}" type="presOf" srcId="{0FFF65BB-67BF-4E5A-A52C-59A9FC88D376}" destId="{ADB729A1-DCF7-4DBE-AF7E-756640440011}" srcOrd="0" destOrd="0" presId="urn:microsoft.com/office/officeart/2011/layout/TabList"/>
    <dgm:cxn modelId="{2796C6FA-6270-4216-BA50-3A7A0F5B9BF4}" srcId="{EFE47A79-CC18-49B4-A814-D06DBE2F87FD}" destId="{4303D3AD-F748-4CE7-A914-36C5066004FA}" srcOrd="0" destOrd="0" parTransId="{F3229A0F-FF85-4592-B780-A58DB57C03A5}" sibTransId="{EF3DE472-5B57-49E1-8E37-4D851B18FDC0}"/>
    <dgm:cxn modelId="{31702ED7-4C8D-4E85-A265-28D4251CBEB8}" srcId="{271C901A-02E2-4FB8-A87F-30AABD71BA52}" destId="{EFE47A79-CC18-49B4-A814-D06DBE2F87FD}" srcOrd="3" destOrd="0" parTransId="{DA369CBD-7F30-46DF-A3C3-FD8ACE42EF56}" sibTransId="{D07BDD8B-C71F-48A8-8E12-0E9A9A958E10}"/>
    <dgm:cxn modelId="{BF6C856B-98F0-4452-B960-F765B1B542C7}" type="presOf" srcId="{271C901A-02E2-4FB8-A87F-30AABD71BA52}" destId="{D85C5DE6-417C-4509-BD3D-00935A02A8AD}" srcOrd="0" destOrd="0" presId="urn:microsoft.com/office/officeart/2011/layout/TabList"/>
    <dgm:cxn modelId="{3A347B71-9524-4CBF-9A5C-F23A2938952D}" srcId="{358683E0-9114-41B8-A56C-576CFBB39954}" destId="{52A23C70-05DF-4B4E-A623-DFECE21D6D49}" srcOrd="0" destOrd="0" parTransId="{CB1D2EF0-6A3C-4FA5-9D73-4B492C8C84BF}" sibTransId="{9B36696D-CA52-4E22-BECA-597F9861E414}"/>
    <dgm:cxn modelId="{EE6A96D2-A32E-401F-A463-EAED8B99789A}" type="presOf" srcId="{54CAA860-5CA8-49F6-B530-FA81A9C4549C}" destId="{607393BB-6715-4ECB-938A-E1BD5A93DF15}" srcOrd="0" destOrd="0" presId="urn:microsoft.com/office/officeart/2011/layout/TabList"/>
    <dgm:cxn modelId="{295F028E-0FB4-4FE3-8448-19DA0A30C58F}" srcId="{271C901A-02E2-4FB8-A87F-30AABD71BA52}" destId="{9FDFED87-A13B-44D3-B8FA-B989A14737FC}" srcOrd="0" destOrd="0" parTransId="{0E044F0D-114D-4E43-BE83-26CB9D02DB4F}" sibTransId="{117389BD-9B0F-4A71-890D-461EAE02020C}"/>
    <dgm:cxn modelId="{4F325E19-6537-45E4-BFA8-6A7DEB35CC6F}" type="presOf" srcId="{D36297F5-09FC-4B15-919F-4EA159093772}" destId="{6CBFF809-0057-4BC1-BF16-6233C429D4A4}" srcOrd="0" destOrd="0" presId="urn:microsoft.com/office/officeart/2011/layout/TabList"/>
    <dgm:cxn modelId="{5998D2BC-23CE-46BD-8A5B-1E7BE40E563B}" type="presOf" srcId="{4303D3AD-F748-4CE7-A914-36C5066004FA}" destId="{C6F4075D-C56D-4C30-A631-4CD2CD2A00DC}" srcOrd="0" destOrd="0" presId="urn:microsoft.com/office/officeart/2011/layout/TabList"/>
    <dgm:cxn modelId="{E1F56575-8FCB-4076-96E2-759AD11A5CEB}" type="presOf" srcId="{EFE47A79-CC18-49B4-A814-D06DBE2F87FD}" destId="{39561F50-EFD1-4161-94C4-EECB26992708}" srcOrd="0" destOrd="0" presId="urn:microsoft.com/office/officeart/2011/layout/TabList"/>
    <dgm:cxn modelId="{9561EDAB-E445-4AA2-9ECB-D17BBCE45520}" type="presParOf" srcId="{D85C5DE6-417C-4509-BD3D-00935A02A8AD}" destId="{435BEC91-1A71-4ED3-8F17-85C34E596BFE}" srcOrd="0" destOrd="0" presId="urn:microsoft.com/office/officeart/2011/layout/TabList"/>
    <dgm:cxn modelId="{E61EED3C-1FBF-4194-8FDC-848C3393C205}" type="presParOf" srcId="{435BEC91-1A71-4ED3-8F17-85C34E596BFE}" destId="{ADB729A1-DCF7-4DBE-AF7E-756640440011}" srcOrd="0" destOrd="0" presId="urn:microsoft.com/office/officeart/2011/layout/TabList"/>
    <dgm:cxn modelId="{97EDB954-1A57-4D6D-BDB9-5B164A9EF914}" type="presParOf" srcId="{435BEC91-1A71-4ED3-8F17-85C34E596BFE}" destId="{B597F519-5B62-438A-AFF5-1B2098C5B2CF}" srcOrd="1" destOrd="0" presId="urn:microsoft.com/office/officeart/2011/layout/TabList"/>
    <dgm:cxn modelId="{721B3BE0-8F89-4B80-A8D0-AEDF299FE8FE}" type="presParOf" srcId="{435BEC91-1A71-4ED3-8F17-85C34E596BFE}" destId="{4F8A8681-3706-40FB-913C-B55575D4C4EE}" srcOrd="2" destOrd="0" presId="urn:microsoft.com/office/officeart/2011/layout/TabList"/>
    <dgm:cxn modelId="{ACC81D51-8889-44DA-B4C3-F6CBE429A16A}" type="presParOf" srcId="{D85C5DE6-417C-4509-BD3D-00935A02A8AD}" destId="{FDB19A3C-AC60-4FDD-8120-9375BCFA97C4}" srcOrd="1" destOrd="0" presId="urn:microsoft.com/office/officeart/2011/layout/TabList"/>
    <dgm:cxn modelId="{E7935837-84FF-4743-BDDD-EB39A7F51322}" type="presParOf" srcId="{D85C5DE6-417C-4509-BD3D-00935A02A8AD}" destId="{67480940-7D90-4F64-AAA6-9DA934841B9B}" srcOrd="2" destOrd="0" presId="urn:microsoft.com/office/officeart/2011/layout/TabList"/>
    <dgm:cxn modelId="{32AFE467-E9CC-4EE1-8879-78961AB0230D}" type="presParOf" srcId="{67480940-7D90-4F64-AAA6-9DA934841B9B}" destId="{2FDC84E4-210D-4C3C-BD7C-A032484F4E1F}" srcOrd="0" destOrd="0" presId="urn:microsoft.com/office/officeart/2011/layout/TabList"/>
    <dgm:cxn modelId="{B45E7DB4-F711-4205-ACF9-9579BBE4AAA5}" type="presParOf" srcId="{67480940-7D90-4F64-AAA6-9DA934841B9B}" destId="{6CBFF809-0057-4BC1-BF16-6233C429D4A4}" srcOrd="1" destOrd="0" presId="urn:microsoft.com/office/officeart/2011/layout/TabList"/>
    <dgm:cxn modelId="{3690DF71-1688-4133-A092-49DEDEEC4213}" type="presParOf" srcId="{67480940-7D90-4F64-AAA6-9DA934841B9B}" destId="{3D72779C-0944-44E0-A874-359B7AD4A12E}" srcOrd="2" destOrd="0" presId="urn:microsoft.com/office/officeart/2011/layout/TabList"/>
    <dgm:cxn modelId="{558C263E-3194-40ED-990F-8F58FAA240BB}" type="presParOf" srcId="{D85C5DE6-417C-4509-BD3D-00935A02A8AD}" destId="{CA7E4B6F-75D6-4C6D-8D16-7BC06FFBAE4E}" srcOrd="3" destOrd="0" presId="urn:microsoft.com/office/officeart/2011/layout/TabList"/>
    <dgm:cxn modelId="{3A90F324-BA36-4150-A09A-955B5A741369}" type="presParOf" srcId="{D85C5DE6-417C-4509-BD3D-00935A02A8AD}" destId="{6D34906A-96D8-4992-97C7-819E1D14893E}" srcOrd="4" destOrd="0" presId="urn:microsoft.com/office/officeart/2011/layout/TabList"/>
    <dgm:cxn modelId="{E0545DBA-49D6-4B9F-B0AE-F9013C763121}" type="presParOf" srcId="{6D34906A-96D8-4992-97C7-819E1D14893E}" destId="{39FF5C7F-EEF3-40F5-8C64-56916DB19974}" srcOrd="0" destOrd="0" presId="urn:microsoft.com/office/officeart/2011/layout/TabList"/>
    <dgm:cxn modelId="{BB217A7E-8D67-422E-BAA9-E5580D55CC05}" type="presParOf" srcId="{6D34906A-96D8-4992-97C7-819E1D14893E}" destId="{F027E767-883C-4D28-9B63-993AA0028C4A}" srcOrd="1" destOrd="0" presId="urn:microsoft.com/office/officeart/2011/layout/TabList"/>
    <dgm:cxn modelId="{683B9EC2-A3A2-47D4-9398-9A53D4902BE3}" type="presParOf" srcId="{6D34906A-96D8-4992-97C7-819E1D14893E}" destId="{20A80A0C-5A0D-4384-9899-505745069D1B}" srcOrd="2" destOrd="0" presId="urn:microsoft.com/office/officeart/2011/layout/TabList"/>
    <dgm:cxn modelId="{95F6BD0E-53CB-4EF1-ABBD-8749397EE0ED}" type="presParOf" srcId="{D85C5DE6-417C-4509-BD3D-00935A02A8AD}" destId="{7795FF9A-DC1E-4C1C-A222-FAA3742A255E}" srcOrd="5" destOrd="0" presId="urn:microsoft.com/office/officeart/2011/layout/TabList"/>
    <dgm:cxn modelId="{3AA8BEC9-3429-41CD-A2D4-475F5D9B2AFC}" type="presParOf" srcId="{D85C5DE6-417C-4509-BD3D-00935A02A8AD}" destId="{678147D9-4C26-44BC-97F0-587513284D0F}" srcOrd="6" destOrd="0" presId="urn:microsoft.com/office/officeart/2011/layout/TabList"/>
    <dgm:cxn modelId="{221E402E-5467-46D8-BD68-D6E63F805090}" type="presParOf" srcId="{678147D9-4C26-44BC-97F0-587513284D0F}" destId="{C6F4075D-C56D-4C30-A631-4CD2CD2A00DC}" srcOrd="0" destOrd="0" presId="urn:microsoft.com/office/officeart/2011/layout/TabList"/>
    <dgm:cxn modelId="{4E56FE8D-95D5-4216-BF41-6C009F2AEFE4}" type="presParOf" srcId="{678147D9-4C26-44BC-97F0-587513284D0F}" destId="{39561F50-EFD1-4161-94C4-EECB26992708}" srcOrd="1" destOrd="0" presId="urn:microsoft.com/office/officeart/2011/layout/TabList"/>
    <dgm:cxn modelId="{348E7F84-A56F-448B-8911-C9E05143E678}" type="presParOf" srcId="{678147D9-4C26-44BC-97F0-587513284D0F}" destId="{3B588A7F-FEE6-4716-9D75-0A2D1D5FE598}" srcOrd="2" destOrd="0" presId="urn:microsoft.com/office/officeart/2011/layout/TabList"/>
    <dgm:cxn modelId="{845ECF76-8406-4292-AFE6-30B866DC5A10}" type="presParOf" srcId="{D85C5DE6-417C-4509-BD3D-00935A02A8AD}" destId="{67FABBE2-5D88-4FC1-980F-6814321D0CE8}" srcOrd="7" destOrd="0" presId="urn:microsoft.com/office/officeart/2011/layout/TabList"/>
    <dgm:cxn modelId="{6D7BE3BC-587C-4501-A395-83B7FB4E9843}" type="presParOf" srcId="{D85C5DE6-417C-4509-BD3D-00935A02A8AD}" destId="{4DA7A5A8-62B7-4E12-9188-D8AE77DB7728}" srcOrd="8" destOrd="0" presId="urn:microsoft.com/office/officeart/2011/layout/TabList"/>
    <dgm:cxn modelId="{22CF7CB7-D8BC-4B9D-976A-52E9100C7156}" type="presParOf" srcId="{4DA7A5A8-62B7-4E12-9188-D8AE77DB7728}" destId="{12B3D8BC-6F7A-468D-ABD4-4D1013796F74}" srcOrd="0" destOrd="0" presId="urn:microsoft.com/office/officeart/2011/layout/TabList"/>
    <dgm:cxn modelId="{34632F5F-E5A9-4798-B626-914276E7F15E}" type="presParOf" srcId="{4DA7A5A8-62B7-4E12-9188-D8AE77DB7728}" destId="{42029F78-F0DE-40DF-B4CA-E42CE4869260}" srcOrd="1" destOrd="0" presId="urn:microsoft.com/office/officeart/2011/layout/TabList"/>
    <dgm:cxn modelId="{F3F2A339-9990-41F8-91C9-EED84A41CDA5}" type="presParOf" srcId="{4DA7A5A8-62B7-4E12-9188-D8AE77DB7728}" destId="{5E8E0FEB-E8FD-4EB3-ACC9-ABF5961E7978}" srcOrd="2" destOrd="0" presId="urn:microsoft.com/office/officeart/2011/layout/TabList"/>
    <dgm:cxn modelId="{1293D495-E67E-46F0-A2F8-08F8089AB4E3}" type="presParOf" srcId="{D85C5DE6-417C-4509-BD3D-00935A02A8AD}" destId="{DF2D4194-D1D7-4EBE-B960-884B2765D714}" srcOrd="9" destOrd="0" presId="urn:microsoft.com/office/officeart/2011/layout/TabList"/>
    <dgm:cxn modelId="{64471BDD-8061-4BDB-9BD2-9C3BFDAC6A9C}" type="presParOf" srcId="{D85C5DE6-417C-4509-BD3D-00935A02A8AD}" destId="{ED1EB6C4-8784-44B2-AC1C-0CDFE8366016}" srcOrd="10" destOrd="0" presId="urn:microsoft.com/office/officeart/2011/layout/TabList"/>
    <dgm:cxn modelId="{23BADB0A-D321-437A-8CC6-7AB3F374CCE3}" type="presParOf" srcId="{ED1EB6C4-8784-44B2-AC1C-0CDFE8366016}" destId="{7941C388-61C6-4CCD-ACDC-9A539633E5CE}" srcOrd="0" destOrd="0" presId="urn:microsoft.com/office/officeart/2011/layout/TabList"/>
    <dgm:cxn modelId="{10A66928-80CB-4227-B003-50B0E63F659A}" type="presParOf" srcId="{ED1EB6C4-8784-44B2-AC1C-0CDFE8366016}" destId="{607393BB-6715-4ECB-938A-E1BD5A93DF15}" srcOrd="1" destOrd="0" presId="urn:microsoft.com/office/officeart/2011/layout/TabList"/>
    <dgm:cxn modelId="{C244A6C7-2E4A-453C-B3EB-8107FA1E089A}" type="presParOf" srcId="{ED1EB6C4-8784-44B2-AC1C-0CDFE8366016}" destId="{D779BE70-8853-46F5-9B91-32D2652047C3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condition statements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US" sz="1800" dirty="0"/>
            <a:t>2. </a:t>
          </a:r>
          <a:r>
            <a:rPr lang="en-IN" sz="1800" b="0" i="0" dirty="0"/>
            <a:t>Ternary operator</a:t>
          </a:r>
          <a:endParaRPr lang="en-IN" sz="180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dirty="0"/>
            <a:t>1. If/ else statements</a:t>
          </a:r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dirty="0"/>
            <a:t>3. Switch statement</a:t>
          </a:r>
          <a:endParaRPr lang="en-IN" sz="180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E86CCAE2-5264-4B67-AD93-AE6E6895295F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E27C8E-69E0-4B59-8797-A76B62065AAD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4C91CE26-89C5-4E0A-8B2A-DA9F4EE649FE}" type="pres">
      <dgm:prSet presAssocID="{72C598DC-11CA-438A-B8B6-E60E37C35F7E}" presName="rootComposite1" presStyleCnt="0"/>
      <dgm:spPr/>
    </dgm:pt>
    <dgm:pt modelId="{FCD2D1F1-4909-4F27-9591-DCD2B0BFC988}" type="pres">
      <dgm:prSet presAssocID="{72C598DC-11CA-438A-B8B6-E60E37C35F7E}" presName="rootText1" presStyleLbl="node0" presStyleIdx="0" presStyleCnt="1" custScaleX="230881" custScaleY="39678" custLinFactNeighborY="403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D24D433-C61D-4344-86B4-B863995D0A0B}" type="pres">
      <dgm:prSet presAssocID="{72C598DC-11CA-438A-B8B6-E60E37C35F7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33E44C4-E2E3-405D-A4D3-247BA52F4D45}" type="pres">
      <dgm:prSet presAssocID="{72C598DC-11CA-438A-B8B6-E60E37C35F7E}" presName="hierChild2" presStyleCnt="0"/>
      <dgm:spPr/>
    </dgm:pt>
    <dgm:pt modelId="{AA5AC527-DE4C-4829-9E68-252499F14E37}" type="pres">
      <dgm:prSet presAssocID="{06C898ED-5DF1-4221-975C-2C5738B9A51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B40C6361-A961-4525-8FAD-C7D2562AE059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F709DD60-FF2F-4F8C-8F36-F5E073C6E6C6}" type="pres">
      <dgm:prSet presAssocID="{AF662FD4-FA71-4CB5-84FB-820DF3B080A2}" presName="rootComposite" presStyleCnt="0"/>
      <dgm:spPr/>
    </dgm:pt>
    <dgm:pt modelId="{6FFC54F3-9402-463F-97DF-67251DD0B1F5}" type="pres">
      <dgm:prSet presAssocID="{AF662FD4-FA71-4CB5-84FB-820DF3B080A2}" presName="rootText" presStyleLbl="node2" presStyleIdx="0" presStyleCnt="3" custScaleX="128770" custScaleY="39678" custLinFactNeighborX="-42" custLinFactNeighborY="-402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3BF8589-F795-4BF4-9125-C9AE4C4D4BDF}" type="pres">
      <dgm:prSet presAssocID="{AF662FD4-FA71-4CB5-84FB-820DF3B080A2}" presName="rootConnector" presStyleLbl="node2" presStyleIdx="0" presStyleCnt="3"/>
      <dgm:spPr/>
      <dgm:t>
        <a:bodyPr/>
        <a:lstStyle/>
        <a:p>
          <a:endParaRPr lang="en-US"/>
        </a:p>
      </dgm:t>
    </dgm:pt>
    <dgm:pt modelId="{80462B44-921B-40EF-9A32-9CCD11AB32BA}" type="pres">
      <dgm:prSet presAssocID="{AF662FD4-FA71-4CB5-84FB-820DF3B080A2}" presName="hierChild4" presStyleCnt="0"/>
      <dgm:spPr/>
    </dgm:pt>
    <dgm:pt modelId="{DF9BFA12-1BA6-45B5-B691-858D6B001665}" type="pres">
      <dgm:prSet presAssocID="{AF662FD4-FA71-4CB5-84FB-820DF3B080A2}" presName="hierChild5" presStyleCnt="0"/>
      <dgm:spPr/>
    </dgm:pt>
    <dgm:pt modelId="{4832985A-2B98-498B-A902-32A404481411}" type="pres">
      <dgm:prSet presAssocID="{D418D308-C1FB-434F-8477-0F4A97733C18}" presName="Name37" presStyleLbl="parChTrans1D2" presStyleIdx="1" presStyleCnt="3"/>
      <dgm:spPr/>
      <dgm:t>
        <a:bodyPr/>
        <a:lstStyle/>
        <a:p>
          <a:endParaRPr lang="en-US"/>
        </a:p>
      </dgm:t>
    </dgm:pt>
    <dgm:pt modelId="{DAE659E4-6FF1-42BD-8A33-1D9789154E5F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D137CB8C-3531-4BB9-B8CF-DF49899A67DD}" type="pres">
      <dgm:prSet presAssocID="{852EB062-95AF-44B1-8093-C35C61E9F4BE}" presName="rootComposite" presStyleCnt="0"/>
      <dgm:spPr/>
    </dgm:pt>
    <dgm:pt modelId="{A0255DBA-CF83-4ADA-9DA8-8FBB20E8ECC3}" type="pres">
      <dgm:prSet presAssocID="{852EB062-95AF-44B1-8093-C35C61E9F4BE}" presName="rootText" presStyleLbl="node2" presStyleIdx="1" presStyleCnt="3" custScaleX="128770" custScaleY="39678" custLinFactNeighborX="-4024" custLinFactNeighborY="-402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D28E91C-23F8-43EC-8F2B-EEFBCF75DE03}" type="pres">
      <dgm:prSet presAssocID="{852EB062-95AF-44B1-8093-C35C61E9F4BE}" presName="rootConnector" presStyleLbl="node2" presStyleIdx="1" presStyleCnt="3"/>
      <dgm:spPr/>
      <dgm:t>
        <a:bodyPr/>
        <a:lstStyle/>
        <a:p>
          <a:endParaRPr lang="en-US"/>
        </a:p>
      </dgm:t>
    </dgm:pt>
    <dgm:pt modelId="{82E2D341-2D0C-41A8-9619-582AC1D13376}" type="pres">
      <dgm:prSet presAssocID="{852EB062-95AF-44B1-8093-C35C61E9F4BE}" presName="hierChild4" presStyleCnt="0"/>
      <dgm:spPr/>
    </dgm:pt>
    <dgm:pt modelId="{E2AD9661-1BDD-44D2-A960-7DA79A88EC88}" type="pres">
      <dgm:prSet presAssocID="{852EB062-95AF-44B1-8093-C35C61E9F4BE}" presName="hierChild5" presStyleCnt="0"/>
      <dgm:spPr/>
    </dgm:pt>
    <dgm:pt modelId="{06D5D201-E8F6-473C-A83D-BE46D458BE8F}" type="pres">
      <dgm:prSet presAssocID="{CE65536E-7001-4962-B5BA-787379DE4686}" presName="Name37" presStyleLbl="parChTrans1D2" presStyleIdx="2" presStyleCnt="3"/>
      <dgm:spPr/>
      <dgm:t>
        <a:bodyPr/>
        <a:lstStyle/>
        <a:p>
          <a:endParaRPr lang="en-US"/>
        </a:p>
      </dgm:t>
    </dgm:pt>
    <dgm:pt modelId="{DD2D3508-4ECB-4AD3-BFAB-465D4E63FB05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8D4D5B81-BB9F-45FC-92C1-5EEE40AD1E38}" type="pres">
      <dgm:prSet presAssocID="{8D27A7C2-788A-41CB-9983-EC5C4181AD4E}" presName="rootComposite" presStyleCnt="0"/>
      <dgm:spPr/>
    </dgm:pt>
    <dgm:pt modelId="{7E4B8C54-7DA3-4C70-9CDB-87AC91AD885B}" type="pres">
      <dgm:prSet presAssocID="{8D27A7C2-788A-41CB-9983-EC5C4181AD4E}" presName="rootText" presStyleLbl="node2" presStyleIdx="2" presStyleCnt="3" custScaleX="121018" custScaleY="42475" custLinFactNeighborX="62354" custLinFactNeighborY="-359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1B02055-0608-453D-BDE8-7164E59D5AEB}" type="pres">
      <dgm:prSet presAssocID="{8D27A7C2-788A-41CB-9983-EC5C4181AD4E}" presName="rootConnector" presStyleLbl="node2" presStyleIdx="2" presStyleCnt="3"/>
      <dgm:spPr/>
      <dgm:t>
        <a:bodyPr/>
        <a:lstStyle/>
        <a:p>
          <a:endParaRPr lang="en-US"/>
        </a:p>
      </dgm:t>
    </dgm:pt>
    <dgm:pt modelId="{06A3C952-F3E0-4B98-892F-F19141CE2022}" type="pres">
      <dgm:prSet presAssocID="{8D27A7C2-788A-41CB-9983-EC5C4181AD4E}" presName="hierChild4" presStyleCnt="0"/>
      <dgm:spPr/>
    </dgm:pt>
    <dgm:pt modelId="{C9DA64AB-B2A8-4DC8-9F28-9158BAD2C7F9}" type="pres">
      <dgm:prSet presAssocID="{8D27A7C2-788A-41CB-9983-EC5C4181AD4E}" presName="hierChild5" presStyleCnt="0"/>
      <dgm:spPr/>
    </dgm:pt>
    <dgm:pt modelId="{B41230A2-640F-4AB3-B996-971BF4B4FA42}" type="pres">
      <dgm:prSet presAssocID="{72C598DC-11CA-438A-B8B6-E60E37C35F7E}" presName="hierChild3" presStyleCnt="0"/>
      <dgm:spPr/>
    </dgm:pt>
  </dgm:ptLst>
  <dgm:cxnLst>
    <dgm:cxn modelId="{EE7A0489-E829-4812-A913-8585F57199F0}" type="presOf" srcId="{E8F413EF-B69A-44AD-BEF5-269A53317A58}" destId="{E86CCAE2-5264-4B67-AD93-AE6E6895295F}" srcOrd="0" destOrd="0" presId="urn:microsoft.com/office/officeart/2005/8/layout/orgChart1"/>
    <dgm:cxn modelId="{7FA66429-6694-49A6-B542-24CDA5BD70B9}" type="presOf" srcId="{72C598DC-11CA-438A-B8B6-E60E37C35F7E}" destId="{FCD2D1F1-4909-4F27-9591-DCD2B0BFC988}" srcOrd="0" destOrd="0" presId="urn:microsoft.com/office/officeart/2005/8/layout/orgChart1"/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AD43FED7-B490-48E2-8794-9A24EBF07183}" type="presOf" srcId="{8D27A7C2-788A-41CB-9983-EC5C4181AD4E}" destId="{D1B02055-0608-453D-BDE8-7164E59D5AEB}" srcOrd="1" destOrd="0" presId="urn:microsoft.com/office/officeart/2005/8/layout/orgChart1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65B2D9A0-23A1-4C9C-8FDB-46942F24B39B}" type="presOf" srcId="{D418D308-C1FB-434F-8477-0F4A97733C18}" destId="{4832985A-2B98-498B-A902-32A404481411}" srcOrd="0" destOrd="0" presId="urn:microsoft.com/office/officeart/2005/8/layout/orgChart1"/>
    <dgm:cxn modelId="{15E83ABF-6543-4FA2-916E-9533C49172E1}" type="presOf" srcId="{AF662FD4-FA71-4CB5-84FB-820DF3B080A2}" destId="{6FFC54F3-9402-463F-97DF-67251DD0B1F5}" srcOrd="0" destOrd="0" presId="urn:microsoft.com/office/officeart/2005/8/layout/orgChart1"/>
    <dgm:cxn modelId="{48E537B1-7F3E-4D76-AC02-DD375949FC74}" type="presOf" srcId="{852EB062-95AF-44B1-8093-C35C61E9F4BE}" destId="{5D28E91C-23F8-43EC-8F2B-EEFBCF75DE03}" srcOrd="1" destOrd="0" presId="urn:microsoft.com/office/officeart/2005/8/layout/orgChart1"/>
    <dgm:cxn modelId="{52F2BF5F-5DAA-48EA-ADC2-740F8CD9A2E2}" type="presOf" srcId="{AF662FD4-FA71-4CB5-84FB-820DF3B080A2}" destId="{03BF8589-F795-4BF4-9125-C9AE4C4D4BDF}" srcOrd="1" destOrd="0" presId="urn:microsoft.com/office/officeart/2005/8/layout/orgChart1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04CC47F4-00FB-481C-86D6-FCAFE0AD5D92}" type="presOf" srcId="{852EB062-95AF-44B1-8093-C35C61E9F4BE}" destId="{A0255DBA-CF83-4ADA-9DA8-8FBB20E8ECC3}" srcOrd="0" destOrd="0" presId="urn:microsoft.com/office/officeart/2005/8/layout/orgChart1"/>
    <dgm:cxn modelId="{EA2595CA-41C7-446C-9368-ECA14ABE0B5E}" type="presOf" srcId="{8D27A7C2-788A-41CB-9983-EC5C4181AD4E}" destId="{7E4B8C54-7DA3-4C70-9CDB-87AC91AD885B}" srcOrd="0" destOrd="0" presId="urn:microsoft.com/office/officeart/2005/8/layout/orgChart1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6A4C61B-10B1-4C28-B0BD-F0AA08F009E4}" type="presOf" srcId="{72C598DC-11CA-438A-B8B6-E60E37C35F7E}" destId="{DD24D433-C61D-4344-86B4-B863995D0A0B}" srcOrd="1" destOrd="0" presId="urn:microsoft.com/office/officeart/2005/8/layout/orgChart1"/>
    <dgm:cxn modelId="{F33CC2ED-F0F4-4A93-B6D5-CF7E25735CC6}" type="presOf" srcId="{CE65536E-7001-4962-B5BA-787379DE4686}" destId="{06D5D201-E8F6-473C-A83D-BE46D458BE8F}" srcOrd="0" destOrd="0" presId="urn:microsoft.com/office/officeart/2005/8/layout/orgChart1"/>
    <dgm:cxn modelId="{BC63E767-2A2B-46FD-89C3-8F8AA4B4F433}" type="presOf" srcId="{06C898ED-5DF1-4221-975C-2C5738B9A519}" destId="{AA5AC527-DE4C-4829-9E68-252499F14E37}" srcOrd="0" destOrd="0" presId="urn:microsoft.com/office/officeart/2005/8/layout/orgChart1"/>
    <dgm:cxn modelId="{8E151A7A-67BA-4DE7-9C5D-B0099DB09E22}" type="presParOf" srcId="{E86CCAE2-5264-4B67-AD93-AE6E6895295F}" destId="{AEE27C8E-69E0-4B59-8797-A76B62065AAD}" srcOrd="0" destOrd="0" presId="urn:microsoft.com/office/officeart/2005/8/layout/orgChart1"/>
    <dgm:cxn modelId="{CE1F74D3-CC18-4692-BA40-58FF5E1B07E9}" type="presParOf" srcId="{AEE27C8E-69E0-4B59-8797-A76B62065AAD}" destId="{4C91CE26-89C5-4E0A-8B2A-DA9F4EE649FE}" srcOrd="0" destOrd="0" presId="urn:microsoft.com/office/officeart/2005/8/layout/orgChart1"/>
    <dgm:cxn modelId="{7193CA83-F788-43D1-9795-34A925C9F3F5}" type="presParOf" srcId="{4C91CE26-89C5-4E0A-8B2A-DA9F4EE649FE}" destId="{FCD2D1F1-4909-4F27-9591-DCD2B0BFC988}" srcOrd="0" destOrd="0" presId="urn:microsoft.com/office/officeart/2005/8/layout/orgChart1"/>
    <dgm:cxn modelId="{077713FC-1809-471F-8FE9-B959F15A545A}" type="presParOf" srcId="{4C91CE26-89C5-4E0A-8B2A-DA9F4EE649FE}" destId="{DD24D433-C61D-4344-86B4-B863995D0A0B}" srcOrd="1" destOrd="0" presId="urn:microsoft.com/office/officeart/2005/8/layout/orgChart1"/>
    <dgm:cxn modelId="{E6236EAB-BD04-43AB-844D-5EB813444E1C}" type="presParOf" srcId="{AEE27C8E-69E0-4B59-8797-A76B62065AAD}" destId="{933E44C4-E2E3-405D-A4D3-247BA52F4D45}" srcOrd="1" destOrd="0" presId="urn:microsoft.com/office/officeart/2005/8/layout/orgChart1"/>
    <dgm:cxn modelId="{A9B5331D-F940-4F73-82D7-FF789CB208F1}" type="presParOf" srcId="{933E44C4-E2E3-405D-A4D3-247BA52F4D45}" destId="{AA5AC527-DE4C-4829-9E68-252499F14E37}" srcOrd="0" destOrd="0" presId="urn:microsoft.com/office/officeart/2005/8/layout/orgChart1"/>
    <dgm:cxn modelId="{26DC98D2-F874-460A-B698-2B92AF8479A8}" type="presParOf" srcId="{933E44C4-E2E3-405D-A4D3-247BA52F4D45}" destId="{B40C6361-A961-4525-8FAD-C7D2562AE059}" srcOrd="1" destOrd="0" presId="urn:microsoft.com/office/officeart/2005/8/layout/orgChart1"/>
    <dgm:cxn modelId="{9F1BAFC0-EC93-4B58-8963-9913B32A0618}" type="presParOf" srcId="{B40C6361-A961-4525-8FAD-C7D2562AE059}" destId="{F709DD60-FF2F-4F8C-8F36-F5E073C6E6C6}" srcOrd="0" destOrd="0" presId="urn:microsoft.com/office/officeart/2005/8/layout/orgChart1"/>
    <dgm:cxn modelId="{A9A6D3FC-ECD1-4E1C-8C67-7EDF495BB40B}" type="presParOf" srcId="{F709DD60-FF2F-4F8C-8F36-F5E073C6E6C6}" destId="{6FFC54F3-9402-463F-97DF-67251DD0B1F5}" srcOrd="0" destOrd="0" presId="urn:microsoft.com/office/officeart/2005/8/layout/orgChart1"/>
    <dgm:cxn modelId="{BCADDF8B-8204-4B5F-A5E6-7143891EF526}" type="presParOf" srcId="{F709DD60-FF2F-4F8C-8F36-F5E073C6E6C6}" destId="{03BF8589-F795-4BF4-9125-C9AE4C4D4BDF}" srcOrd="1" destOrd="0" presId="urn:microsoft.com/office/officeart/2005/8/layout/orgChart1"/>
    <dgm:cxn modelId="{648CEEAA-2715-4543-8146-9D6373E37DE4}" type="presParOf" srcId="{B40C6361-A961-4525-8FAD-C7D2562AE059}" destId="{80462B44-921B-40EF-9A32-9CCD11AB32BA}" srcOrd="1" destOrd="0" presId="urn:microsoft.com/office/officeart/2005/8/layout/orgChart1"/>
    <dgm:cxn modelId="{027BB0EC-F288-44AF-A38C-9C63A700121E}" type="presParOf" srcId="{B40C6361-A961-4525-8FAD-C7D2562AE059}" destId="{DF9BFA12-1BA6-45B5-B691-858D6B001665}" srcOrd="2" destOrd="0" presId="urn:microsoft.com/office/officeart/2005/8/layout/orgChart1"/>
    <dgm:cxn modelId="{6592A3F8-9210-43FA-B058-5BC1E832B534}" type="presParOf" srcId="{933E44C4-E2E3-405D-A4D3-247BA52F4D45}" destId="{4832985A-2B98-498B-A902-32A404481411}" srcOrd="2" destOrd="0" presId="urn:microsoft.com/office/officeart/2005/8/layout/orgChart1"/>
    <dgm:cxn modelId="{D7C7A33F-5B5C-4971-A97A-C4C6050FB454}" type="presParOf" srcId="{933E44C4-E2E3-405D-A4D3-247BA52F4D45}" destId="{DAE659E4-6FF1-42BD-8A33-1D9789154E5F}" srcOrd="3" destOrd="0" presId="urn:microsoft.com/office/officeart/2005/8/layout/orgChart1"/>
    <dgm:cxn modelId="{F5E974D5-0157-42C5-992B-AEB05DA1E94D}" type="presParOf" srcId="{DAE659E4-6FF1-42BD-8A33-1D9789154E5F}" destId="{D137CB8C-3531-4BB9-B8CF-DF49899A67DD}" srcOrd="0" destOrd="0" presId="urn:microsoft.com/office/officeart/2005/8/layout/orgChart1"/>
    <dgm:cxn modelId="{AF177F56-DDBE-42FE-A25A-33D35B9F07A5}" type="presParOf" srcId="{D137CB8C-3531-4BB9-B8CF-DF49899A67DD}" destId="{A0255DBA-CF83-4ADA-9DA8-8FBB20E8ECC3}" srcOrd="0" destOrd="0" presId="urn:microsoft.com/office/officeart/2005/8/layout/orgChart1"/>
    <dgm:cxn modelId="{C42407B0-4E2E-4B9E-A525-08F798686F93}" type="presParOf" srcId="{D137CB8C-3531-4BB9-B8CF-DF49899A67DD}" destId="{5D28E91C-23F8-43EC-8F2B-EEFBCF75DE03}" srcOrd="1" destOrd="0" presId="urn:microsoft.com/office/officeart/2005/8/layout/orgChart1"/>
    <dgm:cxn modelId="{9B9F4E5E-32CC-4681-B4DA-4BE1557ECF7D}" type="presParOf" srcId="{DAE659E4-6FF1-42BD-8A33-1D9789154E5F}" destId="{82E2D341-2D0C-41A8-9619-582AC1D13376}" srcOrd="1" destOrd="0" presId="urn:microsoft.com/office/officeart/2005/8/layout/orgChart1"/>
    <dgm:cxn modelId="{0DBD8E76-ABFD-4DDC-8E43-9838B4C7A020}" type="presParOf" srcId="{DAE659E4-6FF1-42BD-8A33-1D9789154E5F}" destId="{E2AD9661-1BDD-44D2-A960-7DA79A88EC88}" srcOrd="2" destOrd="0" presId="urn:microsoft.com/office/officeart/2005/8/layout/orgChart1"/>
    <dgm:cxn modelId="{CC947ED1-2C1E-4752-ABF8-683ED056E283}" type="presParOf" srcId="{933E44C4-E2E3-405D-A4D3-247BA52F4D45}" destId="{06D5D201-E8F6-473C-A83D-BE46D458BE8F}" srcOrd="4" destOrd="0" presId="urn:microsoft.com/office/officeart/2005/8/layout/orgChart1"/>
    <dgm:cxn modelId="{530BBF2A-BADB-40A9-8F3C-818FCD6FDF6C}" type="presParOf" srcId="{933E44C4-E2E3-405D-A4D3-247BA52F4D45}" destId="{DD2D3508-4ECB-4AD3-BFAB-465D4E63FB05}" srcOrd="5" destOrd="0" presId="urn:microsoft.com/office/officeart/2005/8/layout/orgChart1"/>
    <dgm:cxn modelId="{EE132052-63BB-4B90-9C44-CB3575707A23}" type="presParOf" srcId="{DD2D3508-4ECB-4AD3-BFAB-465D4E63FB05}" destId="{8D4D5B81-BB9F-45FC-92C1-5EEE40AD1E38}" srcOrd="0" destOrd="0" presId="urn:microsoft.com/office/officeart/2005/8/layout/orgChart1"/>
    <dgm:cxn modelId="{989C5BA5-566D-4422-AE57-156D608F7E25}" type="presParOf" srcId="{8D4D5B81-BB9F-45FC-92C1-5EEE40AD1E38}" destId="{7E4B8C54-7DA3-4C70-9CDB-87AC91AD885B}" srcOrd="0" destOrd="0" presId="urn:microsoft.com/office/officeart/2005/8/layout/orgChart1"/>
    <dgm:cxn modelId="{971B7B6B-56D1-4FB1-B48D-C18ABB428716}" type="presParOf" srcId="{8D4D5B81-BB9F-45FC-92C1-5EEE40AD1E38}" destId="{D1B02055-0608-453D-BDE8-7164E59D5AEB}" srcOrd="1" destOrd="0" presId="urn:microsoft.com/office/officeart/2005/8/layout/orgChart1"/>
    <dgm:cxn modelId="{45F9A8E9-FB9A-43F9-8EC8-28A57B1A94F3}" type="presParOf" srcId="{DD2D3508-4ECB-4AD3-BFAB-465D4E63FB05}" destId="{06A3C952-F3E0-4B98-892F-F19141CE2022}" srcOrd="1" destOrd="0" presId="urn:microsoft.com/office/officeart/2005/8/layout/orgChart1"/>
    <dgm:cxn modelId="{4BAF04CA-1B01-47B4-ABF4-D9034E192272}" type="presParOf" srcId="{DD2D3508-4ECB-4AD3-BFAB-465D4E63FB05}" destId="{C9DA64AB-B2A8-4DC8-9F28-9158BAD2C7F9}" srcOrd="2" destOrd="0" presId="urn:microsoft.com/office/officeart/2005/8/layout/orgChart1"/>
    <dgm:cxn modelId="{968A3BE1-57BA-44AE-ADE4-552BA43BC3F5}" type="presParOf" srcId="{AEE27C8E-69E0-4B59-8797-A76B62065AAD}" destId="{B41230A2-640F-4AB3-B996-971BF4B4FA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Uses of Spread Operator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852EB062-95AF-44B1-8093-C35C61E9F4BE}">
      <dgm:prSet phldrT="[Text]" custT="1"/>
      <dgm:spPr/>
      <dgm:t>
        <a:bodyPr/>
        <a:lstStyle/>
        <a:p>
          <a:r>
            <a:rPr lang="en-IN" sz="1800" b="0" i="0" dirty="0"/>
            <a:t>Merging Arrays</a:t>
          </a:r>
          <a:endParaRPr lang="en-IN" sz="1800" b="0" dirty="0"/>
        </a:p>
      </dgm:t>
    </dgm:pt>
    <dgm:pt modelId="{D418D308-C1FB-434F-8477-0F4A97733C18}" type="parTrans" cxnId="{77108F6F-B731-45E4-BB81-F7E18A064AFD}">
      <dgm:prSet/>
      <dgm:spPr/>
      <dgm:t>
        <a:bodyPr/>
        <a:lstStyle/>
        <a:p>
          <a:endParaRPr lang="en-IN" sz="1800"/>
        </a:p>
      </dgm:t>
    </dgm:pt>
    <dgm:pt modelId="{DE60AC3D-5475-4E2F-A14F-8970FB717E2A}" type="sibTrans" cxnId="{77108F6F-B731-45E4-BB81-F7E18A064AFD}">
      <dgm:prSet/>
      <dgm:spPr/>
      <dgm:t>
        <a:bodyPr/>
        <a:lstStyle/>
        <a:p>
          <a:endParaRPr lang="en-IN" sz="1800"/>
        </a:p>
      </dgm:t>
    </dgm:pt>
    <dgm:pt modelId="{AF662FD4-FA71-4CB5-84FB-820DF3B080A2}">
      <dgm:prSet custT="1"/>
      <dgm:spPr/>
      <dgm:t>
        <a:bodyPr/>
        <a:lstStyle/>
        <a:p>
          <a:r>
            <a:rPr lang="en-IN" sz="1800" b="0" i="0" dirty="0"/>
            <a:t>Copying an Array</a:t>
          </a:r>
          <a:endParaRPr lang="en-IN" sz="1800" b="0" dirty="0"/>
        </a:p>
      </dgm:t>
    </dgm:pt>
    <dgm:pt modelId="{06C898ED-5DF1-4221-975C-2C5738B9A519}" type="parTrans" cxnId="{1A00F6D1-90BE-4340-A4AA-CDE4FEAD4BB8}">
      <dgm:prSet/>
      <dgm:spPr/>
      <dgm:t>
        <a:bodyPr/>
        <a:lstStyle/>
        <a:p>
          <a:endParaRPr lang="en-IN" sz="1800"/>
        </a:p>
      </dgm:t>
    </dgm:pt>
    <dgm:pt modelId="{5B7CD409-6AB9-4C4C-BD71-3020FE8CD7F9}" type="sibTrans" cxnId="{1A00F6D1-90BE-4340-A4AA-CDE4FEAD4BB8}">
      <dgm:prSet/>
      <dgm:spPr/>
      <dgm:t>
        <a:bodyPr/>
        <a:lstStyle/>
        <a:p>
          <a:endParaRPr lang="en-IN" sz="1800"/>
        </a:p>
      </dgm:t>
    </dgm:pt>
    <dgm:pt modelId="{8D27A7C2-788A-41CB-9983-EC5C4181AD4E}">
      <dgm:prSet custT="1"/>
      <dgm:spPr/>
      <dgm:t>
        <a:bodyPr/>
        <a:lstStyle/>
        <a:p>
          <a:r>
            <a:rPr lang="en-US" sz="1800" b="0" i="0" dirty="0"/>
            <a:t>Passing Multiple Arguments to a Function</a:t>
          </a:r>
          <a:endParaRPr lang="en-IN" sz="1800" b="0" dirty="0"/>
        </a:p>
      </dgm:t>
    </dgm:pt>
    <dgm:pt modelId="{CE65536E-7001-4962-B5BA-787379DE4686}" type="parTrans" cxnId="{811C3908-9371-4D4B-83F4-596E8E96AEFB}">
      <dgm:prSet/>
      <dgm:spPr/>
      <dgm:t>
        <a:bodyPr/>
        <a:lstStyle/>
        <a:p>
          <a:endParaRPr lang="en-IN"/>
        </a:p>
      </dgm:t>
    </dgm:pt>
    <dgm:pt modelId="{5A4A2B19-810D-4B60-A79C-85DD15D7CCBB}" type="sibTrans" cxnId="{811C3908-9371-4D4B-83F4-596E8E96AEFB}">
      <dgm:prSet/>
      <dgm:spPr/>
      <dgm:t>
        <a:bodyPr/>
        <a:lstStyle/>
        <a:p>
          <a:endParaRPr lang="en-IN"/>
        </a:p>
      </dgm:t>
    </dgm:pt>
    <dgm:pt modelId="{D911ED6E-C8C3-49FC-9A95-BAA848643B29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E24EA4E-6FDA-47DF-9F33-A8BB57EB8053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65150C82-4283-4D0E-8E7A-D647621A27D5}" type="pres">
      <dgm:prSet presAssocID="{72C598DC-11CA-438A-B8B6-E60E37C35F7E}" presName="rootComposite1" presStyleCnt="0"/>
      <dgm:spPr/>
    </dgm:pt>
    <dgm:pt modelId="{04956C0A-D8CA-435D-8248-BF04E06BB918}" type="pres">
      <dgm:prSet presAssocID="{72C598DC-11CA-438A-B8B6-E60E37C35F7E}" presName="rootText1" presStyleLbl="node0" presStyleIdx="0" presStyleCnt="1" custScaleX="46300" custScaleY="95412" custLinFactNeighborY="-34587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81A62CD-CB8E-4255-97DD-FCD9EB41CE76}" type="pres">
      <dgm:prSet presAssocID="{72C598DC-11CA-438A-B8B6-E60E37C35F7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D837EEB-B524-4ECB-BB3F-EFF556A637AF}" type="pres">
      <dgm:prSet presAssocID="{72C598DC-11CA-438A-B8B6-E60E37C35F7E}" presName="hierChild2" presStyleCnt="0"/>
      <dgm:spPr/>
    </dgm:pt>
    <dgm:pt modelId="{02FEAC4C-D535-4EBF-910F-C6F2D451B411}" type="pres">
      <dgm:prSet presAssocID="{06C898ED-5DF1-4221-975C-2C5738B9A519}" presName="Name64" presStyleLbl="parChTrans1D2" presStyleIdx="0" presStyleCnt="3"/>
      <dgm:spPr/>
      <dgm:t>
        <a:bodyPr/>
        <a:lstStyle/>
        <a:p>
          <a:endParaRPr lang="en-US"/>
        </a:p>
      </dgm:t>
    </dgm:pt>
    <dgm:pt modelId="{8B987822-8C9D-4315-800F-5CC0B9723CB0}" type="pres">
      <dgm:prSet presAssocID="{AF662FD4-FA71-4CB5-84FB-820DF3B080A2}" presName="hierRoot2" presStyleCnt="0">
        <dgm:presLayoutVars>
          <dgm:hierBranch val="init"/>
        </dgm:presLayoutVars>
      </dgm:prSet>
      <dgm:spPr/>
    </dgm:pt>
    <dgm:pt modelId="{B48514F6-8F41-435C-BCD6-75BC1ECED8A4}" type="pres">
      <dgm:prSet presAssocID="{AF662FD4-FA71-4CB5-84FB-820DF3B080A2}" presName="rootComposite" presStyleCnt="0"/>
      <dgm:spPr/>
    </dgm:pt>
    <dgm:pt modelId="{0B5A0DC1-A7F8-4314-BD6C-94BB6EBE9B57}" type="pres">
      <dgm:prSet presAssocID="{AF662FD4-FA71-4CB5-84FB-820DF3B080A2}" presName="rootText" presStyleLbl="node2" presStyleIdx="0" presStyleCnt="3" custScaleX="74140" custScaleY="56762" custLinFactNeighborX="-400" custLinFactNeighborY="-6540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BD35BB8-0758-45F1-9624-5922C2E47CF0}" type="pres">
      <dgm:prSet presAssocID="{AF662FD4-FA71-4CB5-84FB-820DF3B080A2}" presName="rootConnector" presStyleLbl="node2" presStyleIdx="0" presStyleCnt="3"/>
      <dgm:spPr/>
      <dgm:t>
        <a:bodyPr/>
        <a:lstStyle/>
        <a:p>
          <a:endParaRPr lang="en-US"/>
        </a:p>
      </dgm:t>
    </dgm:pt>
    <dgm:pt modelId="{2CF84525-80D3-4B42-931A-96080ED92E6D}" type="pres">
      <dgm:prSet presAssocID="{AF662FD4-FA71-4CB5-84FB-820DF3B080A2}" presName="hierChild4" presStyleCnt="0"/>
      <dgm:spPr/>
    </dgm:pt>
    <dgm:pt modelId="{CF876CE0-F296-41C1-B049-91D01F78508E}" type="pres">
      <dgm:prSet presAssocID="{AF662FD4-FA71-4CB5-84FB-820DF3B080A2}" presName="hierChild5" presStyleCnt="0"/>
      <dgm:spPr/>
    </dgm:pt>
    <dgm:pt modelId="{53198F55-7C21-4180-850C-67A02380816B}" type="pres">
      <dgm:prSet presAssocID="{D418D308-C1FB-434F-8477-0F4A97733C18}" presName="Name64" presStyleLbl="parChTrans1D2" presStyleIdx="1" presStyleCnt="3"/>
      <dgm:spPr/>
      <dgm:t>
        <a:bodyPr/>
        <a:lstStyle/>
        <a:p>
          <a:endParaRPr lang="en-US"/>
        </a:p>
      </dgm:t>
    </dgm:pt>
    <dgm:pt modelId="{829DB71A-2863-45F3-AEF0-CF9CD31B2CE7}" type="pres">
      <dgm:prSet presAssocID="{852EB062-95AF-44B1-8093-C35C61E9F4BE}" presName="hierRoot2" presStyleCnt="0">
        <dgm:presLayoutVars>
          <dgm:hierBranch val="init"/>
        </dgm:presLayoutVars>
      </dgm:prSet>
      <dgm:spPr/>
    </dgm:pt>
    <dgm:pt modelId="{16BEEA00-6A51-4D58-9596-1699BD26BB2F}" type="pres">
      <dgm:prSet presAssocID="{852EB062-95AF-44B1-8093-C35C61E9F4BE}" presName="rootComposite" presStyleCnt="0"/>
      <dgm:spPr/>
    </dgm:pt>
    <dgm:pt modelId="{10AFF593-7722-4F65-9482-F0C70F34E2E3}" type="pres">
      <dgm:prSet presAssocID="{852EB062-95AF-44B1-8093-C35C61E9F4BE}" presName="rootText" presStyleLbl="node2" presStyleIdx="1" presStyleCnt="3" custScaleX="74140" custScaleY="56762" custLinFactNeighborX="1200" custLinFactNeighborY="-35399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99CFB2C-DC5A-408F-BFDB-8402231F58A8}" type="pres">
      <dgm:prSet presAssocID="{852EB062-95AF-44B1-8093-C35C61E9F4BE}" presName="rootConnector" presStyleLbl="node2" presStyleIdx="1" presStyleCnt="3"/>
      <dgm:spPr/>
      <dgm:t>
        <a:bodyPr/>
        <a:lstStyle/>
        <a:p>
          <a:endParaRPr lang="en-US"/>
        </a:p>
      </dgm:t>
    </dgm:pt>
    <dgm:pt modelId="{3D590EF6-E3E7-47AD-9499-99CC04B27927}" type="pres">
      <dgm:prSet presAssocID="{852EB062-95AF-44B1-8093-C35C61E9F4BE}" presName="hierChild4" presStyleCnt="0"/>
      <dgm:spPr/>
    </dgm:pt>
    <dgm:pt modelId="{D8C73B5A-DDC9-45D5-AD04-5A18941F076C}" type="pres">
      <dgm:prSet presAssocID="{852EB062-95AF-44B1-8093-C35C61E9F4BE}" presName="hierChild5" presStyleCnt="0"/>
      <dgm:spPr/>
    </dgm:pt>
    <dgm:pt modelId="{9BDC7465-9FC1-47D7-A3DA-AD3F2EF3D8C7}" type="pres">
      <dgm:prSet presAssocID="{CE65536E-7001-4962-B5BA-787379DE4686}" presName="Name64" presStyleLbl="parChTrans1D2" presStyleIdx="2" presStyleCnt="3"/>
      <dgm:spPr/>
      <dgm:t>
        <a:bodyPr/>
        <a:lstStyle/>
        <a:p>
          <a:endParaRPr lang="en-US"/>
        </a:p>
      </dgm:t>
    </dgm:pt>
    <dgm:pt modelId="{20FC9936-52F4-4A83-8DAC-7E7358C4C484}" type="pres">
      <dgm:prSet presAssocID="{8D27A7C2-788A-41CB-9983-EC5C4181AD4E}" presName="hierRoot2" presStyleCnt="0">
        <dgm:presLayoutVars>
          <dgm:hierBranch val="init"/>
        </dgm:presLayoutVars>
      </dgm:prSet>
      <dgm:spPr/>
    </dgm:pt>
    <dgm:pt modelId="{F2456E2A-1197-4F0E-A145-04ABED9EF5EA}" type="pres">
      <dgm:prSet presAssocID="{8D27A7C2-788A-41CB-9983-EC5C4181AD4E}" presName="rootComposite" presStyleCnt="0"/>
      <dgm:spPr/>
    </dgm:pt>
    <dgm:pt modelId="{8A4E9FDE-A603-4E98-841D-D21882B24F31}" type="pres">
      <dgm:prSet presAssocID="{8D27A7C2-788A-41CB-9983-EC5C4181AD4E}" presName="rootText" presStyleLbl="node2" presStyleIdx="2" presStyleCnt="3" custScaleX="74140" custScaleY="5676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F1A166F8-82D9-4CCE-854A-858F31D12433}" type="pres">
      <dgm:prSet presAssocID="{8D27A7C2-788A-41CB-9983-EC5C4181AD4E}" presName="rootConnector" presStyleLbl="node2" presStyleIdx="2" presStyleCnt="3"/>
      <dgm:spPr/>
      <dgm:t>
        <a:bodyPr/>
        <a:lstStyle/>
        <a:p>
          <a:endParaRPr lang="en-US"/>
        </a:p>
      </dgm:t>
    </dgm:pt>
    <dgm:pt modelId="{C7C5FBE1-B710-4655-B8C6-58A459954151}" type="pres">
      <dgm:prSet presAssocID="{8D27A7C2-788A-41CB-9983-EC5C4181AD4E}" presName="hierChild4" presStyleCnt="0"/>
      <dgm:spPr/>
    </dgm:pt>
    <dgm:pt modelId="{F58E352E-DE28-4FC4-B3D8-EB5EFEDBF9CA}" type="pres">
      <dgm:prSet presAssocID="{8D27A7C2-788A-41CB-9983-EC5C4181AD4E}" presName="hierChild5" presStyleCnt="0"/>
      <dgm:spPr/>
    </dgm:pt>
    <dgm:pt modelId="{D5BBD034-A294-4720-AC3B-9EFF9E6C7C4D}" type="pres">
      <dgm:prSet presAssocID="{72C598DC-11CA-438A-B8B6-E60E37C35F7E}" presName="hierChild3" presStyleCnt="0"/>
      <dgm:spPr/>
    </dgm:pt>
  </dgm:ptLst>
  <dgm:cxnLst>
    <dgm:cxn modelId="{CC37F287-5CE2-4477-AF39-2284CDFACD62}" type="presOf" srcId="{E8F413EF-B69A-44AD-BEF5-269A53317A58}" destId="{D911ED6E-C8C3-49FC-9A95-BAA848643B29}" srcOrd="0" destOrd="0" presId="urn:microsoft.com/office/officeart/2009/3/layout/HorizontalOrganizationChart"/>
    <dgm:cxn modelId="{D3ED8EFF-5B6F-406B-A345-53386EE76ED0}" type="presOf" srcId="{852EB062-95AF-44B1-8093-C35C61E9F4BE}" destId="{10AFF593-7722-4F65-9482-F0C70F34E2E3}" srcOrd="0" destOrd="0" presId="urn:microsoft.com/office/officeart/2009/3/layout/HorizontalOrganizationChart"/>
    <dgm:cxn modelId="{A2C7243D-5A38-43DB-BB8A-F69A86094280}" type="presOf" srcId="{AF662FD4-FA71-4CB5-84FB-820DF3B080A2}" destId="{0BD35BB8-0758-45F1-9624-5922C2E47CF0}" srcOrd="1" destOrd="0" presId="urn:microsoft.com/office/officeart/2009/3/layout/HorizontalOrganizationChart"/>
    <dgm:cxn modelId="{811C3908-9371-4D4B-83F4-596E8E96AEFB}" srcId="{72C598DC-11CA-438A-B8B6-E60E37C35F7E}" destId="{8D27A7C2-788A-41CB-9983-EC5C4181AD4E}" srcOrd="2" destOrd="0" parTransId="{CE65536E-7001-4962-B5BA-787379DE4686}" sibTransId="{5A4A2B19-810D-4B60-A79C-85DD15D7CCBB}"/>
    <dgm:cxn modelId="{77108F6F-B731-45E4-BB81-F7E18A064AFD}" srcId="{72C598DC-11CA-438A-B8B6-E60E37C35F7E}" destId="{852EB062-95AF-44B1-8093-C35C61E9F4BE}" srcOrd="1" destOrd="0" parTransId="{D418D308-C1FB-434F-8477-0F4A97733C18}" sibTransId="{DE60AC3D-5475-4E2F-A14F-8970FB717E2A}"/>
    <dgm:cxn modelId="{7CBB4CC4-B2CE-498E-9A54-BC4ECE543D81}" type="presOf" srcId="{852EB062-95AF-44B1-8093-C35C61E9F4BE}" destId="{199CFB2C-DC5A-408F-BFDB-8402231F58A8}" srcOrd="1" destOrd="0" presId="urn:microsoft.com/office/officeart/2009/3/layout/HorizontalOrganizationChart"/>
    <dgm:cxn modelId="{C1179A68-AA68-4BDF-A6A9-1A330B70D7EC}" type="presOf" srcId="{72C598DC-11CA-438A-B8B6-E60E37C35F7E}" destId="{B81A62CD-CB8E-4255-97DD-FCD9EB41CE76}" srcOrd="1" destOrd="0" presId="urn:microsoft.com/office/officeart/2009/3/layout/HorizontalOrganizationChart"/>
    <dgm:cxn modelId="{9B10C4D6-8B55-4D52-8645-184E8FB2B73B}" type="presOf" srcId="{72C598DC-11CA-438A-B8B6-E60E37C35F7E}" destId="{04956C0A-D8CA-435D-8248-BF04E06BB918}" srcOrd="0" destOrd="0" presId="urn:microsoft.com/office/officeart/2009/3/layout/HorizontalOrganizationChart"/>
    <dgm:cxn modelId="{E13F0D5B-0967-4566-A780-22541381DE8E}" type="presOf" srcId="{8D27A7C2-788A-41CB-9983-EC5C4181AD4E}" destId="{8A4E9FDE-A603-4E98-841D-D21882B24F31}" srcOrd="0" destOrd="0" presId="urn:microsoft.com/office/officeart/2009/3/layout/HorizontalOrganizationChart"/>
    <dgm:cxn modelId="{BF8B8F23-A5CE-4CA1-9FA7-3C9888D25002}" type="presOf" srcId="{8D27A7C2-788A-41CB-9983-EC5C4181AD4E}" destId="{F1A166F8-82D9-4CCE-854A-858F31D12433}" srcOrd="1" destOrd="0" presId="urn:microsoft.com/office/officeart/2009/3/layout/HorizontalOrganizationChart"/>
    <dgm:cxn modelId="{46793A01-6860-4991-BB86-155F7A5FC9B8}" type="presOf" srcId="{CE65536E-7001-4962-B5BA-787379DE4686}" destId="{9BDC7465-9FC1-47D7-A3DA-AD3F2EF3D8C7}" srcOrd="0" destOrd="0" presId="urn:microsoft.com/office/officeart/2009/3/layout/HorizontalOrganizationChart"/>
    <dgm:cxn modelId="{1A00F6D1-90BE-4340-A4AA-CDE4FEAD4BB8}" srcId="{72C598DC-11CA-438A-B8B6-E60E37C35F7E}" destId="{AF662FD4-FA71-4CB5-84FB-820DF3B080A2}" srcOrd="0" destOrd="0" parTransId="{06C898ED-5DF1-4221-975C-2C5738B9A519}" sibTransId="{5B7CD409-6AB9-4C4C-BD71-3020FE8CD7F9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894E9F90-A6E0-4AE7-9734-0D1A254EB743}" type="presOf" srcId="{06C898ED-5DF1-4221-975C-2C5738B9A519}" destId="{02FEAC4C-D535-4EBF-910F-C6F2D451B411}" srcOrd="0" destOrd="0" presId="urn:microsoft.com/office/officeart/2009/3/layout/HorizontalOrganizationChart"/>
    <dgm:cxn modelId="{E8828509-DE96-4CAE-B1A5-C2ED9AAD77EB}" type="presOf" srcId="{D418D308-C1FB-434F-8477-0F4A97733C18}" destId="{53198F55-7C21-4180-850C-67A02380816B}" srcOrd="0" destOrd="0" presId="urn:microsoft.com/office/officeart/2009/3/layout/HorizontalOrganizationChart"/>
    <dgm:cxn modelId="{32F751AF-91DC-4392-9732-886FC8913D91}" type="presOf" srcId="{AF662FD4-FA71-4CB5-84FB-820DF3B080A2}" destId="{0B5A0DC1-A7F8-4314-BD6C-94BB6EBE9B57}" srcOrd="0" destOrd="0" presId="urn:microsoft.com/office/officeart/2009/3/layout/HorizontalOrganizationChart"/>
    <dgm:cxn modelId="{07B33A84-A89F-45DA-A254-B09FFB2F2E66}" type="presParOf" srcId="{D911ED6E-C8C3-49FC-9A95-BAA848643B29}" destId="{AE24EA4E-6FDA-47DF-9F33-A8BB57EB8053}" srcOrd="0" destOrd="0" presId="urn:microsoft.com/office/officeart/2009/3/layout/HorizontalOrganizationChart"/>
    <dgm:cxn modelId="{A991149D-AD8F-4EF0-AD1F-D38A24F14297}" type="presParOf" srcId="{AE24EA4E-6FDA-47DF-9F33-A8BB57EB8053}" destId="{65150C82-4283-4D0E-8E7A-D647621A27D5}" srcOrd="0" destOrd="0" presId="urn:microsoft.com/office/officeart/2009/3/layout/HorizontalOrganizationChart"/>
    <dgm:cxn modelId="{F604B00E-AA03-4EE8-94F0-E0C90D9BB931}" type="presParOf" srcId="{65150C82-4283-4D0E-8E7A-D647621A27D5}" destId="{04956C0A-D8CA-435D-8248-BF04E06BB918}" srcOrd="0" destOrd="0" presId="urn:microsoft.com/office/officeart/2009/3/layout/HorizontalOrganizationChart"/>
    <dgm:cxn modelId="{1F122BA0-5165-4B87-A827-56E0C235F6ED}" type="presParOf" srcId="{65150C82-4283-4D0E-8E7A-D647621A27D5}" destId="{B81A62CD-CB8E-4255-97DD-FCD9EB41CE76}" srcOrd="1" destOrd="0" presId="urn:microsoft.com/office/officeart/2009/3/layout/HorizontalOrganizationChart"/>
    <dgm:cxn modelId="{6B429200-80C0-4B1A-B9B6-097EFFEEAF61}" type="presParOf" srcId="{AE24EA4E-6FDA-47DF-9F33-A8BB57EB8053}" destId="{4D837EEB-B524-4ECB-BB3F-EFF556A637AF}" srcOrd="1" destOrd="0" presId="urn:microsoft.com/office/officeart/2009/3/layout/HorizontalOrganizationChart"/>
    <dgm:cxn modelId="{752AE15F-6AD5-4D4F-8E82-D8C8C245D7A8}" type="presParOf" srcId="{4D837EEB-B524-4ECB-BB3F-EFF556A637AF}" destId="{02FEAC4C-D535-4EBF-910F-C6F2D451B411}" srcOrd="0" destOrd="0" presId="urn:microsoft.com/office/officeart/2009/3/layout/HorizontalOrganizationChart"/>
    <dgm:cxn modelId="{13262F0C-A04A-487F-B00D-6CF56A1925B9}" type="presParOf" srcId="{4D837EEB-B524-4ECB-BB3F-EFF556A637AF}" destId="{8B987822-8C9D-4315-800F-5CC0B9723CB0}" srcOrd="1" destOrd="0" presId="urn:microsoft.com/office/officeart/2009/3/layout/HorizontalOrganizationChart"/>
    <dgm:cxn modelId="{CD8FF50D-DB48-49FF-8DF2-FEB17DD9F365}" type="presParOf" srcId="{8B987822-8C9D-4315-800F-5CC0B9723CB0}" destId="{B48514F6-8F41-435C-BCD6-75BC1ECED8A4}" srcOrd="0" destOrd="0" presId="urn:microsoft.com/office/officeart/2009/3/layout/HorizontalOrganizationChart"/>
    <dgm:cxn modelId="{ABB9BD6D-43EB-4D01-BEC3-A0B2029F0F77}" type="presParOf" srcId="{B48514F6-8F41-435C-BCD6-75BC1ECED8A4}" destId="{0B5A0DC1-A7F8-4314-BD6C-94BB6EBE9B57}" srcOrd="0" destOrd="0" presId="urn:microsoft.com/office/officeart/2009/3/layout/HorizontalOrganizationChart"/>
    <dgm:cxn modelId="{9A06D39B-93B3-4082-8F25-90F8714AB72D}" type="presParOf" srcId="{B48514F6-8F41-435C-BCD6-75BC1ECED8A4}" destId="{0BD35BB8-0758-45F1-9624-5922C2E47CF0}" srcOrd="1" destOrd="0" presId="urn:microsoft.com/office/officeart/2009/3/layout/HorizontalOrganizationChart"/>
    <dgm:cxn modelId="{3ED007BB-BF60-4DCF-9091-24FC30E2B93B}" type="presParOf" srcId="{8B987822-8C9D-4315-800F-5CC0B9723CB0}" destId="{2CF84525-80D3-4B42-931A-96080ED92E6D}" srcOrd="1" destOrd="0" presId="urn:microsoft.com/office/officeart/2009/3/layout/HorizontalOrganizationChart"/>
    <dgm:cxn modelId="{7319C980-D7D6-4D65-A9EC-86CCC887DC19}" type="presParOf" srcId="{8B987822-8C9D-4315-800F-5CC0B9723CB0}" destId="{CF876CE0-F296-41C1-B049-91D01F78508E}" srcOrd="2" destOrd="0" presId="urn:microsoft.com/office/officeart/2009/3/layout/HorizontalOrganizationChart"/>
    <dgm:cxn modelId="{0AB15076-E089-4592-B322-27E53B2FB7EA}" type="presParOf" srcId="{4D837EEB-B524-4ECB-BB3F-EFF556A637AF}" destId="{53198F55-7C21-4180-850C-67A02380816B}" srcOrd="2" destOrd="0" presId="urn:microsoft.com/office/officeart/2009/3/layout/HorizontalOrganizationChart"/>
    <dgm:cxn modelId="{ED759482-1D56-4274-95AB-7CA96CA3E12E}" type="presParOf" srcId="{4D837EEB-B524-4ECB-BB3F-EFF556A637AF}" destId="{829DB71A-2863-45F3-AEF0-CF9CD31B2CE7}" srcOrd="3" destOrd="0" presId="urn:microsoft.com/office/officeart/2009/3/layout/HorizontalOrganizationChart"/>
    <dgm:cxn modelId="{B7A39777-0595-4821-BF55-5020128B15A6}" type="presParOf" srcId="{829DB71A-2863-45F3-AEF0-CF9CD31B2CE7}" destId="{16BEEA00-6A51-4D58-9596-1699BD26BB2F}" srcOrd="0" destOrd="0" presId="urn:microsoft.com/office/officeart/2009/3/layout/HorizontalOrganizationChart"/>
    <dgm:cxn modelId="{72AB2877-2E8D-41DB-8A17-375F60E79573}" type="presParOf" srcId="{16BEEA00-6A51-4D58-9596-1699BD26BB2F}" destId="{10AFF593-7722-4F65-9482-F0C70F34E2E3}" srcOrd="0" destOrd="0" presId="urn:microsoft.com/office/officeart/2009/3/layout/HorizontalOrganizationChart"/>
    <dgm:cxn modelId="{CF8A1BE6-5447-47A9-A300-DA96DC82A90F}" type="presParOf" srcId="{16BEEA00-6A51-4D58-9596-1699BD26BB2F}" destId="{199CFB2C-DC5A-408F-BFDB-8402231F58A8}" srcOrd="1" destOrd="0" presId="urn:microsoft.com/office/officeart/2009/3/layout/HorizontalOrganizationChart"/>
    <dgm:cxn modelId="{B318830D-E1E8-4483-A8C0-BD3220CAFFA0}" type="presParOf" srcId="{829DB71A-2863-45F3-AEF0-CF9CD31B2CE7}" destId="{3D590EF6-E3E7-47AD-9499-99CC04B27927}" srcOrd="1" destOrd="0" presId="urn:microsoft.com/office/officeart/2009/3/layout/HorizontalOrganizationChart"/>
    <dgm:cxn modelId="{DB670F17-7E20-42B8-A167-73BBE996A6CB}" type="presParOf" srcId="{829DB71A-2863-45F3-AEF0-CF9CD31B2CE7}" destId="{D8C73B5A-DDC9-45D5-AD04-5A18941F076C}" srcOrd="2" destOrd="0" presId="urn:microsoft.com/office/officeart/2009/3/layout/HorizontalOrganizationChart"/>
    <dgm:cxn modelId="{E4B23302-4F98-4CBD-8E61-B3FEB3E028EF}" type="presParOf" srcId="{4D837EEB-B524-4ECB-BB3F-EFF556A637AF}" destId="{9BDC7465-9FC1-47D7-A3DA-AD3F2EF3D8C7}" srcOrd="4" destOrd="0" presId="urn:microsoft.com/office/officeart/2009/3/layout/HorizontalOrganizationChart"/>
    <dgm:cxn modelId="{DAC6483C-C89C-4C67-963F-11668EE8BFEC}" type="presParOf" srcId="{4D837EEB-B524-4ECB-BB3F-EFF556A637AF}" destId="{20FC9936-52F4-4A83-8DAC-7E7358C4C484}" srcOrd="5" destOrd="0" presId="urn:microsoft.com/office/officeart/2009/3/layout/HorizontalOrganizationChart"/>
    <dgm:cxn modelId="{8039A7F5-855F-4AC4-A40D-6C616DB8E0E7}" type="presParOf" srcId="{20FC9936-52F4-4A83-8DAC-7E7358C4C484}" destId="{F2456E2A-1197-4F0E-A145-04ABED9EF5EA}" srcOrd="0" destOrd="0" presId="urn:microsoft.com/office/officeart/2009/3/layout/HorizontalOrganizationChart"/>
    <dgm:cxn modelId="{3C23A7A0-FE92-428C-952A-623BA23181BA}" type="presParOf" srcId="{F2456E2A-1197-4F0E-A145-04ABED9EF5EA}" destId="{8A4E9FDE-A603-4E98-841D-D21882B24F31}" srcOrd="0" destOrd="0" presId="urn:microsoft.com/office/officeart/2009/3/layout/HorizontalOrganizationChart"/>
    <dgm:cxn modelId="{52CE871C-7465-4ED4-9CD9-CFF1224C4BF5}" type="presParOf" srcId="{F2456E2A-1197-4F0E-A145-04ABED9EF5EA}" destId="{F1A166F8-82D9-4CCE-854A-858F31D12433}" srcOrd="1" destOrd="0" presId="urn:microsoft.com/office/officeart/2009/3/layout/HorizontalOrganizationChart"/>
    <dgm:cxn modelId="{88F82FD3-3CB6-4620-B5E1-B114C5F24890}" type="presParOf" srcId="{20FC9936-52F4-4A83-8DAC-7E7358C4C484}" destId="{C7C5FBE1-B710-4655-B8C6-58A459954151}" srcOrd="1" destOrd="0" presId="urn:microsoft.com/office/officeart/2009/3/layout/HorizontalOrganizationChart"/>
    <dgm:cxn modelId="{8B707416-5BF6-45B4-AD01-C4BCFFBDD515}" type="presParOf" srcId="{20FC9936-52F4-4A83-8DAC-7E7358C4C484}" destId="{F58E352E-DE28-4FC4-B3D8-EB5EFEDBF9CA}" srcOrd="2" destOrd="0" presId="urn:microsoft.com/office/officeart/2009/3/layout/HorizontalOrganizationChart"/>
    <dgm:cxn modelId="{3F5AD808-F79E-4594-9FCA-4CA8E4132A4B}" type="presParOf" srcId="{AE24EA4E-6FDA-47DF-9F33-A8BB57EB8053}" destId="{D5BBD034-A294-4720-AC3B-9EFF9E6C7C4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orgChart1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Arrays methods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Get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Add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Remove</a:t>
          </a:r>
          <a:endParaRPr lang="en-IN" sz="1800" dirty="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Modify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098DAF9F-DFF0-4C8E-8385-1A6CF494D63B}">
      <dgm:prSet custT="1"/>
      <dgm:spPr/>
      <dgm:t>
        <a:bodyPr/>
        <a:lstStyle/>
        <a:p>
          <a:r>
            <a:rPr lang="en-US" sz="1800" dirty="0"/>
            <a:t>push()</a:t>
          </a:r>
          <a:endParaRPr lang="en-IN" sz="1800" dirty="0"/>
        </a:p>
      </dgm:t>
    </dgm:pt>
    <dgm:pt modelId="{0B00AD25-BEDC-4C81-8A16-2FC670CD2413}" type="parTrans" cxnId="{C0FDE29A-1373-4A50-8D52-3CC3528B02FE}">
      <dgm:prSet custT="1"/>
      <dgm:spPr/>
      <dgm:t>
        <a:bodyPr/>
        <a:lstStyle/>
        <a:p>
          <a:endParaRPr lang="en-IN" sz="1800"/>
        </a:p>
      </dgm:t>
    </dgm:pt>
    <dgm:pt modelId="{E52686A5-4FBF-4716-9B19-99D6B47D339B}" type="sibTrans" cxnId="{C0FDE29A-1373-4A50-8D52-3CC3528B02FE}">
      <dgm:prSet/>
      <dgm:spPr/>
      <dgm:t>
        <a:bodyPr/>
        <a:lstStyle/>
        <a:p>
          <a:endParaRPr lang="en-IN" sz="1800"/>
        </a:p>
      </dgm:t>
    </dgm:pt>
    <dgm:pt modelId="{AB823CA9-2551-431F-8DE2-13BCE83EEC99}">
      <dgm:prSet custT="1"/>
      <dgm:spPr/>
      <dgm:t>
        <a:bodyPr/>
        <a:lstStyle/>
        <a:p>
          <a:r>
            <a:rPr lang="en-IN" sz="1800" b="0" i="0" dirty="0" err="1"/>
            <a:t>concat</a:t>
          </a:r>
          <a:r>
            <a:rPr lang="en-US" sz="1800" dirty="0"/>
            <a:t>()</a:t>
          </a:r>
          <a:endParaRPr lang="en-IN" sz="1800" dirty="0"/>
        </a:p>
      </dgm:t>
    </dgm:pt>
    <dgm:pt modelId="{7B675321-01EA-468D-995D-240E0CAADE52}" type="parTrans" cxnId="{899B99DC-E06B-4075-A867-0BDFAC020261}">
      <dgm:prSet custT="1"/>
      <dgm:spPr/>
      <dgm:t>
        <a:bodyPr/>
        <a:lstStyle/>
        <a:p>
          <a:endParaRPr lang="en-IN" sz="1800"/>
        </a:p>
      </dgm:t>
    </dgm:pt>
    <dgm:pt modelId="{E60811BE-8BB8-4C1E-ACD7-C7A37926DB90}" type="sibTrans" cxnId="{899B99DC-E06B-4075-A867-0BDFAC020261}">
      <dgm:prSet/>
      <dgm:spPr/>
      <dgm:t>
        <a:bodyPr/>
        <a:lstStyle/>
        <a:p>
          <a:endParaRPr lang="en-IN" sz="1800"/>
        </a:p>
      </dgm:t>
    </dgm:pt>
    <dgm:pt modelId="{F0DD00CB-F210-40FF-9705-408D6696FC68}">
      <dgm:prSet custT="1"/>
      <dgm:spPr/>
      <dgm:t>
        <a:bodyPr/>
        <a:lstStyle/>
        <a:p>
          <a:r>
            <a:rPr lang="en-US" sz="1800" dirty="0"/>
            <a:t>pop()</a:t>
          </a:r>
          <a:endParaRPr lang="en-IN" sz="1800" dirty="0"/>
        </a:p>
      </dgm:t>
    </dgm:pt>
    <dgm:pt modelId="{C872ADC4-3543-4EAC-B235-381C49CB2448}" type="parTrans" cxnId="{77285D13-68D2-46E7-AFA5-713CBCFA6D3F}">
      <dgm:prSet custT="1"/>
      <dgm:spPr/>
      <dgm:t>
        <a:bodyPr/>
        <a:lstStyle/>
        <a:p>
          <a:endParaRPr lang="en-IN" sz="1800"/>
        </a:p>
      </dgm:t>
    </dgm:pt>
    <dgm:pt modelId="{38188B79-DF47-48CF-B191-AAED10376954}" type="sibTrans" cxnId="{77285D13-68D2-46E7-AFA5-713CBCFA6D3F}">
      <dgm:prSet/>
      <dgm:spPr/>
      <dgm:t>
        <a:bodyPr/>
        <a:lstStyle/>
        <a:p>
          <a:endParaRPr lang="en-IN" sz="1800"/>
        </a:p>
      </dgm:t>
    </dgm:pt>
    <dgm:pt modelId="{499BF3FB-5736-498A-BD76-FBD888B1C3A2}">
      <dgm:prSet custT="1"/>
      <dgm:spPr/>
      <dgm:t>
        <a:bodyPr/>
        <a:lstStyle/>
        <a:p>
          <a:r>
            <a:rPr lang="en-US" sz="1800" dirty="0"/>
            <a:t>shift()</a:t>
          </a:r>
          <a:endParaRPr lang="en-IN" sz="1800" dirty="0"/>
        </a:p>
      </dgm:t>
    </dgm:pt>
    <dgm:pt modelId="{715281D0-B528-42FB-8B28-2643DAD53A63}" type="parTrans" cxnId="{2EF0EB23-FD7D-4A78-8485-8913E218B736}">
      <dgm:prSet custT="1"/>
      <dgm:spPr/>
      <dgm:t>
        <a:bodyPr/>
        <a:lstStyle/>
        <a:p>
          <a:endParaRPr lang="en-IN" sz="1800"/>
        </a:p>
      </dgm:t>
    </dgm:pt>
    <dgm:pt modelId="{44698D57-4F8E-4917-8F3A-68A816A17865}" type="sibTrans" cxnId="{2EF0EB23-FD7D-4A78-8485-8913E218B736}">
      <dgm:prSet/>
      <dgm:spPr/>
      <dgm:t>
        <a:bodyPr/>
        <a:lstStyle/>
        <a:p>
          <a:endParaRPr lang="en-IN" sz="1800"/>
        </a:p>
      </dgm:t>
    </dgm:pt>
    <dgm:pt modelId="{72CDC412-F388-47A7-8E57-0CCE07301174}">
      <dgm:prSet custT="1"/>
      <dgm:spPr/>
      <dgm:t>
        <a:bodyPr/>
        <a:lstStyle/>
        <a:p>
          <a:r>
            <a:rPr lang="en-US" sz="1800" dirty="0"/>
            <a:t>splice()</a:t>
          </a:r>
          <a:endParaRPr lang="en-IN" sz="1800" dirty="0"/>
        </a:p>
      </dgm:t>
    </dgm:pt>
    <dgm:pt modelId="{34541C07-4F28-434B-8B8B-7DC1FB0CD873}" type="parTrans" cxnId="{F08A2C46-BB8A-48E7-8788-ADBDBABF6079}">
      <dgm:prSet custT="1"/>
      <dgm:spPr/>
      <dgm:t>
        <a:bodyPr/>
        <a:lstStyle/>
        <a:p>
          <a:endParaRPr lang="en-IN" sz="1800"/>
        </a:p>
      </dgm:t>
    </dgm:pt>
    <dgm:pt modelId="{4E852152-047B-46D9-B98B-A01D258C9519}" type="sibTrans" cxnId="{F08A2C46-BB8A-48E7-8788-ADBDBABF6079}">
      <dgm:prSet/>
      <dgm:spPr/>
      <dgm:t>
        <a:bodyPr/>
        <a:lstStyle/>
        <a:p>
          <a:endParaRPr lang="en-IN" sz="1800"/>
        </a:p>
      </dgm:t>
    </dgm:pt>
    <dgm:pt modelId="{FC5A0701-300E-4F7F-9AA3-37404EE8186A}">
      <dgm:prSet custT="1"/>
      <dgm:spPr/>
      <dgm:t>
        <a:bodyPr/>
        <a:lstStyle/>
        <a:p>
          <a:r>
            <a:rPr lang="en-US" sz="1800" dirty="0" err="1"/>
            <a:t>indexOf</a:t>
          </a:r>
          <a:r>
            <a:rPr lang="en-US" sz="1800" dirty="0"/>
            <a:t>()</a:t>
          </a:r>
          <a:endParaRPr lang="en-IN" sz="1800" dirty="0"/>
        </a:p>
      </dgm:t>
    </dgm:pt>
    <dgm:pt modelId="{DFBE7ABA-619E-4205-86D9-74D2B79BF77B}" type="parTrans" cxnId="{F33518E6-CCEF-426B-9FBF-C63FFF78544F}">
      <dgm:prSet/>
      <dgm:spPr/>
      <dgm:t>
        <a:bodyPr/>
        <a:lstStyle/>
        <a:p>
          <a:endParaRPr lang="en-IN" sz="1800"/>
        </a:p>
      </dgm:t>
    </dgm:pt>
    <dgm:pt modelId="{D003E17B-B1D5-481D-93BB-A2B882326CE9}" type="sibTrans" cxnId="{F33518E6-CCEF-426B-9FBF-C63FFF78544F}">
      <dgm:prSet/>
      <dgm:spPr/>
      <dgm:t>
        <a:bodyPr/>
        <a:lstStyle/>
        <a:p>
          <a:endParaRPr lang="en-IN" sz="1800"/>
        </a:p>
      </dgm:t>
    </dgm:pt>
    <dgm:pt modelId="{72BBA921-1755-4D6F-B2A0-23ABE1B61C0F}">
      <dgm:prSet custT="1"/>
      <dgm:spPr/>
      <dgm:t>
        <a:bodyPr/>
        <a:lstStyle/>
        <a:p>
          <a:r>
            <a:rPr lang="en-US" sz="1800" dirty="0"/>
            <a:t>find()</a:t>
          </a:r>
          <a:endParaRPr lang="en-IN" sz="1800" dirty="0"/>
        </a:p>
      </dgm:t>
    </dgm:pt>
    <dgm:pt modelId="{BA80A99C-F862-427B-83CE-ED7891F1CAA8}" type="parTrans" cxnId="{7F781531-024D-4659-8EE0-62F4CB98C7CB}">
      <dgm:prSet/>
      <dgm:spPr/>
      <dgm:t>
        <a:bodyPr/>
        <a:lstStyle/>
        <a:p>
          <a:endParaRPr lang="en-IN" sz="1800"/>
        </a:p>
      </dgm:t>
    </dgm:pt>
    <dgm:pt modelId="{2E282215-E50E-4AA6-ABF1-B909F33D91CA}" type="sibTrans" cxnId="{7F781531-024D-4659-8EE0-62F4CB98C7CB}">
      <dgm:prSet/>
      <dgm:spPr/>
      <dgm:t>
        <a:bodyPr/>
        <a:lstStyle/>
        <a:p>
          <a:endParaRPr lang="en-IN" sz="1800"/>
        </a:p>
      </dgm:t>
    </dgm:pt>
    <dgm:pt modelId="{2BF6ED77-A88A-4ABB-B788-9DB6A4FFC509}">
      <dgm:prSet custT="1"/>
      <dgm:spPr/>
      <dgm:t>
        <a:bodyPr/>
        <a:lstStyle/>
        <a:p>
          <a:r>
            <a:rPr lang="en-US" sz="1800" dirty="0"/>
            <a:t>filter()</a:t>
          </a:r>
          <a:endParaRPr lang="en-IN" sz="1800" dirty="0"/>
        </a:p>
      </dgm:t>
    </dgm:pt>
    <dgm:pt modelId="{F7F98BE1-10A1-4BEA-AFBE-05CB6C6DF0EA}" type="parTrans" cxnId="{7D2328E2-B4BB-4013-A606-7E654D40148A}">
      <dgm:prSet/>
      <dgm:spPr/>
      <dgm:t>
        <a:bodyPr/>
        <a:lstStyle/>
        <a:p>
          <a:endParaRPr lang="en-IN" sz="1800"/>
        </a:p>
      </dgm:t>
    </dgm:pt>
    <dgm:pt modelId="{50A7B357-6A77-4CF7-949E-8D42B51ED7D5}" type="sibTrans" cxnId="{7D2328E2-B4BB-4013-A606-7E654D40148A}">
      <dgm:prSet/>
      <dgm:spPr/>
      <dgm:t>
        <a:bodyPr/>
        <a:lstStyle/>
        <a:p>
          <a:endParaRPr lang="en-IN" sz="1800"/>
        </a:p>
      </dgm:t>
    </dgm:pt>
    <dgm:pt modelId="{098BBF8C-2DC3-435D-B805-A901135CC67C}">
      <dgm:prSet custT="1"/>
      <dgm:spPr/>
      <dgm:t>
        <a:bodyPr/>
        <a:lstStyle/>
        <a:p>
          <a:r>
            <a:rPr lang="en-US" sz="1800" dirty="0"/>
            <a:t>Slice()</a:t>
          </a:r>
          <a:endParaRPr lang="en-IN" sz="1800" dirty="0"/>
        </a:p>
      </dgm:t>
    </dgm:pt>
    <dgm:pt modelId="{7716046D-55D4-452E-8F20-D64FF960C9B3}" type="parTrans" cxnId="{65CD73EE-18B5-4726-AF1C-FD1335C9B340}">
      <dgm:prSet/>
      <dgm:spPr/>
      <dgm:t>
        <a:bodyPr/>
        <a:lstStyle/>
        <a:p>
          <a:endParaRPr lang="en-IN" sz="1800"/>
        </a:p>
      </dgm:t>
    </dgm:pt>
    <dgm:pt modelId="{0EC9BC9B-C65B-46BD-87F7-70467B3C1418}" type="sibTrans" cxnId="{65CD73EE-18B5-4726-AF1C-FD1335C9B340}">
      <dgm:prSet/>
      <dgm:spPr/>
      <dgm:t>
        <a:bodyPr/>
        <a:lstStyle/>
        <a:p>
          <a:endParaRPr lang="en-IN" sz="1800"/>
        </a:p>
      </dgm:t>
    </dgm:pt>
    <dgm:pt modelId="{F2EE8832-4355-4BC9-8D43-9284A2718554}">
      <dgm:prSet custT="1"/>
      <dgm:spPr/>
      <dgm:t>
        <a:bodyPr/>
        <a:lstStyle/>
        <a:p>
          <a:r>
            <a:rPr lang="en-US" sz="1800" dirty="0"/>
            <a:t>Others</a:t>
          </a:r>
          <a:endParaRPr lang="en-IN" sz="1800" dirty="0"/>
        </a:p>
      </dgm:t>
    </dgm:pt>
    <dgm:pt modelId="{34B7FDE8-8522-4B1F-961F-EBFE9DFFB0BA}" type="parTrans" cxnId="{7E5B8EB1-6FD6-49EA-A63B-FAE37F6B0E97}">
      <dgm:prSet/>
      <dgm:spPr/>
      <dgm:t>
        <a:bodyPr/>
        <a:lstStyle/>
        <a:p>
          <a:endParaRPr lang="en-IN" sz="1800"/>
        </a:p>
      </dgm:t>
    </dgm:pt>
    <dgm:pt modelId="{D2B6AD9F-5649-45E7-BB95-DD5706D6F881}" type="sibTrans" cxnId="{7E5B8EB1-6FD6-49EA-A63B-FAE37F6B0E97}">
      <dgm:prSet/>
      <dgm:spPr/>
      <dgm:t>
        <a:bodyPr/>
        <a:lstStyle/>
        <a:p>
          <a:endParaRPr lang="en-IN" sz="1800"/>
        </a:p>
      </dgm:t>
    </dgm:pt>
    <dgm:pt modelId="{40AD475A-EDD0-4309-8D4E-4C56D85B6056}">
      <dgm:prSet custT="1"/>
      <dgm:spPr/>
      <dgm:t>
        <a:bodyPr/>
        <a:lstStyle/>
        <a:p>
          <a:r>
            <a:rPr lang="en-IN" sz="1800" b="0" i="0" dirty="0"/>
            <a:t>map()</a:t>
          </a:r>
          <a:endParaRPr lang="en-IN" sz="1800" dirty="0"/>
        </a:p>
      </dgm:t>
    </dgm:pt>
    <dgm:pt modelId="{862CDA32-16A7-49B9-9A28-6EF2498063B5}" type="parTrans" cxnId="{2D60466A-DC5B-41D5-95C7-06B6C3A30211}">
      <dgm:prSet/>
      <dgm:spPr/>
      <dgm:t>
        <a:bodyPr/>
        <a:lstStyle/>
        <a:p>
          <a:endParaRPr lang="en-IN" sz="1800"/>
        </a:p>
      </dgm:t>
    </dgm:pt>
    <dgm:pt modelId="{7014AA51-8706-4AAC-AA38-A0D2A7E6028E}" type="sibTrans" cxnId="{2D60466A-DC5B-41D5-95C7-06B6C3A30211}">
      <dgm:prSet/>
      <dgm:spPr/>
      <dgm:t>
        <a:bodyPr/>
        <a:lstStyle/>
        <a:p>
          <a:endParaRPr lang="en-IN" sz="1800"/>
        </a:p>
      </dgm:t>
    </dgm:pt>
    <dgm:pt modelId="{D3AFD30E-A3C4-4B7E-97D3-1BEE8F5B5905}">
      <dgm:prSet custT="1"/>
      <dgm:spPr/>
      <dgm:t>
        <a:bodyPr/>
        <a:lstStyle/>
        <a:p>
          <a:r>
            <a:rPr lang="en-US" sz="1800" dirty="0" err="1"/>
            <a:t>forEach</a:t>
          </a:r>
          <a:r>
            <a:rPr lang="en-US" sz="1800" dirty="0"/>
            <a:t>()</a:t>
          </a:r>
          <a:endParaRPr lang="en-IN" sz="1800" dirty="0"/>
        </a:p>
      </dgm:t>
    </dgm:pt>
    <dgm:pt modelId="{8BCFE537-33DD-4EFB-A699-136DF879429F}" type="parTrans" cxnId="{00EB0C18-D906-4DA0-91C1-90347D70931B}">
      <dgm:prSet/>
      <dgm:spPr/>
      <dgm:t>
        <a:bodyPr/>
        <a:lstStyle/>
        <a:p>
          <a:endParaRPr lang="en-IN" sz="1800"/>
        </a:p>
      </dgm:t>
    </dgm:pt>
    <dgm:pt modelId="{93539EFC-1052-4B7C-BFE2-94C041195BCA}" type="sibTrans" cxnId="{00EB0C18-D906-4DA0-91C1-90347D70931B}">
      <dgm:prSet/>
      <dgm:spPr/>
      <dgm:t>
        <a:bodyPr/>
        <a:lstStyle/>
        <a:p>
          <a:endParaRPr lang="en-IN" sz="1800"/>
        </a:p>
      </dgm:t>
    </dgm:pt>
    <dgm:pt modelId="{EC30E44B-9F61-461F-94EF-B77A848B6370}">
      <dgm:prSet custT="1"/>
      <dgm:spPr/>
      <dgm:t>
        <a:bodyPr/>
        <a:lstStyle/>
        <a:p>
          <a:r>
            <a:rPr lang="en-US" sz="1800" dirty="0"/>
            <a:t>join()</a:t>
          </a:r>
          <a:endParaRPr lang="en-IN" sz="1800" dirty="0"/>
        </a:p>
      </dgm:t>
    </dgm:pt>
    <dgm:pt modelId="{22B96CDD-DA1A-402F-A9E3-9BDE6C3FF5DB}" type="parTrans" cxnId="{0BDAC518-55CB-4144-ADB8-3A2B47F1880D}">
      <dgm:prSet/>
      <dgm:spPr/>
      <dgm:t>
        <a:bodyPr/>
        <a:lstStyle/>
        <a:p>
          <a:endParaRPr lang="en-IN" sz="1800"/>
        </a:p>
      </dgm:t>
    </dgm:pt>
    <dgm:pt modelId="{CEAD5924-4BC9-4BA5-81EE-28BB87FCCB63}" type="sibTrans" cxnId="{0BDAC518-55CB-4144-ADB8-3A2B47F1880D}">
      <dgm:prSet/>
      <dgm:spPr/>
      <dgm:t>
        <a:bodyPr/>
        <a:lstStyle/>
        <a:p>
          <a:endParaRPr lang="en-IN" sz="1800"/>
        </a:p>
      </dgm:t>
    </dgm:pt>
    <dgm:pt modelId="{DF5BEA9E-5F23-43C5-8A69-AD0EB87ED0C8}">
      <dgm:prSet custT="1"/>
      <dgm:spPr/>
      <dgm:t>
        <a:bodyPr/>
        <a:lstStyle/>
        <a:p>
          <a:r>
            <a:rPr lang="en-US" sz="1800" dirty="0"/>
            <a:t>length</a:t>
          </a:r>
          <a:endParaRPr lang="en-IN" sz="1800" dirty="0"/>
        </a:p>
      </dgm:t>
    </dgm:pt>
    <dgm:pt modelId="{68491212-59C9-44E6-8C4B-6D826671917F}" type="parTrans" cxnId="{31F3B13D-6A0F-4CC3-991C-58EBD6AD787E}">
      <dgm:prSet/>
      <dgm:spPr/>
      <dgm:t>
        <a:bodyPr/>
        <a:lstStyle/>
        <a:p>
          <a:endParaRPr lang="en-IN" sz="1800"/>
        </a:p>
      </dgm:t>
    </dgm:pt>
    <dgm:pt modelId="{AED42734-038D-4BFC-8A64-59FB71FAE207}" type="sibTrans" cxnId="{31F3B13D-6A0F-4CC3-991C-58EBD6AD787E}">
      <dgm:prSet/>
      <dgm:spPr/>
      <dgm:t>
        <a:bodyPr/>
        <a:lstStyle/>
        <a:p>
          <a:endParaRPr lang="en-IN" sz="1800"/>
        </a:p>
      </dgm:t>
    </dgm:pt>
    <dgm:pt modelId="{8A44A411-57FF-41AC-B51A-109571A71A9C}">
      <dgm:prSet custT="1"/>
      <dgm:spPr/>
      <dgm:t>
        <a:bodyPr/>
        <a:lstStyle/>
        <a:p>
          <a:r>
            <a:rPr lang="en-US" sz="1800" dirty="0"/>
            <a:t>sort()</a:t>
          </a:r>
          <a:endParaRPr lang="en-IN" sz="1800" dirty="0"/>
        </a:p>
      </dgm:t>
    </dgm:pt>
    <dgm:pt modelId="{31A17BF6-DE28-4913-83DD-23A40720A6ED}" type="parTrans" cxnId="{80A081E9-EA44-49A6-953B-F526E53F7F32}">
      <dgm:prSet/>
      <dgm:spPr/>
      <dgm:t>
        <a:bodyPr/>
        <a:lstStyle/>
        <a:p>
          <a:endParaRPr lang="en-IN" sz="1800"/>
        </a:p>
      </dgm:t>
    </dgm:pt>
    <dgm:pt modelId="{7483FE6E-41DB-4E29-83E8-08EA49678A01}" type="sibTrans" cxnId="{80A081E9-EA44-49A6-953B-F526E53F7F32}">
      <dgm:prSet/>
      <dgm:spPr/>
      <dgm:t>
        <a:bodyPr/>
        <a:lstStyle/>
        <a:p>
          <a:endParaRPr lang="en-IN" sz="1800"/>
        </a:p>
      </dgm:t>
    </dgm:pt>
    <dgm:pt modelId="{67BA4809-D397-42B8-B0F6-4BAD7EAD01A1}">
      <dgm:prSet custT="1"/>
      <dgm:spPr/>
      <dgm:t>
        <a:bodyPr/>
        <a:lstStyle/>
        <a:p>
          <a:r>
            <a:rPr lang="en-US" sz="1800" dirty="0"/>
            <a:t>reverse()</a:t>
          </a:r>
          <a:endParaRPr lang="en-IN" sz="1800" dirty="0"/>
        </a:p>
      </dgm:t>
    </dgm:pt>
    <dgm:pt modelId="{E21B567F-705F-49F4-95C8-E45A7CB6D2A9}" type="parTrans" cxnId="{27A74C54-3AD2-418F-9B7F-524AB9D1597E}">
      <dgm:prSet/>
      <dgm:spPr/>
      <dgm:t>
        <a:bodyPr/>
        <a:lstStyle/>
        <a:p>
          <a:endParaRPr lang="en-IN" sz="1800"/>
        </a:p>
      </dgm:t>
    </dgm:pt>
    <dgm:pt modelId="{4048F378-594C-423F-A030-3F1AC75E5BB0}" type="sibTrans" cxnId="{27A74C54-3AD2-418F-9B7F-524AB9D1597E}">
      <dgm:prSet/>
      <dgm:spPr/>
      <dgm:t>
        <a:bodyPr/>
        <a:lstStyle/>
        <a:p>
          <a:endParaRPr lang="en-IN" sz="1800"/>
        </a:p>
      </dgm:t>
    </dgm:pt>
    <dgm:pt modelId="{2132501D-A011-4BAC-9B76-AE70FFE286C7}">
      <dgm:prSet custT="1"/>
      <dgm:spPr/>
      <dgm:t>
        <a:bodyPr/>
        <a:lstStyle/>
        <a:p>
          <a:r>
            <a:rPr lang="en-US" sz="1800" dirty="0"/>
            <a:t>reduce()</a:t>
          </a:r>
          <a:endParaRPr lang="en-IN" sz="1800" dirty="0"/>
        </a:p>
      </dgm:t>
    </dgm:pt>
    <dgm:pt modelId="{DCDA5BA7-9AAB-4D8A-8297-9C48FAF13228}" type="parTrans" cxnId="{BEE68E9C-C01D-46F0-95FE-9CBF1DE7D29A}">
      <dgm:prSet/>
      <dgm:spPr/>
      <dgm:t>
        <a:bodyPr/>
        <a:lstStyle/>
        <a:p>
          <a:endParaRPr lang="en-IN" sz="1800"/>
        </a:p>
      </dgm:t>
    </dgm:pt>
    <dgm:pt modelId="{CA68A8FD-3540-4E92-9D2D-34CAA1E648C8}" type="sibTrans" cxnId="{BEE68E9C-C01D-46F0-95FE-9CBF1DE7D29A}">
      <dgm:prSet/>
      <dgm:spPr/>
      <dgm:t>
        <a:bodyPr/>
        <a:lstStyle/>
        <a:p>
          <a:endParaRPr lang="en-IN" sz="1800"/>
        </a:p>
      </dgm:t>
    </dgm:pt>
    <dgm:pt modelId="{5455D01F-A73E-419D-9610-95AEA0EF543E}">
      <dgm:prSet custT="1"/>
      <dgm:spPr/>
      <dgm:t>
        <a:bodyPr/>
        <a:lstStyle/>
        <a:p>
          <a:r>
            <a:rPr lang="en-US" sz="1800" dirty="0"/>
            <a:t>some()</a:t>
          </a:r>
          <a:endParaRPr lang="en-IN" sz="1800" dirty="0"/>
        </a:p>
      </dgm:t>
    </dgm:pt>
    <dgm:pt modelId="{3766371D-FD30-4619-872B-ADDBAD7481B0}" type="parTrans" cxnId="{E6220229-BD71-4B0E-8939-15EFF49B1FD4}">
      <dgm:prSet/>
      <dgm:spPr/>
      <dgm:t>
        <a:bodyPr/>
        <a:lstStyle/>
        <a:p>
          <a:endParaRPr lang="en-IN" sz="1800"/>
        </a:p>
      </dgm:t>
    </dgm:pt>
    <dgm:pt modelId="{BECE2DDC-4F07-4067-A347-B81CD1CF071F}" type="sibTrans" cxnId="{E6220229-BD71-4B0E-8939-15EFF49B1FD4}">
      <dgm:prSet/>
      <dgm:spPr/>
      <dgm:t>
        <a:bodyPr/>
        <a:lstStyle/>
        <a:p>
          <a:endParaRPr lang="en-IN" sz="1800"/>
        </a:p>
      </dgm:t>
    </dgm:pt>
    <dgm:pt modelId="{A7B09EAF-B329-4EF3-A025-B9C49DBAB4B8}">
      <dgm:prSet custT="1"/>
      <dgm:spPr/>
      <dgm:t>
        <a:bodyPr/>
        <a:lstStyle/>
        <a:p>
          <a:r>
            <a:rPr lang="en-US" sz="1800" dirty="0"/>
            <a:t>every()</a:t>
          </a:r>
          <a:endParaRPr lang="en-IN" sz="1800" dirty="0"/>
        </a:p>
      </dgm:t>
    </dgm:pt>
    <dgm:pt modelId="{FA6081E3-9B26-4607-BEFB-5ABD5CA04829}" type="parTrans" cxnId="{5C783312-63F9-429C-AB2D-E14510FDE484}">
      <dgm:prSet/>
      <dgm:spPr/>
      <dgm:t>
        <a:bodyPr/>
        <a:lstStyle/>
        <a:p>
          <a:endParaRPr lang="en-IN" sz="1800"/>
        </a:p>
      </dgm:t>
    </dgm:pt>
    <dgm:pt modelId="{4401A260-46DD-4F90-98D9-447E6A24E309}" type="sibTrans" cxnId="{5C783312-63F9-429C-AB2D-E14510FDE484}">
      <dgm:prSet/>
      <dgm:spPr/>
      <dgm:t>
        <a:bodyPr/>
        <a:lstStyle/>
        <a:p>
          <a:endParaRPr lang="en-IN" sz="1800"/>
        </a:p>
      </dgm:t>
    </dgm:pt>
    <dgm:pt modelId="{E7423A30-5807-43A5-A819-88610A3B2253}" type="pres">
      <dgm:prSet presAssocID="{E8F413EF-B69A-44AD-BEF5-269A53317A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1F23884-21A7-4094-AFFC-EE976343A561}" type="pres">
      <dgm:prSet presAssocID="{72C598DC-11CA-438A-B8B6-E60E37C35F7E}" presName="hierRoot1" presStyleCnt="0">
        <dgm:presLayoutVars>
          <dgm:hierBranch val="init"/>
        </dgm:presLayoutVars>
      </dgm:prSet>
      <dgm:spPr/>
    </dgm:pt>
    <dgm:pt modelId="{DBDAD83E-EB1A-4B93-9A6C-AA99C4B2EF64}" type="pres">
      <dgm:prSet presAssocID="{72C598DC-11CA-438A-B8B6-E60E37C35F7E}" presName="rootComposite1" presStyleCnt="0"/>
      <dgm:spPr/>
    </dgm:pt>
    <dgm:pt modelId="{AAE818CE-D1B4-48F0-87BC-EEF2C96DF2A5}" type="pres">
      <dgm:prSet presAssocID="{72C598DC-11CA-438A-B8B6-E60E37C35F7E}" presName="rootText1" presStyleLbl="node0" presStyleIdx="0" presStyleCnt="1" custScaleX="471194" custLinFactNeighborY="-2625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B25F2210-A4B9-41F6-A13C-FB4EB4F33269}" type="pres">
      <dgm:prSet presAssocID="{72C598DC-11CA-438A-B8B6-E60E37C35F7E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FE96579-82A1-4F09-BC50-81D32E224895}" type="pres">
      <dgm:prSet presAssocID="{72C598DC-11CA-438A-B8B6-E60E37C35F7E}" presName="hierChild2" presStyleCnt="0"/>
      <dgm:spPr/>
    </dgm:pt>
    <dgm:pt modelId="{85B2214E-689D-49ED-A91E-658E6FAF6721}" type="pres">
      <dgm:prSet presAssocID="{7DFC241E-6F0C-41DE-92D0-D822A9B34475}" presName="Name37" presStyleLbl="parChTrans1D2" presStyleIdx="0" presStyleCnt="5"/>
      <dgm:spPr/>
      <dgm:t>
        <a:bodyPr/>
        <a:lstStyle/>
        <a:p>
          <a:endParaRPr lang="en-US"/>
        </a:p>
      </dgm:t>
    </dgm:pt>
    <dgm:pt modelId="{7D919ED1-DBBF-42EA-A107-8DBA2A95D8F7}" type="pres">
      <dgm:prSet presAssocID="{D16BF195-C66B-4DA5-9DCC-7F969DAEBC7C}" presName="hierRoot2" presStyleCnt="0">
        <dgm:presLayoutVars>
          <dgm:hierBranch val="init"/>
        </dgm:presLayoutVars>
      </dgm:prSet>
      <dgm:spPr/>
    </dgm:pt>
    <dgm:pt modelId="{F61A0277-765A-4B56-B520-D9951A76AC96}" type="pres">
      <dgm:prSet presAssocID="{D16BF195-C66B-4DA5-9DCC-7F969DAEBC7C}" presName="rootComposite" presStyleCnt="0"/>
      <dgm:spPr/>
    </dgm:pt>
    <dgm:pt modelId="{C389DD93-68FB-4B40-94FE-B32A7EB6200C}" type="pres">
      <dgm:prSet presAssocID="{D16BF195-C66B-4DA5-9DCC-7F969DAEBC7C}" presName="rootText" presStyleLbl="node2" presStyleIdx="0" presStyleCnt="5" custScaleX="186271" custLinFactNeighborX="-97497" custLinFactNeighborY="370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15687C8-3FEA-4136-A1E6-D5B4B47B6F50}" type="pres">
      <dgm:prSet presAssocID="{D16BF195-C66B-4DA5-9DCC-7F969DAEBC7C}" presName="rootConnector" presStyleLbl="node2" presStyleIdx="0" presStyleCnt="5"/>
      <dgm:spPr/>
      <dgm:t>
        <a:bodyPr/>
        <a:lstStyle/>
        <a:p>
          <a:endParaRPr lang="en-US"/>
        </a:p>
      </dgm:t>
    </dgm:pt>
    <dgm:pt modelId="{CDE91C0E-58CD-4478-BCFB-BA0B8F3612A5}" type="pres">
      <dgm:prSet presAssocID="{D16BF195-C66B-4DA5-9DCC-7F969DAEBC7C}" presName="hierChild4" presStyleCnt="0"/>
      <dgm:spPr/>
    </dgm:pt>
    <dgm:pt modelId="{BAF650F5-B0D2-4A63-8F11-AC0EB35E413C}" type="pres">
      <dgm:prSet presAssocID="{DFBE7ABA-619E-4205-86D9-74D2B79BF77B}" presName="Name37" presStyleLbl="parChTrans1D3" presStyleIdx="0" presStyleCnt="18"/>
      <dgm:spPr/>
      <dgm:t>
        <a:bodyPr/>
        <a:lstStyle/>
        <a:p>
          <a:endParaRPr lang="en-US"/>
        </a:p>
      </dgm:t>
    </dgm:pt>
    <dgm:pt modelId="{2DC52417-53CA-47D4-95CB-4F96EB21C9D1}" type="pres">
      <dgm:prSet presAssocID="{FC5A0701-300E-4F7F-9AA3-37404EE8186A}" presName="hierRoot2" presStyleCnt="0">
        <dgm:presLayoutVars>
          <dgm:hierBranch val="init"/>
        </dgm:presLayoutVars>
      </dgm:prSet>
      <dgm:spPr/>
    </dgm:pt>
    <dgm:pt modelId="{E04054AD-2968-4E5E-9910-E8E4CC6DC8D4}" type="pres">
      <dgm:prSet presAssocID="{FC5A0701-300E-4F7F-9AA3-37404EE8186A}" presName="rootComposite" presStyleCnt="0"/>
      <dgm:spPr/>
    </dgm:pt>
    <dgm:pt modelId="{27E09599-ECB4-4D79-82EC-7C00068C77A1}" type="pres">
      <dgm:prSet presAssocID="{FC5A0701-300E-4F7F-9AA3-37404EE8186A}" presName="rootText" presStyleLbl="node3" presStyleIdx="0" presStyleCnt="18" custScaleX="153062" custLinFactX="-11083" custLinFactNeighborX="-100000" custLinFactNeighborY="-55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9809CC2C-F2B8-4731-B88E-9AAD2B36C6AB}" type="pres">
      <dgm:prSet presAssocID="{FC5A0701-300E-4F7F-9AA3-37404EE8186A}" presName="rootConnector" presStyleLbl="node3" presStyleIdx="0" presStyleCnt="18"/>
      <dgm:spPr/>
      <dgm:t>
        <a:bodyPr/>
        <a:lstStyle/>
        <a:p>
          <a:endParaRPr lang="en-US"/>
        </a:p>
      </dgm:t>
    </dgm:pt>
    <dgm:pt modelId="{F8DB0AA9-236C-4B90-9B11-F43B4C19E0A8}" type="pres">
      <dgm:prSet presAssocID="{FC5A0701-300E-4F7F-9AA3-37404EE8186A}" presName="hierChild4" presStyleCnt="0"/>
      <dgm:spPr/>
    </dgm:pt>
    <dgm:pt modelId="{B75B261D-4477-40F0-B30E-B404D2F4D130}" type="pres">
      <dgm:prSet presAssocID="{FC5A0701-300E-4F7F-9AA3-37404EE8186A}" presName="hierChild5" presStyleCnt="0"/>
      <dgm:spPr/>
    </dgm:pt>
    <dgm:pt modelId="{B9BCEFBB-A297-4A9A-AD86-E01DFA3361E3}" type="pres">
      <dgm:prSet presAssocID="{BA80A99C-F862-427B-83CE-ED7891F1CAA8}" presName="Name37" presStyleLbl="parChTrans1D3" presStyleIdx="1" presStyleCnt="18"/>
      <dgm:spPr/>
      <dgm:t>
        <a:bodyPr/>
        <a:lstStyle/>
        <a:p>
          <a:endParaRPr lang="en-US"/>
        </a:p>
      </dgm:t>
    </dgm:pt>
    <dgm:pt modelId="{993B5FF8-609E-4E77-B3BD-94B2E6FE7AA7}" type="pres">
      <dgm:prSet presAssocID="{72BBA921-1755-4D6F-B2A0-23ABE1B61C0F}" presName="hierRoot2" presStyleCnt="0">
        <dgm:presLayoutVars>
          <dgm:hierBranch val="init"/>
        </dgm:presLayoutVars>
      </dgm:prSet>
      <dgm:spPr/>
    </dgm:pt>
    <dgm:pt modelId="{55B01153-A28D-4394-8573-D909D424F218}" type="pres">
      <dgm:prSet presAssocID="{72BBA921-1755-4D6F-B2A0-23ABE1B61C0F}" presName="rootComposite" presStyleCnt="0"/>
      <dgm:spPr/>
    </dgm:pt>
    <dgm:pt modelId="{0CDFBC02-1B3F-4F54-A810-FBED22430D57}" type="pres">
      <dgm:prSet presAssocID="{72BBA921-1755-4D6F-B2A0-23ABE1B61C0F}" presName="rootText" presStyleLbl="node3" presStyleIdx="1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9D4F52B-B452-445D-9B76-685E180F8974}" type="pres">
      <dgm:prSet presAssocID="{72BBA921-1755-4D6F-B2A0-23ABE1B61C0F}" presName="rootConnector" presStyleLbl="node3" presStyleIdx="1" presStyleCnt="18"/>
      <dgm:spPr/>
      <dgm:t>
        <a:bodyPr/>
        <a:lstStyle/>
        <a:p>
          <a:endParaRPr lang="en-US"/>
        </a:p>
      </dgm:t>
    </dgm:pt>
    <dgm:pt modelId="{3792E8F8-5821-4210-9CE5-0747A74F06F1}" type="pres">
      <dgm:prSet presAssocID="{72BBA921-1755-4D6F-B2A0-23ABE1B61C0F}" presName="hierChild4" presStyleCnt="0"/>
      <dgm:spPr/>
    </dgm:pt>
    <dgm:pt modelId="{77E5641E-03DC-4B59-9020-37E94416CB80}" type="pres">
      <dgm:prSet presAssocID="{72BBA921-1755-4D6F-B2A0-23ABE1B61C0F}" presName="hierChild5" presStyleCnt="0"/>
      <dgm:spPr/>
    </dgm:pt>
    <dgm:pt modelId="{B2D0A57B-D8C6-47BF-B414-EAA5A38FC0BB}" type="pres">
      <dgm:prSet presAssocID="{F7F98BE1-10A1-4BEA-AFBE-05CB6C6DF0EA}" presName="Name37" presStyleLbl="parChTrans1D3" presStyleIdx="2" presStyleCnt="18"/>
      <dgm:spPr/>
      <dgm:t>
        <a:bodyPr/>
        <a:lstStyle/>
        <a:p>
          <a:endParaRPr lang="en-US"/>
        </a:p>
      </dgm:t>
    </dgm:pt>
    <dgm:pt modelId="{9630DC7C-2B6F-4E96-8636-C4CEB0292C40}" type="pres">
      <dgm:prSet presAssocID="{2BF6ED77-A88A-4ABB-B788-9DB6A4FFC509}" presName="hierRoot2" presStyleCnt="0">
        <dgm:presLayoutVars>
          <dgm:hierBranch val="init"/>
        </dgm:presLayoutVars>
      </dgm:prSet>
      <dgm:spPr/>
    </dgm:pt>
    <dgm:pt modelId="{F172D64D-7BCC-48C3-B6A6-9E7BEDE4B1DD}" type="pres">
      <dgm:prSet presAssocID="{2BF6ED77-A88A-4ABB-B788-9DB6A4FFC509}" presName="rootComposite" presStyleCnt="0"/>
      <dgm:spPr/>
    </dgm:pt>
    <dgm:pt modelId="{49CF721C-9354-4747-AA69-0DBCBF1D5516}" type="pres">
      <dgm:prSet presAssocID="{2BF6ED77-A88A-4ABB-B788-9DB6A4FFC509}" presName="rootText" presStyleLbl="node3" presStyleIdx="2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69CAAA3-E047-476E-AFBB-C06DF423A67D}" type="pres">
      <dgm:prSet presAssocID="{2BF6ED77-A88A-4ABB-B788-9DB6A4FFC509}" presName="rootConnector" presStyleLbl="node3" presStyleIdx="2" presStyleCnt="18"/>
      <dgm:spPr/>
      <dgm:t>
        <a:bodyPr/>
        <a:lstStyle/>
        <a:p>
          <a:endParaRPr lang="en-US"/>
        </a:p>
      </dgm:t>
    </dgm:pt>
    <dgm:pt modelId="{6F73957E-FD44-43F3-82A1-2BE9F06A36D3}" type="pres">
      <dgm:prSet presAssocID="{2BF6ED77-A88A-4ABB-B788-9DB6A4FFC509}" presName="hierChild4" presStyleCnt="0"/>
      <dgm:spPr/>
    </dgm:pt>
    <dgm:pt modelId="{A4207937-D3B3-47A7-89C0-1C98F0E4323B}" type="pres">
      <dgm:prSet presAssocID="{2BF6ED77-A88A-4ABB-B788-9DB6A4FFC509}" presName="hierChild5" presStyleCnt="0"/>
      <dgm:spPr/>
    </dgm:pt>
    <dgm:pt modelId="{7247C5AF-0517-4A85-BEE9-A83E7ADD029D}" type="pres">
      <dgm:prSet presAssocID="{7716046D-55D4-452E-8F20-D64FF960C9B3}" presName="Name37" presStyleLbl="parChTrans1D3" presStyleIdx="3" presStyleCnt="18"/>
      <dgm:spPr/>
      <dgm:t>
        <a:bodyPr/>
        <a:lstStyle/>
        <a:p>
          <a:endParaRPr lang="en-US"/>
        </a:p>
      </dgm:t>
    </dgm:pt>
    <dgm:pt modelId="{BA7D36F5-DAB5-4047-9BCD-D60A8483F4CB}" type="pres">
      <dgm:prSet presAssocID="{098BBF8C-2DC3-435D-B805-A901135CC67C}" presName="hierRoot2" presStyleCnt="0">
        <dgm:presLayoutVars>
          <dgm:hierBranch val="init"/>
        </dgm:presLayoutVars>
      </dgm:prSet>
      <dgm:spPr/>
    </dgm:pt>
    <dgm:pt modelId="{C959B527-BB4A-4121-AA5F-C58AED2B7C0C}" type="pres">
      <dgm:prSet presAssocID="{098BBF8C-2DC3-435D-B805-A901135CC67C}" presName="rootComposite" presStyleCnt="0"/>
      <dgm:spPr/>
    </dgm:pt>
    <dgm:pt modelId="{73BD2D37-DE34-44C2-BDE0-EA663C832D4D}" type="pres">
      <dgm:prSet presAssocID="{098BBF8C-2DC3-435D-B805-A901135CC67C}" presName="rootText" presStyleLbl="node3" presStyleIdx="3" presStyleCnt="18" custScaleX="153062" custLinFactX="-11083" custLinFactNeighborX="-100000" custLinFactNeighborY="-1534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6FB7C22-2B21-436C-A8E4-E879D8688251}" type="pres">
      <dgm:prSet presAssocID="{098BBF8C-2DC3-435D-B805-A901135CC67C}" presName="rootConnector" presStyleLbl="node3" presStyleIdx="3" presStyleCnt="18"/>
      <dgm:spPr/>
      <dgm:t>
        <a:bodyPr/>
        <a:lstStyle/>
        <a:p>
          <a:endParaRPr lang="en-US"/>
        </a:p>
      </dgm:t>
    </dgm:pt>
    <dgm:pt modelId="{62C7726B-A535-4658-9422-EEBC0C63A126}" type="pres">
      <dgm:prSet presAssocID="{098BBF8C-2DC3-435D-B805-A901135CC67C}" presName="hierChild4" presStyleCnt="0"/>
      <dgm:spPr/>
    </dgm:pt>
    <dgm:pt modelId="{91779264-0D4D-4E88-BF9F-A82ECDB67E35}" type="pres">
      <dgm:prSet presAssocID="{098BBF8C-2DC3-435D-B805-A901135CC67C}" presName="hierChild5" presStyleCnt="0"/>
      <dgm:spPr/>
    </dgm:pt>
    <dgm:pt modelId="{68D49059-F342-4B85-882D-38753D2AF012}" type="pres">
      <dgm:prSet presAssocID="{D16BF195-C66B-4DA5-9DCC-7F969DAEBC7C}" presName="hierChild5" presStyleCnt="0"/>
      <dgm:spPr/>
    </dgm:pt>
    <dgm:pt modelId="{2ECA5EE0-4373-415B-856B-911AB1D35CDD}" type="pres">
      <dgm:prSet presAssocID="{818C07ED-BCBA-41EA-8ED5-1569C2B0460F}" presName="Name37" presStyleLbl="parChTrans1D2" presStyleIdx="1" presStyleCnt="5"/>
      <dgm:spPr/>
      <dgm:t>
        <a:bodyPr/>
        <a:lstStyle/>
        <a:p>
          <a:endParaRPr lang="en-US"/>
        </a:p>
      </dgm:t>
    </dgm:pt>
    <dgm:pt modelId="{C46EF238-9551-4897-8988-AEE6B3072B4F}" type="pres">
      <dgm:prSet presAssocID="{24E7C279-788B-4758-8209-A553242DC8D9}" presName="hierRoot2" presStyleCnt="0">
        <dgm:presLayoutVars>
          <dgm:hierBranch val="init"/>
        </dgm:presLayoutVars>
      </dgm:prSet>
      <dgm:spPr/>
    </dgm:pt>
    <dgm:pt modelId="{F7ECEC6A-A43B-4A91-B4B3-1FF3036DFA7A}" type="pres">
      <dgm:prSet presAssocID="{24E7C279-788B-4758-8209-A553242DC8D9}" presName="rootComposite" presStyleCnt="0"/>
      <dgm:spPr/>
    </dgm:pt>
    <dgm:pt modelId="{68708279-B6C3-4AE6-AC7D-57ED2BD8954F}" type="pres">
      <dgm:prSet presAssocID="{24E7C279-788B-4758-8209-A553242DC8D9}" presName="rootText" presStyleLbl="node2" presStyleIdx="1" presStyleCnt="5" custScaleX="186271" custLinFactNeighborX="-56287" custLinFactNeighborY="518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3359C9C-165D-428C-9B12-BB65A6F8C86B}" type="pres">
      <dgm:prSet presAssocID="{24E7C279-788B-4758-8209-A553242DC8D9}" presName="rootConnector" presStyleLbl="node2" presStyleIdx="1" presStyleCnt="5"/>
      <dgm:spPr/>
      <dgm:t>
        <a:bodyPr/>
        <a:lstStyle/>
        <a:p>
          <a:endParaRPr lang="en-US"/>
        </a:p>
      </dgm:t>
    </dgm:pt>
    <dgm:pt modelId="{6D5441B7-2913-472D-8C7C-46FF712A0C5C}" type="pres">
      <dgm:prSet presAssocID="{24E7C279-788B-4758-8209-A553242DC8D9}" presName="hierChild4" presStyleCnt="0"/>
      <dgm:spPr/>
    </dgm:pt>
    <dgm:pt modelId="{2B3C3955-3BD6-4245-94E3-DCD33B6E331D}" type="pres">
      <dgm:prSet presAssocID="{0B00AD25-BEDC-4C81-8A16-2FC670CD2413}" presName="Name37" presStyleLbl="parChTrans1D3" presStyleIdx="4" presStyleCnt="18"/>
      <dgm:spPr/>
      <dgm:t>
        <a:bodyPr/>
        <a:lstStyle/>
        <a:p>
          <a:endParaRPr lang="en-US"/>
        </a:p>
      </dgm:t>
    </dgm:pt>
    <dgm:pt modelId="{37F9D067-2AC2-43E0-A7FC-3A7C5B79E474}" type="pres">
      <dgm:prSet presAssocID="{098DAF9F-DFF0-4C8E-8385-1A6CF494D63B}" presName="hierRoot2" presStyleCnt="0">
        <dgm:presLayoutVars>
          <dgm:hierBranch val="init"/>
        </dgm:presLayoutVars>
      </dgm:prSet>
      <dgm:spPr/>
    </dgm:pt>
    <dgm:pt modelId="{E051B5BB-6343-4163-B66C-FF7B19A85A5E}" type="pres">
      <dgm:prSet presAssocID="{098DAF9F-DFF0-4C8E-8385-1A6CF494D63B}" presName="rootComposite" presStyleCnt="0"/>
      <dgm:spPr/>
    </dgm:pt>
    <dgm:pt modelId="{0D983406-2403-42BD-81CB-6A075F86FDF9}" type="pres">
      <dgm:prSet presAssocID="{098DAF9F-DFF0-4C8E-8385-1A6CF494D63B}" presName="rootText" presStyleLbl="node3" presStyleIdx="4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86B1A47-90F1-4532-AC56-C3C72913E051}" type="pres">
      <dgm:prSet presAssocID="{098DAF9F-DFF0-4C8E-8385-1A6CF494D63B}" presName="rootConnector" presStyleLbl="node3" presStyleIdx="4" presStyleCnt="18"/>
      <dgm:spPr/>
      <dgm:t>
        <a:bodyPr/>
        <a:lstStyle/>
        <a:p>
          <a:endParaRPr lang="en-US"/>
        </a:p>
      </dgm:t>
    </dgm:pt>
    <dgm:pt modelId="{548A6A84-5DA9-4483-9C0B-ECE914334057}" type="pres">
      <dgm:prSet presAssocID="{098DAF9F-DFF0-4C8E-8385-1A6CF494D63B}" presName="hierChild4" presStyleCnt="0"/>
      <dgm:spPr/>
    </dgm:pt>
    <dgm:pt modelId="{2B1343AB-6F78-45BA-A5D4-65A9B2CEFF01}" type="pres">
      <dgm:prSet presAssocID="{098DAF9F-DFF0-4C8E-8385-1A6CF494D63B}" presName="hierChild5" presStyleCnt="0"/>
      <dgm:spPr/>
    </dgm:pt>
    <dgm:pt modelId="{115BB887-53FB-412D-86DA-ECD77710780B}" type="pres">
      <dgm:prSet presAssocID="{7B675321-01EA-468D-995D-240E0CAADE52}" presName="Name37" presStyleLbl="parChTrans1D3" presStyleIdx="5" presStyleCnt="18"/>
      <dgm:spPr/>
      <dgm:t>
        <a:bodyPr/>
        <a:lstStyle/>
        <a:p>
          <a:endParaRPr lang="en-US"/>
        </a:p>
      </dgm:t>
    </dgm:pt>
    <dgm:pt modelId="{8413DFA8-8D4A-4590-8370-1E8693A8DC51}" type="pres">
      <dgm:prSet presAssocID="{AB823CA9-2551-431F-8DE2-13BCE83EEC99}" presName="hierRoot2" presStyleCnt="0">
        <dgm:presLayoutVars>
          <dgm:hierBranch val="init"/>
        </dgm:presLayoutVars>
      </dgm:prSet>
      <dgm:spPr/>
    </dgm:pt>
    <dgm:pt modelId="{230B0034-65D6-4B2B-A39E-B792714A2247}" type="pres">
      <dgm:prSet presAssocID="{AB823CA9-2551-431F-8DE2-13BCE83EEC99}" presName="rootComposite" presStyleCnt="0"/>
      <dgm:spPr/>
    </dgm:pt>
    <dgm:pt modelId="{1A31EF6D-BC04-478D-BE3C-9CAE4FB2D9BC}" type="pres">
      <dgm:prSet presAssocID="{AB823CA9-2551-431F-8DE2-13BCE83EEC99}" presName="rootText" presStyleLbl="node3" presStyleIdx="5" presStyleCnt="18" custScaleX="141946" custLinFactNeighborX="-55633" custLinFactNeighborY="596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15B1101-40BA-4833-8212-22F2C6923F5D}" type="pres">
      <dgm:prSet presAssocID="{AB823CA9-2551-431F-8DE2-13BCE83EEC99}" presName="rootConnector" presStyleLbl="node3" presStyleIdx="5" presStyleCnt="18"/>
      <dgm:spPr/>
      <dgm:t>
        <a:bodyPr/>
        <a:lstStyle/>
        <a:p>
          <a:endParaRPr lang="en-US"/>
        </a:p>
      </dgm:t>
    </dgm:pt>
    <dgm:pt modelId="{48C5493E-B101-46D9-A3BA-3F07D139E3DD}" type="pres">
      <dgm:prSet presAssocID="{AB823CA9-2551-431F-8DE2-13BCE83EEC99}" presName="hierChild4" presStyleCnt="0"/>
      <dgm:spPr/>
    </dgm:pt>
    <dgm:pt modelId="{35AE2650-2F88-472B-8E8C-84FF3DBA2942}" type="pres">
      <dgm:prSet presAssocID="{AB823CA9-2551-431F-8DE2-13BCE83EEC99}" presName="hierChild5" presStyleCnt="0"/>
      <dgm:spPr/>
    </dgm:pt>
    <dgm:pt modelId="{140E149F-BCCF-47E8-BA17-6EB7027D6D5E}" type="pres">
      <dgm:prSet presAssocID="{24E7C279-788B-4758-8209-A553242DC8D9}" presName="hierChild5" presStyleCnt="0"/>
      <dgm:spPr/>
    </dgm:pt>
    <dgm:pt modelId="{E32B0557-2961-4858-8E5B-475777D22274}" type="pres">
      <dgm:prSet presAssocID="{DA026AA3-D0F4-4A09-AB66-0D1E4C84272B}" presName="Name37" presStyleLbl="parChTrans1D2" presStyleIdx="2" presStyleCnt="5"/>
      <dgm:spPr/>
      <dgm:t>
        <a:bodyPr/>
        <a:lstStyle/>
        <a:p>
          <a:endParaRPr lang="en-US"/>
        </a:p>
      </dgm:t>
    </dgm:pt>
    <dgm:pt modelId="{5896BDE3-706A-43C1-8AF0-8902D5E32EC8}" type="pres">
      <dgm:prSet presAssocID="{1C2A0C06-AC04-49A4-AC08-1BC860A23151}" presName="hierRoot2" presStyleCnt="0">
        <dgm:presLayoutVars>
          <dgm:hierBranch val="init"/>
        </dgm:presLayoutVars>
      </dgm:prSet>
      <dgm:spPr/>
    </dgm:pt>
    <dgm:pt modelId="{4450297C-A2B1-424E-A27D-A7D85A1739FE}" type="pres">
      <dgm:prSet presAssocID="{1C2A0C06-AC04-49A4-AC08-1BC860A23151}" presName="rootComposite" presStyleCnt="0"/>
      <dgm:spPr/>
    </dgm:pt>
    <dgm:pt modelId="{193C8A81-4D98-40D1-BA74-8EFF2A071041}" type="pres">
      <dgm:prSet presAssocID="{1C2A0C06-AC04-49A4-AC08-1BC860A23151}" presName="rootText" presStyleLbl="node2" presStyleIdx="2" presStyleCnt="5" custScaleX="186271" custLinFactNeighborX="1115" custLinFactNeighborY="552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1805C43F-A7D4-4F19-B82D-ABC3633DF5AE}" type="pres">
      <dgm:prSet presAssocID="{1C2A0C06-AC04-49A4-AC08-1BC860A23151}" presName="rootConnector" presStyleLbl="node2" presStyleIdx="2" presStyleCnt="5"/>
      <dgm:spPr/>
      <dgm:t>
        <a:bodyPr/>
        <a:lstStyle/>
        <a:p>
          <a:endParaRPr lang="en-US"/>
        </a:p>
      </dgm:t>
    </dgm:pt>
    <dgm:pt modelId="{61FE120C-B515-4704-BD0F-5E074204A5DF}" type="pres">
      <dgm:prSet presAssocID="{1C2A0C06-AC04-49A4-AC08-1BC860A23151}" presName="hierChild4" presStyleCnt="0"/>
      <dgm:spPr/>
    </dgm:pt>
    <dgm:pt modelId="{01AE1ADC-D145-4FE5-AEF3-A95BCE2478CB}" type="pres">
      <dgm:prSet presAssocID="{C872ADC4-3543-4EAC-B235-381C49CB2448}" presName="Name37" presStyleLbl="parChTrans1D3" presStyleIdx="6" presStyleCnt="18"/>
      <dgm:spPr/>
      <dgm:t>
        <a:bodyPr/>
        <a:lstStyle/>
        <a:p>
          <a:endParaRPr lang="en-US"/>
        </a:p>
      </dgm:t>
    </dgm:pt>
    <dgm:pt modelId="{3CF7DDF8-3490-44E4-9956-AA372949B492}" type="pres">
      <dgm:prSet presAssocID="{F0DD00CB-F210-40FF-9705-408D6696FC68}" presName="hierRoot2" presStyleCnt="0">
        <dgm:presLayoutVars>
          <dgm:hierBranch val="init"/>
        </dgm:presLayoutVars>
      </dgm:prSet>
      <dgm:spPr/>
    </dgm:pt>
    <dgm:pt modelId="{815F4A49-6C75-4719-963E-BA5DC1C6DEA3}" type="pres">
      <dgm:prSet presAssocID="{F0DD00CB-F210-40FF-9705-408D6696FC68}" presName="rootComposite" presStyleCnt="0"/>
      <dgm:spPr/>
    </dgm:pt>
    <dgm:pt modelId="{388B2EA5-2CDC-4E89-B8C1-922680C62C46}" type="pres">
      <dgm:prSet presAssocID="{F0DD00CB-F210-40FF-9705-408D6696FC68}" presName="rootText" presStyleLbl="node3" presStyleIdx="6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2EAC413-998F-4265-AC6B-2086712F4284}" type="pres">
      <dgm:prSet presAssocID="{F0DD00CB-F210-40FF-9705-408D6696FC68}" presName="rootConnector" presStyleLbl="node3" presStyleIdx="6" presStyleCnt="18"/>
      <dgm:spPr/>
      <dgm:t>
        <a:bodyPr/>
        <a:lstStyle/>
        <a:p>
          <a:endParaRPr lang="en-US"/>
        </a:p>
      </dgm:t>
    </dgm:pt>
    <dgm:pt modelId="{4E6BDA7C-8EFF-4C54-BD0E-58CB5011059C}" type="pres">
      <dgm:prSet presAssocID="{F0DD00CB-F210-40FF-9705-408D6696FC68}" presName="hierChild4" presStyleCnt="0"/>
      <dgm:spPr/>
    </dgm:pt>
    <dgm:pt modelId="{F22D2A2C-D922-4784-B275-705CFC5E1B0C}" type="pres">
      <dgm:prSet presAssocID="{F0DD00CB-F210-40FF-9705-408D6696FC68}" presName="hierChild5" presStyleCnt="0"/>
      <dgm:spPr/>
    </dgm:pt>
    <dgm:pt modelId="{A1724485-A30C-4A99-A29C-13F687099BA9}" type="pres">
      <dgm:prSet presAssocID="{715281D0-B528-42FB-8B28-2643DAD53A63}" presName="Name37" presStyleLbl="parChTrans1D3" presStyleIdx="7" presStyleCnt="18"/>
      <dgm:spPr/>
      <dgm:t>
        <a:bodyPr/>
        <a:lstStyle/>
        <a:p>
          <a:endParaRPr lang="en-US"/>
        </a:p>
      </dgm:t>
    </dgm:pt>
    <dgm:pt modelId="{AA975032-BF10-4494-BE34-8D362F31CF4D}" type="pres">
      <dgm:prSet presAssocID="{499BF3FB-5736-498A-BD76-FBD888B1C3A2}" presName="hierRoot2" presStyleCnt="0">
        <dgm:presLayoutVars>
          <dgm:hierBranch val="init"/>
        </dgm:presLayoutVars>
      </dgm:prSet>
      <dgm:spPr/>
    </dgm:pt>
    <dgm:pt modelId="{D8AE87E4-6F9A-4CE5-BEA7-B58012117003}" type="pres">
      <dgm:prSet presAssocID="{499BF3FB-5736-498A-BD76-FBD888B1C3A2}" presName="rootComposite" presStyleCnt="0"/>
      <dgm:spPr/>
    </dgm:pt>
    <dgm:pt modelId="{FC2E23EB-D912-4BA7-BE18-83B5FAB4BF30}" type="pres">
      <dgm:prSet presAssocID="{499BF3FB-5736-498A-BD76-FBD888B1C3A2}" presName="rootText" presStyleLbl="node3" presStyleIdx="7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1D42259A-61FE-4C01-9481-396D09D37219}" type="pres">
      <dgm:prSet presAssocID="{499BF3FB-5736-498A-BD76-FBD888B1C3A2}" presName="rootConnector" presStyleLbl="node3" presStyleIdx="7" presStyleCnt="18"/>
      <dgm:spPr/>
      <dgm:t>
        <a:bodyPr/>
        <a:lstStyle/>
        <a:p>
          <a:endParaRPr lang="en-US"/>
        </a:p>
      </dgm:t>
    </dgm:pt>
    <dgm:pt modelId="{3B843B94-4870-456C-8058-E399DB5A9292}" type="pres">
      <dgm:prSet presAssocID="{499BF3FB-5736-498A-BD76-FBD888B1C3A2}" presName="hierChild4" presStyleCnt="0"/>
      <dgm:spPr/>
    </dgm:pt>
    <dgm:pt modelId="{426D9718-CF3F-4B32-ABB0-0BA488229A98}" type="pres">
      <dgm:prSet presAssocID="{499BF3FB-5736-498A-BD76-FBD888B1C3A2}" presName="hierChild5" presStyleCnt="0"/>
      <dgm:spPr/>
    </dgm:pt>
    <dgm:pt modelId="{848ADCAF-4CDA-4705-9234-1174DE5CF33B}" type="pres">
      <dgm:prSet presAssocID="{34541C07-4F28-434B-8B8B-7DC1FB0CD873}" presName="Name37" presStyleLbl="parChTrans1D3" presStyleIdx="8" presStyleCnt="18"/>
      <dgm:spPr/>
      <dgm:t>
        <a:bodyPr/>
        <a:lstStyle/>
        <a:p>
          <a:endParaRPr lang="en-US"/>
        </a:p>
      </dgm:t>
    </dgm:pt>
    <dgm:pt modelId="{C61E7FB4-1438-44BD-AF91-E92B97F43C01}" type="pres">
      <dgm:prSet presAssocID="{72CDC412-F388-47A7-8E57-0CCE07301174}" presName="hierRoot2" presStyleCnt="0">
        <dgm:presLayoutVars>
          <dgm:hierBranch val="init"/>
        </dgm:presLayoutVars>
      </dgm:prSet>
      <dgm:spPr/>
    </dgm:pt>
    <dgm:pt modelId="{9DFD6975-9F70-484D-BE50-F8B62BADD95B}" type="pres">
      <dgm:prSet presAssocID="{72CDC412-F388-47A7-8E57-0CCE07301174}" presName="rootComposite" presStyleCnt="0"/>
      <dgm:spPr/>
    </dgm:pt>
    <dgm:pt modelId="{9DFA006F-3215-487A-9D8E-B72AA16D8DE0}" type="pres">
      <dgm:prSet presAssocID="{72CDC412-F388-47A7-8E57-0CCE07301174}" presName="rootText" presStyleLbl="node3" presStyleIdx="8" presStyleCnt="18" custScaleX="141946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12B7EC7-95F6-49DE-9E57-6C31AE406C0A}" type="pres">
      <dgm:prSet presAssocID="{72CDC412-F388-47A7-8E57-0CCE07301174}" presName="rootConnector" presStyleLbl="node3" presStyleIdx="8" presStyleCnt="18"/>
      <dgm:spPr/>
      <dgm:t>
        <a:bodyPr/>
        <a:lstStyle/>
        <a:p>
          <a:endParaRPr lang="en-US"/>
        </a:p>
      </dgm:t>
    </dgm:pt>
    <dgm:pt modelId="{6DA36375-F066-4926-AF34-565262A68F21}" type="pres">
      <dgm:prSet presAssocID="{72CDC412-F388-47A7-8E57-0CCE07301174}" presName="hierChild4" presStyleCnt="0"/>
      <dgm:spPr/>
    </dgm:pt>
    <dgm:pt modelId="{C5D22BDC-A381-44C9-8BBE-3DFB336681D0}" type="pres">
      <dgm:prSet presAssocID="{72CDC412-F388-47A7-8E57-0CCE07301174}" presName="hierChild5" presStyleCnt="0"/>
      <dgm:spPr/>
    </dgm:pt>
    <dgm:pt modelId="{365CAD44-83B4-4E7A-9F4A-DB843052740E}" type="pres">
      <dgm:prSet presAssocID="{1C2A0C06-AC04-49A4-AC08-1BC860A23151}" presName="hierChild5" presStyleCnt="0"/>
      <dgm:spPr/>
    </dgm:pt>
    <dgm:pt modelId="{315387F2-B085-4B5A-BB64-236B09D05C30}" type="pres">
      <dgm:prSet presAssocID="{AA0513BE-B3FB-4A12-B657-3F9B9F557361}" presName="Name37" presStyleLbl="parChTrans1D2" presStyleIdx="3" presStyleCnt="5"/>
      <dgm:spPr/>
      <dgm:t>
        <a:bodyPr/>
        <a:lstStyle/>
        <a:p>
          <a:endParaRPr lang="en-US"/>
        </a:p>
      </dgm:t>
    </dgm:pt>
    <dgm:pt modelId="{CD9392FE-1FBF-4E2F-9747-A22D3EB86B26}" type="pres">
      <dgm:prSet presAssocID="{FC73A19D-8314-4219-AFCF-34D49909E5E7}" presName="hierRoot2" presStyleCnt="0">
        <dgm:presLayoutVars>
          <dgm:hierBranch val="init"/>
        </dgm:presLayoutVars>
      </dgm:prSet>
      <dgm:spPr/>
    </dgm:pt>
    <dgm:pt modelId="{9F496D16-09AB-4243-B523-0C08DB61135F}" type="pres">
      <dgm:prSet presAssocID="{FC73A19D-8314-4219-AFCF-34D49909E5E7}" presName="rootComposite" presStyleCnt="0"/>
      <dgm:spPr/>
    </dgm:pt>
    <dgm:pt modelId="{6DBEAC53-4374-4BEF-90C0-BD8EA926C72A}" type="pres">
      <dgm:prSet presAssocID="{FC73A19D-8314-4219-AFCF-34D49909E5E7}" presName="rootText" presStyleLbl="node2" presStyleIdx="3" presStyleCnt="5" custScaleX="186271" custLinFactNeighborX="79308" custLinFactNeighborY="3858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D3D3D1F-9BD3-4B72-8FFD-20B16785A382}" type="pres">
      <dgm:prSet presAssocID="{FC73A19D-8314-4219-AFCF-34D49909E5E7}" presName="rootConnector" presStyleLbl="node2" presStyleIdx="3" presStyleCnt="5"/>
      <dgm:spPr/>
      <dgm:t>
        <a:bodyPr/>
        <a:lstStyle/>
        <a:p>
          <a:endParaRPr lang="en-US"/>
        </a:p>
      </dgm:t>
    </dgm:pt>
    <dgm:pt modelId="{92020E66-5BB0-40C5-BF2F-E38258A44E7D}" type="pres">
      <dgm:prSet presAssocID="{FC73A19D-8314-4219-AFCF-34D49909E5E7}" presName="hierChild4" presStyleCnt="0"/>
      <dgm:spPr/>
    </dgm:pt>
    <dgm:pt modelId="{CB36A151-C7D3-4BA5-8616-3FB1131ED37F}" type="pres">
      <dgm:prSet presAssocID="{862CDA32-16A7-49B9-9A28-6EF2498063B5}" presName="Name37" presStyleLbl="parChTrans1D3" presStyleIdx="9" presStyleCnt="18"/>
      <dgm:spPr/>
      <dgm:t>
        <a:bodyPr/>
        <a:lstStyle/>
        <a:p>
          <a:endParaRPr lang="en-US"/>
        </a:p>
      </dgm:t>
    </dgm:pt>
    <dgm:pt modelId="{AF270934-0F41-4EDC-9DFA-3D35888C149A}" type="pres">
      <dgm:prSet presAssocID="{40AD475A-EDD0-4309-8D4E-4C56D85B6056}" presName="hierRoot2" presStyleCnt="0">
        <dgm:presLayoutVars>
          <dgm:hierBranch val="init"/>
        </dgm:presLayoutVars>
      </dgm:prSet>
      <dgm:spPr/>
    </dgm:pt>
    <dgm:pt modelId="{0A218FE1-F3C5-4319-BDFD-3BEF139BC197}" type="pres">
      <dgm:prSet presAssocID="{40AD475A-EDD0-4309-8D4E-4C56D85B6056}" presName="rootComposite" presStyleCnt="0"/>
      <dgm:spPr/>
    </dgm:pt>
    <dgm:pt modelId="{21EBAB59-61CB-49CF-9C05-5455C0597578}" type="pres">
      <dgm:prSet presAssocID="{40AD475A-EDD0-4309-8D4E-4C56D85B6056}" presName="rootText" presStyleLbl="node3" presStyleIdx="9" presStyleCnt="18" custScaleX="138797" custLinFactNeighborX="78268" custLinFactNeighborY="-2319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768F7C9-A931-455B-A52E-F054F90DD3CE}" type="pres">
      <dgm:prSet presAssocID="{40AD475A-EDD0-4309-8D4E-4C56D85B6056}" presName="rootConnector" presStyleLbl="node3" presStyleIdx="9" presStyleCnt="18"/>
      <dgm:spPr/>
      <dgm:t>
        <a:bodyPr/>
        <a:lstStyle/>
        <a:p>
          <a:endParaRPr lang="en-US"/>
        </a:p>
      </dgm:t>
    </dgm:pt>
    <dgm:pt modelId="{3E8BD2EE-2741-44CF-B7C3-3728436A2D44}" type="pres">
      <dgm:prSet presAssocID="{40AD475A-EDD0-4309-8D4E-4C56D85B6056}" presName="hierChild4" presStyleCnt="0"/>
      <dgm:spPr/>
    </dgm:pt>
    <dgm:pt modelId="{CAC16C27-3D5F-4319-B077-DABD23DA8025}" type="pres">
      <dgm:prSet presAssocID="{40AD475A-EDD0-4309-8D4E-4C56D85B6056}" presName="hierChild5" presStyleCnt="0"/>
      <dgm:spPr/>
    </dgm:pt>
    <dgm:pt modelId="{7FDEB4EA-50DB-4890-A733-8AFA5159DE9A}" type="pres">
      <dgm:prSet presAssocID="{8BCFE537-33DD-4EFB-A699-136DF879429F}" presName="Name37" presStyleLbl="parChTrans1D3" presStyleIdx="10" presStyleCnt="18"/>
      <dgm:spPr/>
      <dgm:t>
        <a:bodyPr/>
        <a:lstStyle/>
        <a:p>
          <a:endParaRPr lang="en-US"/>
        </a:p>
      </dgm:t>
    </dgm:pt>
    <dgm:pt modelId="{867BB018-71BA-470F-909D-7A60358FA39B}" type="pres">
      <dgm:prSet presAssocID="{D3AFD30E-A3C4-4B7E-97D3-1BEE8F5B5905}" presName="hierRoot2" presStyleCnt="0">
        <dgm:presLayoutVars>
          <dgm:hierBranch val="init"/>
        </dgm:presLayoutVars>
      </dgm:prSet>
      <dgm:spPr/>
    </dgm:pt>
    <dgm:pt modelId="{86E3F2D6-C70A-4FE0-A9E9-635CDDD54A97}" type="pres">
      <dgm:prSet presAssocID="{D3AFD30E-A3C4-4B7E-97D3-1BEE8F5B5905}" presName="rootComposite" presStyleCnt="0"/>
      <dgm:spPr/>
    </dgm:pt>
    <dgm:pt modelId="{01552958-4705-4A8E-AF3B-989E47907168}" type="pres">
      <dgm:prSet presAssocID="{D3AFD30E-A3C4-4B7E-97D3-1BEE8F5B5905}" presName="rootText" presStyleLbl="node3" presStyleIdx="10" presStyleCnt="18" custScaleX="138797" custLinFactNeighborX="79777" custLinFactNeighborY="-9277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89943DF0-808D-460B-88FD-859FC9537549}" type="pres">
      <dgm:prSet presAssocID="{D3AFD30E-A3C4-4B7E-97D3-1BEE8F5B5905}" presName="rootConnector" presStyleLbl="node3" presStyleIdx="10" presStyleCnt="18"/>
      <dgm:spPr/>
      <dgm:t>
        <a:bodyPr/>
        <a:lstStyle/>
        <a:p>
          <a:endParaRPr lang="en-US"/>
        </a:p>
      </dgm:t>
    </dgm:pt>
    <dgm:pt modelId="{45DAFA51-1A8E-47B3-A657-5C5773604FE5}" type="pres">
      <dgm:prSet presAssocID="{D3AFD30E-A3C4-4B7E-97D3-1BEE8F5B5905}" presName="hierChild4" presStyleCnt="0"/>
      <dgm:spPr/>
    </dgm:pt>
    <dgm:pt modelId="{B7DEA90C-B1B5-402A-B7CB-E0AF43F901E9}" type="pres">
      <dgm:prSet presAssocID="{D3AFD30E-A3C4-4B7E-97D3-1BEE8F5B5905}" presName="hierChild5" presStyleCnt="0"/>
      <dgm:spPr/>
    </dgm:pt>
    <dgm:pt modelId="{61D62805-CD04-47BE-933F-CC3526D28091}" type="pres">
      <dgm:prSet presAssocID="{FC73A19D-8314-4219-AFCF-34D49909E5E7}" presName="hierChild5" presStyleCnt="0"/>
      <dgm:spPr/>
    </dgm:pt>
    <dgm:pt modelId="{655EC4C2-5C95-4945-AC8E-570D07C7EEAD}" type="pres">
      <dgm:prSet presAssocID="{34B7FDE8-8522-4B1F-961F-EBFE9DFFB0BA}" presName="Name37" presStyleLbl="parChTrans1D2" presStyleIdx="4" presStyleCnt="5"/>
      <dgm:spPr/>
      <dgm:t>
        <a:bodyPr/>
        <a:lstStyle/>
        <a:p>
          <a:endParaRPr lang="en-US"/>
        </a:p>
      </dgm:t>
    </dgm:pt>
    <dgm:pt modelId="{C7A9531D-98E6-4B54-B5E9-810A1FFC17E7}" type="pres">
      <dgm:prSet presAssocID="{F2EE8832-4355-4BC9-8D43-9284A2718554}" presName="hierRoot2" presStyleCnt="0">
        <dgm:presLayoutVars>
          <dgm:hierBranch val="init"/>
        </dgm:presLayoutVars>
      </dgm:prSet>
      <dgm:spPr/>
    </dgm:pt>
    <dgm:pt modelId="{23D29F17-A4A2-4575-BD7A-1483AB731D15}" type="pres">
      <dgm:prSet presAssocID="{F2EE8832-4355-4BC9-8D43-9284A2718554}" presName="rootComposite" presStyleCnt="0"/>
      <dgm:spPr/>
    </dgm:pt>
    <dgm:pt modelId="{DC844560-572E-483F-B9F0-B0490153546E}" type="pres">
      <dgm:prSet presAssocID="{F2EE8832-4355-4BC9-8D43-9284A2718554}" presName="rootText" presStyleLbl="node2" presStyleIdx="4" presStyleCnt="5" custScaleX="186271" custLinFactX="36779" custLinFactNeighborX="100000" custLinFactNeighborY="3650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40D27C5-7F86-4A07-A480-1FA69BF4493E}" type="pres">
      <dgm:prSet presAssocID="{F2EE8832-4355-4BC9-8D43-9284A2718554}" presName="rootConnector" presStyleLbl="node2" presStyleIdx="4" presStyleCnt="5"/>
      <dgm:spPr/>
      <dgm:t>
        <a:bodyPr/>
        <a:lstStyle/>
        <a:p>
          <a:endParaRPr lang="en-US"/>
        </a:p>
      </dgm:t>
    </dgm:pt>
    <dgm:pt modelId="{7569816F-E8CE-499F-9ACD-82AF872F28B9}" type="pres">
      <dgm:prSet presAssocID="{F2EE8832-4355-4BC9-8D43-9284A2718554}" presName="hierChild4" presStyleCnt="0"/>
      <dgm:spPr/>
    </dgm:pt>
    <dgm:pt modelId="{239B1DE2-1C06-464E-862B-7373A45B085A}" type="pres">
      <dgm:prSet presAssocID="{22B96CDD-DA1A-402F-A9E3-9BDE6C3FF5DB}" presName="Name37" presStyleLbl="parChTrans1D3" presStyleIdx="11" presStyleCnt="18"/>
      <dgm:spPr/>
      <dgm:t>
        <a:bodyPr/>
        <a:lstStyle/>
        <a:p>
          <a:endParaRPr lang="en-US"/>
        </a:p>
      </dgm:t>
    </dgm:pt>
    <dgm:pt modelId="{58CD7FA5-640E-4231-BA1F-E3331AF7EAA6}" type="pres">
      <dgm:prSet presAssocID="{EC30E44B-9F61-461F-94EF-B77A848B6370}" presName="hierRoot2" presStyleCnt="0">
        <dgm:presLayoutVars>
          <dgm:hierBranch val="init"/>
        </dgm:presLayoutVars>
      </dgm:prSet>
      <dgm:spPr/>
    </dgm:pt>
    <dgm:pt modelId="{C3487658-78FA-49FD-9398-3DC1207DEC0D}" type="pres">
      <dgm:prSet presAssocID="{EC30E44B-9F61-461F-94EF-B77A848B6370}" presName="rootComposite" presStyleCnt="0"/>
      <dgm:spPr/>
    </dgm:pt>
    <dgm:pt modelId="{A41391C4-0CC6-48B5-A27C-77E6B37F0A4B}" type="pres">
      <dgm:prSet presAssocID="{EC30E44B-9F61-461F-94EF-B77A848B6370}" presName="rootText" presStyleLbl="node3" presStyleIdx="11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1BBA84A-B921-43B6-B38A-DCED83D3B83C}" type="pres">
      <dgm:prSet presAssocID="{EC30E44B-9F61-461F-94EF-B77A848B6370}" presName="rootConnector" presStyleLbl="node3" presStyleIdx="11" presStyleCnt="18"/>
      <dgm:spPr/>
      <dgm:t>
        <a:bodyPr/>
        <a:lstStyle/>
        <a:p>
          <a:endParaRPr lang="en-US"/>
        </a:p>
      </dgm:t>
    </dgm:pt>
    <dgm:pt modelId="{8C017742-844C-42AB-B238-2A4922650D73}" type="pres">
      <dgm:prSet presAssocID="{EC30E44B-9F61-461F-94EF-B77A848B6370}" presName="hierChild4" presStyleCnt="0"/>
      <dgm:spPr/>
    </dgm:pt>
    <dgm:pt modelId="{C5212E20-1DB8-4EC2-871F-536F96CDD1EA}" type="pres">
      <dgm:prSet presAssocID="{EC30E44B-9F61-461F-94EF-B77A848B6370}" presName="hierChild5" presStyleCnt="0"/>
      <dgm:spPr/>
    </dgm:pt>
    <dgm:pt modelId="{1D5C0A4C-553F-4334-BFC1-3872EC2C58DC}" type="pres">
      <dgm:prSet presAssocID="{68491212-59C9-44E6-8C4B-6D826671917F}" presName="Name37" presStyleLbl="parChTrans1D3" presStyleIdx="12" presStyleCnt="18"/>
      <dgm:spPr/>
      <dgm:t>
        <a:bodyPr/>
        <a:lstStyle/>
        <a:p>
          <a:endParaRPr lang="en-US"/>
        </a:p>
      </dgm:t>
    </dgm:pt>
    <dgm:pt modelId="{82B1980A-CF8A-432B-BAAA-66B8E6C00FD5}" type="pres">
      <dgm:prSet presAssocID="{DF5BEA9E-5F23-43C5-8A69-AD0EB87ED0C8}" presName="hierRoot2" presStyleCnt="0">
        <dgm:presLayoutVars>
          <dgm:hierBranch val="init"/>
        </dgm:presLayoutVars>
      </dgm:prSet>
      <dgm:spPr/>
    </dgm:pt>
    <dgm:pt modelId="{D722A6B2-FB32-4C7D-AFFD-CBB48F7E9C07}" type="pres">
      <dgm:prSet presAssocID="{DF5BEA9E-5F23-43C5-8A69-AD0EB87ED0C8}" presName="rootComposite" presStyleCnt="0"/>
      <dgm:spPr/>
    </dgm:pt>
    <dgm:pt modelId="{9F3EAFE2-7BC5-49E5-A4EE-DDDD02E106BA}" type="pres">
      <dgm:prSet presAssocID="{DF5BEA9E-5F23-43C5-8A69-AD0EB87ED0C8}" presName="rootText" presStyleLbl="node3" presStyleIdx="12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D5B4618-0733-4259-93AA-FCE071F66221}" type="pres">
      <dgm:prSet presAssocID="{DF5BEA9E-5F23-43C5-8A69-AD0EB87ED0C8}" presName="rootConnector" presStyleLbl="node3" presStyleIdx="12" presStyleCnt="18"/>
      <dgm:spPr/>
      <dgm:t>
        <a:bodyPr/>
        <a:lstStyle/>
        <a:p>
          <a:endParaRPr lang="en-US"/>
        </a:p>
      </dgm:t>
    </dgm:pt>
    <dgm:pt modelId="{BCC89C4A-D9C8-49A1-BB21-DE5E9F69EDD9}" type="pres">
      <dgm:prSet presAssocID="{DF5BEA9E-5F23-43C5-8A69-AD0EB87ED0C8}" presName="hierChild4" presStyleCnt="0"/>
      <dgm:spPr/>
    </dgm:pt>
    <dgm:pt modelId="{A74B99C9-AD8A-457B-ABD9-6159E03AEDA7}" type="pres">
      <dgm:prSet presAssocID="{DF5BEA9E-5F23-43C5-8A69-AD0EB87ED0C8}" presName="hierChild5" presStyleCnt="0"/>
      <dgm:spPr/>
    </dgm:pt>
    <dgm:pt modelId="{5558374B-6B04-4E2C-BDFA-27478DBFFA4C}" type="pres">
      <dgm:prSet presAssocID="{31A17BF6-DE28-4913-83DD-23A40720A6ED}" presName="Name37" presStyleLbl="parChTrans1D3" presStyleIdx="13" presStyleCnt="18"/>
      <dgm:spPr/>
      <dgm:t>
        <a:bodyPr/>
        <a:lstStyle/>
        <a:p>
          <a:endParaRPr lang="en-US"/>
        </a:p>
      </dgm:t>
    </dgm:pt>
    <dgm:pt modelId="{BBB3E99A-CBEB-4B07-95E6-6AF120BFA8B1}" type="pres">
      <dgm:prSet presAssocID="{8A44A411-57FF-41AC-B51A-109571A71A9C}" presName="hierRoot2" presStyleCnt="0">
        <dgm:presLayoutVars>
          <dgm:hierBranch val="init"/>
        </dgm:presLayoutVars>
      </dgm:prSet>
      <dgm:spPr/>
    </dgm:pt>
    <dgm:pt modelId="{521CA892-E34D-4E0F-9208-F8476400B5C8}" type="pres">
      <dgm:prSet presAssocID="{8A44A411-57FF-41AC-B51A-109571A71A9C}" presName="rootComposite" presStyleCnt="0"/>
      <dgm:spPr/>
    </dgm:pt>
    <dgm:pt modelId="{819A9BB9-DE58-4A06-971F-A5389C5BBC75}" type="pres">
      <dgm:prSet presAssocID="{8A44A411-57FF-41AC-B51A-109571A71A9C}" presName="rootText" presStyleLbl="node3" presStyleIdx="13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345E23BF-8ED2-440F-A4AA-17164D2C5649}" type="pres">
      <dgm:prSet presAssocID="{8A44A411-57FF-41AC-B51A-109571A71A9C}" presName="rootConnector" presStyleLbl="node3" presStyleIdx="13" presStyleCnt="18"/>
      <dgm:spPr/>
      <dgm:t>
        <a:bodyPr/>
        <a:lstStyle/>
        <a:p>
          <a:endParaRPr lang="en-US"/>
        </a:p>
      </dgm:t>
    </dgm:pt>
    <dgm:pt modelId="{6B97672B-B413-4349-AD8F-835D5FFA861C}" type="pres">
      <dgm:prSet presAssocID="{8A44A411-57FF-41AC-B51A-109571A71A9C}" presName="hierChild4" presStyleCnt="0"/>
      <dgm:spPr/>
    </dgm:pt>
    <dgm:pt modelId="{6FCB62A5-DE14-4749-A76F-10A7F6D476A1}" type="pres">
      <dgm:prSet presAssocID="{8A44A411-57FF-41AC-B51A-109571A71A9C}" presName="hierChild5" presStyleCnt="0"/>
      <dgm:spPr/>
    </dgm:pt>
    <dgm:pt modelId="{7FDFB02A-5A34-41F9-B505-A1C62058932C}" type="pres">
      <dgm:prSet presAssocID="{E21B567F-705F-49F4-95C8-E45A7CB6D2A9}" presName="Name37" presStyleLbl="parChTrans1D3" presStyleIdx="14" presStyleCnt="18"/>
      <dgm:spPr/>
      <dgm:t>
        <a:bodyPr/>
        <a:lstStyle/>
        <a:p>
          <a:endParaRPr lang="en-US"/>
        </a:p>
      </dgm:t>
    </dgm:pt>
    <dgm:pt modelId="{A0D87728-6AF5-4F55-9493-D6D72111C230}" type="pres">
      <dgm:prSet presAssocID="{67BA4809-D397-42B8-B0F6-4BAD7EAD01A1}" presName="hierRoot2" presStyleCnt="0">
        <dgm:presLayoutVars>
          <dgm:hierBranch val="init"/>
        </dgm:presLayoutVars>
      </dgm:prSet>
      <dgm:spPr/>
    </dgm:pt>
    <dgm:pt modelId="{88A2C139-94CF-4111-9ADF-3B30439421AC}" type="pres">
      <dgm:prSet presAssocID="{67BA4809-D397-42B8-B0F6-4BAD7EAD01A1}" presName="rootComposite" presStyleCnt="0"/>
      <dgm:spPr/>
    </dgm:pt>
    <dgm:pt modelId="{1B83CE8B-C52D-40D4-9B50-E7E1AA0B0B8A}" type="pres">
      <dgm:prSet presAssocID="{67BA4809-D397-42B8-B0F6-4BAD7EAD01A1}" presName="rootText" presStyleLbl="node3" presStyleIdx="14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84FE82C6-2FF9-48DE-B02E-8960A7E2A5B2}" type="pres">
      <dgm:prSet presAssocID="{67BA4809-D397-42B8-B0F6-4BAD7EAD01A1}" presName="rootConnector" presStyleLbl="node3" presStyleIdx="14" presStyleCnt="18"/>
      <dgm:spPr/>
      <dgm:t>
        <a:bodyPr/>
        <a:lstStyle/>
        <a:p>
          <a:endParaRPr lang="en-US"/>
        </a:p>
      </dgm:t>
    </dgm:pt>
    <dgm:pt modelId="{FDD012F3-030C-435A-BA9F-C0AF352133DC}" type="pres">
      <dgm:prSet presAssocID="{67BA4809-D397-42B8-B0F6-4BAD7EAD01A1}" presName="hierChild4" presStyleCnt="0"/>
      <dgm:spPr/>
    </dgm:pt>
    <dgm:pt modelId="{C00C423F-602C-4DBE-BDD2-5C8DE866CD89}" type="pres">
      <dgm:prSet presAssocID="{67BA4809-D397-42B8-B0F6-4BAD7EAD01A1}" presName="hierChild5" presStyleCnt="0"/>
      <dgm:spPr/>
    </dgm:pt>
    <dgm:pt modelId="{CD645A87-53C7-405E-B453-7A05FF5C269F}" type="pres">
      <dgm:prSet presAssocID="{DCDA5BA7-9AAB-4D8A-8297-9C48FAF13228}" presName="Name37" presStyleLbl="parChTrans1D3" presStyleIdx="15" presStyleCnt="18"/>
      <dgm:spPr/>
      <dgm:t>
        <a:bodyPr/>
        <a:lstStyle/>
        <a:p>
          <a:endParaRPr lang="en-US"/>
        </a:p>
      </dgm:t>
    </dgm:pt>
    <dgm:pt modelId="{0E334F2F-470B-4D4F-A3FD-15275DE27DB0}" type="pres">
      <dgm:prSet presAssocID="{2132501D-A011-4BAC-9B76-AE70FFE286C7}" presName="hierRoot2" presStyleCnt="0">
        <dgm:presLayoutVars>
          <dgm:hierBranch val="init"/>
        </dgm:presLayoutVars>
      </dgm:prSet>
      <dgm:spPr/>
    </dgm:pt>
    <dgm:pt modelId="{0E94000F-FC0B-4984-BAD3-0001B8292BB2}" type="pres">
      <dgm:prSet presAssocID="{2132501D-A011-4BAC-9B76-AE70FFE286C7}" presName="rootComposite" presStyleCnt="0"/>
      <dgm:spPr/>
    </dgm:pt>
    <dgm:pt modelId="{55CFBE1B-79E7-48A1-B10B-94ADB0C3BCDC}" type="pres">
      <dgm:prSet presAssocID="{2132501D-A011-4BAC-9B76-AE70FFE286C7}" presName="rootText" presStyleLbl="node3" presStyleIdx="15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A84C964-3157-475B-906F-1A179F3CC02D}" type="pres">
      <dgm:prSet presAssocID="{2132501D-A011-4BAC-9B76-AE70FFE286C7}" presName="rootConnector" presStyleLbl="node3" presStyleIdx="15" presStyleCnt="18"/>
      <dgm:spPr/>
      <dgm:t>
        <a:bodyPr/>
        <a:lstStyle/>
        <a:p>
          <a:endParaRPr lang="en-US"/>
        </a:p>
      </dgm:t>
    </dgm:pt>
    <dgm:pt modelId="{86589795-F371-4A43-B7A5-569BA078637F}" type="pres">
      <dgm:prSet presAssocID="{2132501D-A011-4BAC-9B76-AE70FFE286C7}" presName="hierChild4" presStyleCnt="0"/>
      <dgm:spPr/>
    </dgm:pt>
    <dgm:pt modelId="{3D1A8DAD-BBE3-4D1F-8E86-0A0FD1E6002F}" type="pres">
      <dgm:prSet presAssocID="{2132501D-A011-4BAC-9B76-AE70FFE286C7}" presName="hierChild5" presStyleCnt="0"/>
      <dgm:spPr/>
    </dgm:pt>
    <dgm:pt modelId="{EDD4A4C7-5D43-4918-B1C0-32E73C85F306}" type="pres">
      <dgm:prSet presAssocID="{3766371D-FD30-4619-872B-ADDBAD7481B0}" presName="Name37" presStyleLbl="parChTrans1D3" presStyleIdx="16" presStyleCnt="18"/>
      <dgm:spPr/>
      <dgm:t>
        <a:bodyPr/>
        <a:lstStyle/>
        <a:p>
          <a:endParaRPr lang="en-US"/>
        </a:p>
      </dgm:t>
    </dgm:pt>
    <dgm:pt modelId="{039F0A26-772E-4FAB-B170-766E8711F36B}" type="pres">
      <dgm:prSet presAssocID="{5455D01F-A73E-419D-9610-95AEA0EF543E}" presName="hierRoot2" presStyleCnt="0">
        <dgm:presLayoutVars>
          <dgm:hierBranch val="init"/>
        </dgm:presLayoutVars>
      </dgm:prSet>
      <dgm:spPr/>
    </dgm:pt>
    <dgm:pt modelId="{FF028208-C896-4E30-AD83-1643ED201658}" type="pres">
      <dgm:prSet presAssocID="{5455D01F-A73E-419D-9610-95AEA0EF543E}" presName="rootComposite" presStyleCnt="0"/>
      <dgm:spPr/>
    </dgm:pt>
    <dgm:pt modelId="{84361334-1E40-4DD5-B3DD-5427B53C5E36}" type="pres">
      <dgm:prSet presAssocID="{5455D01F-A73E-419D-9610-95AEA0EF543E}" presName="rootText" presStyleLbl="node3" presStyleIdx="16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981DEB41-7DF9-4003-AE23-55CF18506182}" type="pres">
      <dgm:prSet presAssocID="{5455D01F-A73E-419D-9610-95AEA0EF543E}" presName="rootConnector" presStyleLbl="node3" presStyleIdx="16" presStyleCnt="18"/>
      <dgm:spPr/>
      <dgm:t>
        <a:bodyPr/>
        <a:lstStyle/>
        <a:p>
          <a:endParaRPr lang="en-US"/>
        </a:p>
      </dgm:t>
    </dgm:pt>
    <dgm:pt modelId="{D212C511-FCA4-4B79-9FC8-A7150FBAE9A5}" type="pres">
      <dgm:prSet presAssocID="{5455D01F-A73E-419D-9610-95AEA0EF543E}" presName="hierChild4" presStyleCnt="0"/>
      <dgm:spPr/>
    </dgm:pt>
    <dgm:pt modelId="{19E89242-E5D6-452D-8992-6C9E594F675B}" type="pres">
      <dgm:prSet presAssocID="{5455D01F-A73E-419D-9610-95AEA0EF543E}" presName="hierChild5" presStyleCnt="0"/>
      <dgm:spPr/>
    </dgm:pt>
    <dgm:pt modelId="{39346974-50EE-42A0-9C61-99F5C256C2FE}" type="pres">
      <dgm:prSet presAssocID="{FA6081E3-9B26-4607-BEFB-5ABD5CA04829}" presName="Name37" presStyleLbl="parChTrans1D3" presStyleIdx="17" presStyleCnt="18"/>
      <dgm:spPr/>
      <dgm:t>
        <a:bodyPr/>
        <a:lstStyle/>
        <a:p>
          <a:endParaRPr lang="en-US"/>
        </a:p>
      </dgm:t>
    </dgm:pt>
    <dgm:pt modelId="{2555E613-D731-4628-9C07-6FFBD8E2A5B6}" type="pres">
      <dgm:prSet presAssocID="{A7B09EAF-B329-4EF3-A025-B9C49DBAB4B8}" presName="hierRoot2" presStyleCnt="0">
        <dgm:presLayoutVars>
          <dgm:hierBranch val="init"/>
        </dgm:presLayoutVars>
      </dgm:prSet>
      <dgm:spPr/>
    </dgm:pt>
    <dgm:pt modelId="{DC99DD2D-F4A8-4976-9F07-BAEFACA8E0E2}" type="pres">
      <dgm:prSet presAssocID="{A7B09EAF-B329-4EF3-A025-B9C49DBAB4B8}" presName="rootComposite" presStyleCnt="0"/>
      <dgm:spPr/>
    </dgm:pt>
    <dgm:pt modelId="{4FF0754E-90A7-41AA-9296-2119F04A17BF}" type="pres">
      <dgm:prSet presAssocID="{A7B09EAF-B329-4EF3-A025-B9C49DBAB4B8}" presName="rootText" presStyleLbl="node3" presStyleIdx="17" presStyleCnt="18" custScaleX="141946" custLinFactX="33128" custLinFactNeighborX="100000" custLinFactNeighborY="-1179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575D206C-AF94-4C7D-A910-26773F038D65}" type="pres">
      <dgm:prSet presAssocID="{A7B09EAF-B329-4EF3-A025-B9C49DBAB4B8}" presName="rootConnector" presStyleLbl="node3" presStyleIdx="17" presStyleCnt="18"/>
      <dgm:spPr/>
      <dgm:t>
        <a:bodyPr/>
        <a:lstStyle/>
        <a:p>
          <a:endParaRPr lang="en-US"/>
        </a:p>
      </dgm:t>
    </dgm:pt>
    <dgm:pt modelId="{0499D782-32D1-4FD1-B0D0-660ECE2400B7}" type="pres">
      <dgm:prSet presAssocID="{A7B09EAF-B329-4EF3-A025-B9C49DBAB4B8}" presName="hierChild4" presStyleCnt="0"/>
      <dgm:spPr/>
    </dgm:pt>
    <dgm:pt modelId="{B8709357-F928-49B8-9536-FD341D1D90BD}" type="pres">
      <dgm:prSet presAssocID="{A7B09EAF-B329-4EF3-A025-B9C49DBAB4B8}" presName="hierChild5" presStyleCnt="0"/>
      <dgm:spPr/>
    </dgm:pt>
    <dgm:pt modelId="{02E65C17-7FE1-441F-AA8A-02872047E3C7}" type="pres">
      <dgm:prSet presAssocID="{F2EE8832-4355-4BC9-8D43-9284A2718554}" presName="hierChild5" presStyleCnt="0"/>
      <dgm:spPr/>
    </dgm:pt>
    <dgm:pt modelId="{5B36DB89-1108-47DC-A3D5-E58BF1AD4BCE}" type="pres">
      <dgm:prSet presAssocID="{72C598DC-11CA-438A-B8B6-E60E37C35F7E}" presName="hierChild3" presStyleCnt="0"/>
      <dgm:spPr/>
    </dgm:pt>
  </dgm:ptLst>
  <dgm:cxnLst>
    <dgm:cxn modelId="{78C0B623-5B64-4891-A5E7-3B6011F3FD09}" type="presOf" srcId="{8A44A411-57FF-41AC-B51A-109571A71A9C}" destId="{345E23BF-8ED2-440F-A4AA-17164D2C5649}" srcOrd="1" destOrd="0" presId="urn:microsoft.com/office/officeart/2005/8/layout/orgChart1"/>
    <dgm:cxn modelId="{F9D21544-9381-4643-B242-1085D45BCAE1}" type="presOf" srcId="{72BBA921-1755-4D6F-B2A0-23ABE1B61C0F}" destId="{49D4F52B-B452-445D-9B76-685E180F8974}" srcOrd="1" destOrd="0" presId="urn:microsoft.com/office/officeart/2005/8/layout/orgChart1"/>
    <dgm:cxn modelId="{10FA7726-F9F8-4F95-B249-7BF88206C8B0}" type="presOf" srcId="{2132501D-A011-4BAC-9B76-AE70FFE286C7}" destId="{0A84C964-3157-475B-906F-1A179F3CC02D}" srcOrd="1" destOrd="0" presId="urn:microsoft.com/office/officeart/2005/8/layout/orgChart1"/>
    <dgm:cxn modelId="{77285D13-68D2-46E7-AFA5-713CBCFA6D3F}" srcId="{1C2A0C06-AC04-49A4-AC08-1BC860A23151}" destId="{F0DD00CB-F210-40FF-9705-408D6696FC68}" srcOrd="0" destOrd="0" parTransId="{C872ADC4-3543-4EAC-B235-381C49CB2448}" sibTransId="{38188B79-DF47-48CF-B191-AAED10376954}"/>
    <dgm:cxn modelId="{CC47A00A-EE12-413F-89D5-4811E090C5AE}" type="presOf" srcId="{E8F413EF-B69A-44AD-BEF5-269A53317A58}" destId="{E7423A30-5807-43A5-A819-88610A3B2253}" srcOrd="0" destOrd="0" presId="urn:microsoft.com/office/officeart/2005/8/layout/orgChart1"/>
    <dgm:cxn modelId="{D70D5021-FAF1-46A3-8040-F5F8E18921AE}" type="presOf" srcId="{098BBF8C-2DC3-435D-B805-A901135CC67C}" destId="{73BD2D37-DE34-44C2-BDE0-EA663C832D4D}" srcOrd="0" destOrd="0" presId="urn:microsoft.com/office/officeart/2005/8/layout/orgChart1"/>
    <dgm:cxn modelId="{62A0254C-F1E8-4812-9E58-0BE22415B04B}" type="presOf" srcId="{499BF3FB-5736-498A-BD76-FBD888B1C3A2}" destId="{1D42259A-61FE-4C01-9481-396D09D37219}" srcOrd="1" destOrd="0" presId="urn:microsoft.com/office/officeart/2005/8/layout/orgChart1"/>
    <dgm:cxn modelId="{26A470A8-7F76-458A-A553-693A3630B79A}" type="presOf" srcId="{5455D01F-A73E-419D-9610-95AEA0EF543E}" destId="{84361334-1E40-4DD5-B3DD-5427B53C5E36}" srcOrd="0" destOrd="0" presId="urn:microsoft.com/office/officeart/2005/8/layout/orgChart1"/>
    <dgm:cxn modelId="{00EB0C18-D906-4DA0-91C1-90347D70931B}" srcId="{FC73A19D-8314-4219-AFCF-34D49909E5E7}" destId="{D3AFD30E-A3C4-4B7E-97D3-1BEE8F5B5905}" srcOrd="1" destOrd="0" parTransId="{8BCFE537-33DD-4EFB-A699-136DF879429F}" sibTransId="{93539EFC-1052-4B7C-BFE2-94C041195BCA}"/>
    <dgm:cxn modelId="{4DCFA7FE-E0E0-493F-9D61-6056A18EF099}" type="presOf" srcId="{8A44A411-57FF-41AC-B51A-109571A71A9C}" destId="{819A9BB9-DE58-4A06-971F-A5389C5BBC75}" srcOrd="0" destOrd="0" presId="urn:microsoft.com/office/officeart/2005/8/layout/orgChart1"/>
    <dgm:cxn modelId="{EBE4446E-7557-487C-A738-A52EA3641A53}" type="presOf" srcId="{FC5A0701-300E-4F7F-9AA3-37404EE8186A}" destId="{9809CC2C-F2B8-4731-B88E-9AAD2B36C6AB}" srcOrd="1" destOrd="0" presId="urn:microsoft.com/office/officeart/2005/8/layout/orgChart1"/>
    <dgm:cxn modelId="{A8233FF6-A7C8-4600-A902-A780DD1ACC92}" type="presOf" srcId="{1C2A0C06-AC04-49A4-AC08-1BC860A23151}" destId="{193C8A81-4D98-40D1-BA74-8EFF2A071041}" srcOrd="0" destOrd="0" presId="urn:microsoft.com/office/officeart/2005/8/layout/orgChart1"/>
    <dgm:cxn modelId="{D6ECBB9D-652A-43FB-9CE8-937A3236DFC0}" type="presOf" srcId="{8BCFE537-33DD-4EFB-A699-136DF879429F}" destId="{7FDEB4EA-50DB-4890-A733-8AFA5159DE9A}" srcOrd="0" destOrd="0" presId="urn:microsoft.com/office/officeart/2005/8/layout/orgChart1"/>
    <dgm:cxn modelId="{27A74C54-3AD2-418F-9B7F-524AB9D1597E}" srcId="{F2EE8832-4355-4BC9-8D43-9284A2718554}" destId="{67BA4809-D397-42B8-B0F6-4BAD7EAD01A1}" srcOrd="3" destOrd="0" parTransId="{E21B567F-705F-49F4-95C8-E45A7CB6D2A9}" sibTransId="{4048F378-594C-423F-A030-3F1AC75E5BB0}"/>
    <dgm:cxn modelId="{2D60466A-DC5B-41D5-95C7-06B6C3A30211}" srcId="{FC73A19D-8314-4219-AFCF-34D49909E5E7}" destId="{40AD475A-EDD0-4309-8D4E-4C56D85B6056}" srcOrd="0" destOrd="0" parTransId="{862CDA32-16A7-49B9-9A28-6EF2498063B5}" sibTransId="{7014AA51-8706-4AAC-AA38-A0D2A7E6028E}"/>
    <dgm:cxn modelId="{709A0D73-0A4A-4566-861C-F77AB71F83AB}" type="presOf" srcId="{40AD475A-EDD0-4309-8D4E-4C56D85B6056}" destId="{21EBAB59-61CB-49CF-9C05-5455C0597578}" srcOrd="0" destOrd="0" presId="urn:microsoft.com/office/officeart/2005/8/layout/orgChart1"/>
    <dgm:cxn modelId="{9ECAAC39-C974-4785-952F-EEC818F7CAE1}" type="presOf" srcId="{DA026AA3-D0F4-4A09-AB66-0D1E4C84272B}" destId="{E32B0557-2961-4858-8E5B-475777D22274}" srcOrd="0" destOrd="0" presId="urn:microsoft.com/office/officeart/2005/8/layout/orgChart1"/>
    <dgm:cxn modelId="{4CC294F2-69BC-4F62-972F-65A8A784485E}" type="presOf" srcId="{FC5A0701-300E-4F7F-9AA3-37404EE8186A}" destId="{27E09599-ECB4-4D79-82EC-7C00068C77A1}" srcOrd="0" destOrd="0" presId="urn:microsoft.com/office/officeart/2005/8/layout/orgChart1"/>
    <dgm:cxn modelId="{0133E2D5-1B6F-4F16-909C-78FCFEC5F26C}" type="presOf" srcId="{D16BF195-C66B-4DA5-9DCC-7F969DAEBC7C}" destId="{515687C8-3FEA-4136-A1E6-D5B4B47B6F50}" srcOrd="1" destOrd="0" presId="urn:microsoft.com/office/officeart/2005/8/layout/orgChart1"/>
    <dgm:cxn modelId="{4D02EB06-370C-4AF1-9F7F-7370686EA1A6}" type="presOf" srcId="{A7B09EAF-B329-4EF3-A025-B9C49DBAB4B8}" destId="{4FF0754E-90A7-41AA-9296-2119F04A17BF}" srcOrd="0" destOrd="0" presId="urn:microsoft.com/office/officeart/2005/8/layout/orgChart1"/>
    <dgm:cxn modelId="{7ADCA57C-EA8B-4C49-AFD4-C7DAA83712E9}" type="presOf" srcId="{BA80A99C-F862-427B-83CE-ED7891F1CAA8}" destId="{B9BCEFBB-A297-4A9A-AD86-E01DFA3361E3}" srcOrd="0" destOrd="0" presId="urn:microsoft.com/office/officeart/2005/8/layout/orgChart1"/>
    <dgm:cxn modelId="{5C783312-63F9-429C-AB2D-E14510FDE484}" srcId="{F2EE8832-4355-4BC9-8D43-9284A2718554}" destId="{A7B09EAF-B329-4EF3-A025-B9C49DBAB4B8}" srcOrd="6" destOrd="0" parTransId="{FA6081E3-9B26-4607-BEFB-5ABD5CA04829}" sibTransId="{4401A260-46DD-4F90-98D9-447E6A24E309}"/>
    <dgm:cxn modelId="{1738A665-39DF-4A55-96F6-987B591D32F9}" type="presOf" srcId="{67BA4809-D397-42B8-B0F6-4BAD7EAD01A1}" destId="{1B83CE8B-C52D-40D4-9B50-E7E1AA0B0B8A}" srcOrd="0" destOrd="0" presId="urn:microsoft.com/office/officeart/2005/8/layout/orgChart1"/>
    <dgm:cxn modelId="{7F781531-024D-4659-8EE0-62F4CB98C7CB}" srcId="{D16BF195-C66B-4DA5-9DCC-7F969DAEBC7C}" destId="{72BBA921-1755-4D6F-B2A0-23ABE1B61C0F}" srcOrd="1" destOrd="0" parTransId="{BA80A99C-F862-427B-83CE-ED7891F1CAA8}" sibTransId="{2E282215-E50E-4AA6-ABF1-B909F33D91CA}"/>
    <dgm:cxn modelId="{75203538-B4E9-43E1-B848-A0290EAD9804}" type="presOf" srcId="{FC73A19D-8314-4219-AFCF-34D49909E5E7}" destId="{5D3D3D1F-9BD3-4B72-8FFD-20B16785A382}" srcOrd="1" destOrd="0" presId="urn:microsoft.com/office/officeart/2005/8/layout/orgChart1"/>
    <dgm:cxn modelId="{67761775-B1B4-4DC6-8BE1-58ED17A81799}" type="presOf" srcId="{A7B09EAF-B329-4EF3-A025-B9C49DBAB4B8}" destId="{575D206C-AF94-4C7D-A910-26773F038D65}" srcOrd="1" destOrd="0" presId="urn:microsoft.com/office/officeart/2005/8/layout/orgChart1"/>
    <dgm:cxn modelId="{13DA564A-02C3-4501-A7EE-8DB51CEA49D9}" type="presOf" srcId="{72CDC412-F388-47A7-8E57-0CCE07301174}" destId="{D12B7EC7-95F6-49DE-9E57-6C31AE406C0A}" srcOrd="1" destOrd="0" presId="urn:microsoft.com/office/officeart/2005/8/layout/orgChart1"/>
    <dgm:cxn modelId="{7EDFFF71-DDFD-4453-842C-31D733DFFDC8}" type="presOf" srcId="{34B7FDE8-8522-4B1F-961F-EBFE9DFFB0BA}" destId="{655EC4C2-5C95-4945-AC8E-570D07C7EEAD}" srcOrd="0" destOrd="0" presId="urn:microsoft.com/office/officeart/2005/8/layout/orgChart1"/>
    <dgm:cxn modelId="{31F3B13D-6A0F-4CC3-991C-58EBD6AD787E}" srcId="{F2EE8832-4355-4BC9-8D43-9284A2718554}" destId="{DF5BEA9E-5F23-43C5-8A69-AD0EB87ED0C8}" srcOrd="1" destOrd="0" parTransId="{68491212-59C9-44E6-8C4B-6D826671917F}" sibTransId="{AED42734-038D-4BFC-8A64-59FB71FAE207}"/>
    <dgm:cxn modelId="{8B66E0A0-8B40-46D8-894F-E211853C7F34}" type="presOf" srcId="{1C2A0C06-AC04-49A4-AC08-1BC860A23151}" destId="{1805C43F-A7D4-4F19-B82D-ABC3633DF5AE}" srcOrd="1" destOrd="0" presId="urn:microsoft.com/office/officeart/2005/8/layout/orgChart1"/>
    <dgm:cxn modelId="{DE5294D8-C2A5-4AA6-945B-CC7C1543E965}" type="presOf" srcId="{F0DD00CB-F210-40FF-9705-408D6696FC68}" destId="{388B2EA5-2CDC-4E89-B8C1-922680C62C46}" srcOrd="0" destOrd="0" presId="urn:microsoft.com/office/officeart/2005/8/layout/orgChart1"/>
    <dgm:cxn modelId="{0BDAC518-55CB-4144-ADB8-3A2B47F1880D}" srcId="{F2EE8832-4355-4BC9-8D43-9284A2718554}" destId="{EC30E44B-9F61-461F-94EF-B77A848B6370}" srcOrd="0" destOrd="0" parTransId="{22B96CDD-DA1A-402F-A9E3-9BDE6C3FF5DB}" sibTransId="{CEAD5924-4BC9-4BA5-81EE-28BB87FCCB63}"/>
    <dgm:cxn modelId="{C019307C-E97E-4807-BFD5-BBBBDE9A84DA}" type="presOf" srcId="{2BF6ED77-A88A-4ABB-B788-9DB6A4FFC509}" destId="{669CAAA3-E047-476E-AFBB-C06DF423A67D}" srcOrd="1" destOrd="0" presId="urn:microsoft.com/office/officeart/2005/8/layout/orgChart1"/>
    <dgm:cxn modelId="{E931213C-0E82-4F5E-A76F-2E215F2C68CE}" type="presOf" srcId="{DF5BEA9E-5F23-43C5-8A69-AD0EB87ED0C8}" destId="{6D5B4618-0733-4259-93AA-FCE071F66221}" srcOrd="1" destOrd="0" presId="urn:microsoft.com/office/officeart/2005/8/layout/orgChart1"/>
    <dgm:cxn modelId="{2EF0EB23-FD7D-4A78-8485-8913E218B736}" srcId="{1C2A0C06-AC04-49A4-AC08-1BC860A23151}" destId="{499BF3FB-5736-498A-BD76-FBD888B1C3A2}" srcOrd="1" destOrd="0" parTransId="{715281D0-B528-42FB-8B28-2643DAD53A63}" sibTransId="{44698D57-4F8E-4917-8F3A-68A816A17865}"/>
    <dgm:cxn modelId="{2510ED93-7926-49E7-BB61-528D205FD403}" type="presOf" srcId="{AA0513BE-B3FB-4A12-B657-3F9B9F557361}" destId="{315387F2-B085-4B5A-BB64-236B09D05C30}" srcOrd="0" destOrd="0" presId="urn:microsoft.com/office/officeart/2005/8/layout/orgChart1"/>
    <dgm:cxn modelId="{F33518E6-CCEF-426B-9FBF-C63FFF78544F}" srcId="{D16BF195-C66B-4DA5-9DCC-7F969DAEBC7C}" destId="{FC5A0701-300E-4F7F-9AA3-37404EE8186A}" srcOrd="0" destOrd="0" parTransId="{DFBE7ABA-619E-4205-86D9-74D2B79BF77B}" sibTransId="{D003E17B-B1D5-481D-93BB-A2B882326CE9}"/>
    <dgm:cxn modelId="{899B99DC-E06B-4075-A867-0BDFAC020261}" srcId="{24E7C279-788B-4758-8209-A553242DC8D9}" destId="{AB823CA9-2551-431F-8DE2-13BCE83EEC99}" srcOrd="1" destOrd="0" parTransId="{7B675321-01EA-468D-995D-240E0CAADE52}" sibTransId="{E60811BE-8BB8-4C1E-ACD7-C7A37926DB90}"/>
    <dgm:cxn modelId="{1EE7F23E-68BE-4097-999F-6FB2D912C380}" type="presOf" srcId="{67BA4809-D397-42B8-B0F6-4BAD7EAD01A1}" destId="{84FE82C6-2FF9-48DE-B02E-8960A7E2A5B2}" srcOrd="1" destOrd="0" presId="urn:microsoft.com/office/officeart/2005/8/layout/orgChart1"/>
    <dgm:cxn modelId="{0D54A69F-9649-4E42-A90C-5466FE96CB25}" type="presOf" srcId="{7B675321-01EA-468D-995D-240E0CAADE52}" destId="{115BB887-53FB-412D-86DA-ECD77710780B}" srcOrd="0" destOrd="0" presId="urn:microsoft.com/office/officeart/2005/8/layout/orgChart1"/>
    <dgm:cxn modelId="{FA4C1777-4DD8-4FED-B492-64949DD497EE}" type="presOf" srcId="{DF5BEA9E-5F23-43C5-8A69-AD0EB87ED0C8}" destId="{9F3EAFE2-7BC5-49E5-A4EE-DDDD02E106BA}" srcOrd="0" destOrd="0" presId="urn:microsoft.com/office/officeart/2005/8/layout/orgChart1"/>
    <dgm:cxn modelId="{159535E8-2144-42C3-94F5-C804F3692BC0}" type="presOf" srcId="{34541C07-4F28-434B-8B8B-7DC1FB0CD873}" destId="{848ADCAF-4CDA-4705-9234-1174DE5CF33B}" srcOrd="0" destOrd="0" presId="urn:microsoft.com/office/officeart/2005/8/layout/orgChart1"/>
    <dgm:cxn modelId="{97B57AA6-D9B9-4D1B-82F6-BEE9241B936B}" type="presOf" srcId="{3766371D-FD30-4619-872B-ADDBAD7481B0}" destId="{EDD4A4C7-5D43-4918-B1C0-32E73C85F306}" srcOrd="0" destOrd="0" presId="urn:microsoft.com/office/officeart/2005/8/layout/orgChart1"/>
    <dgm:cxn modelId="{96F922DE-B2AD-46C9-839E-CC5601686CB3}" type="presOf" srcId="{22B96CDD-DA1A-402F-A9E3-9BDE6C3FF5DB}" destId="{239B1DE2-1C06-464E-862B-7373A45B085A}" srcOrd="0" destOrd="0" presId="urn:microsoft.com/office/officeart/2005/8/layout/orgChart1"/>
    <dgm:cxn modelId="{D6F7285D-6FEF-49A6-AB09-EB51F3BA66F8}" type="presOf" srcId="{2132501D-A011-4BAC-9B76-AE70FFE286C7}" destId="{55CFBE1B-79E7-48A1-B10B-94ADB0C3BCDC}" srcOrd="0" destOrd="0" presId="urn:microsoft.com/office/officeart/2005/8/layout/orgChart1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7F0D1771-D1F3-459E-AC1E-4C25C89BA379}" type="presOf" srcId="{40AD475A-EDD0-4309-8D4E-4C56D85B6056}" destId="{6768F7C9-A931-455B-A52E-F054F90DD3CE}" srcOrd="1" destOrd="0" presId="urn:microsoft.com/office/officeart/2005/8/layout/orgChart1"/>
    <dgm:cxn modelId="{8A714D1A-93CD-49C4-AD27-B566E1797D5C}" type="presOf" srcId="{72BBA921-1755-4D6F-B2A0-23ABE1B61C0F}" destId="{0CDFBC02-1B3F-4F54-A810-FBED22430D57}" srcOrd="0" destOrd="0" presId="urn:microsoft.com/office/officeart/2005/8/layout/orgChart1"/>
    <dgm:cxn modelId="{D1B03A86-F62A-468D-AE65-C83E7070B877}" type="presOf" srcId="{D16BF195-C66B-4DA5-9DCC-7F969DAEBC7C}" destId="{C389DD93-68FB-4B40-94FE-B32A7EB6200C}" srcOrd="0" destOrd="0" presId="urn:microsoft.com/office/officeart/2005/8/layout/orgChart1"/>
    <dgm:cxn modelId="{5FEC6EDF-6146-4325-96AE-0C59E5A22703}" type="presOf" srcId="{68491212-59C9-44E6-8C4B-6D826671917F}" destId="{1D5C0A4C-553F-4334-BFC1-3872EC2C58DC}" srcOrd="0" destOrd="0" presId="urn:microsoft.com/office/officeart/2005/8/layout/orgChart1"/>
    <dgm:cxn modelId="{C0FDE29A-1373-4A50-8D52-3CC3528B02FE}" srcId="{24E7C279-788B-4758-8209-A553242DC8D9}" destId="{098DAF9F-DFF0-4C8E-8385-1A6CF494D63B}" srcOrd="0" destOrd="0" parTransId="{0B00AD25-BEDC-4C81-8A16-2FC670CD2413}" sibTransId="{E52686A5-4FBF-4716-9B19-99D6B47D339B}"/>
    <dgm:cxn modelId="{1E204946-6984-4822-A21A-C433F65F1E07}" type="presOf" srcId="{FC73A19D-8314-4219-AFCF-34D49909E5E7}" destId="{6DBEAC53-4374-4BEF-90C0-BD8EA926C72A}" srcOrd="0" destOrd="0" presId="urn:microsoft.com/office/officeart/2005/8/layout/orgChart1"/>
    <dgm:cxn modelId="{7A7FDE41-C574-47CA-8DCB-734CBE23BD54}" type="presOf" srcId="{AB823CA9-2551-431F-8DE2-13BCE83EEC99}" destId="{E15B1101-40BA-4833-8212-22F2C6923F5D}" srcOrd="1" destOrd="0" presId="urn:microsoft.com/office/officeart/2005/8/layout/orgChart1"/>
    <dgm:cxn modelId="{DEA9BB6F-16B7-4BC1-ABC3-2529BBEE467F}" type="presOf" srcId="{7716046D-55D4-452E-8F20-D64FF960C9B3}" destId="{7247C5AF-0517-4A85-BEE9-A83E7ADD029D}" srcOrd="0" destOrd="0" presId="urn:microsoft.com/office/officeart/2005/8/layout/orgChart1"/>
    <dgm:cxn modelId="{5E575147-6C89-431D-9391-D5B6D5F22B6F}" type="presOf" srcId="{24E7C279-788B-4758-8209-A553242DC8D9}" destId="{D3359C9C-165D-428C-9B12-BB65A6F8C86B}" srcOrd="1" destOrd="0" presId="urn:microsoft.com/office/officeart/2005/8/layout/orgChart1"/>
    <dgm:cxn modelId="{65CD73EE-18B5-4726-AF1C-FD1335C9B340}" srcId="{D16BF195-C66B-4DA5-9DCC-7F969DAEBC7C}" destId="{098BBF8C-2DC3-435D-B805-A901135CC67C}" srcOrd="3" destOrd="0" parTransId="{7716046D-55D4-452E-8F20-D64FF960C9B3}" sibTransId="{0EC9BC9B-C65B-46BD-87F7-70467B3C1418}"/>
    <dgm:cxn modelId="{9DBFFAE6-E04A-45EE-8AFB-D30508BAB06F}" type="presOf" srcId="{818C07ED-BCBA-41EA-8ED5-1569C2B0460F}" destId="{2ECA5EE0-4373-415B-856B-911AB1D35CDD}" srcOrd="0" destOrd="0" presId="urn:microsoft.com/office/officeart/2005/8/layout/orgChart1"/>
    <dgm:cxn modelId="{7D2328E2-B4BB-4013-A606-7E654D40148A}" srcId="{D16BF195-C66B-4DA5-9DCC-7F969DAEBC7C}" destId="{2BF6ED77-A88A-4ABB-B788-9DB6A4FFC509}" srcOrd="2" destOrd="0" parTransId="{F7F98BE1-10A1-4BEA-AFBE-05CB6C6DF0EA}" sibTransId="{50A7B357-6A77-4CF7-949E-8D42B51ED7D5}"/>
    <dgm:cxn modelId="{E6220229-BD71-4B0E-8939-15EFF49B1FD4}" srcId="{F2EE8832-4355-4BC9-8D43-9284A2718554}" destId="{5455D01F-A73E-419D-9610-95AEA0EF543E}" srcOrd="5" destOrd="0" parTransId="{3766371D-FD30-4619-872B-ADDBAD7481B0}" sibTransId="{BECE2DDC-4F07-4067-A347-B81CD1CF071F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80A081E9-EA44-49A6-953B-F526E53F7F32}" srcId="{F2EE8832-4355-4BC9-8D43-9284A2718554}" destId="{8A44A411-57FF-41AC-B51A-109571A71A9C}" srcOrd="2" destOrd="0" parTransId="{31A17BF6-DE28-4913-83DD-23A40720A6ED}" sibTransId="{7483FE6E-41DB-4E29-83E8-08EA49678A01}"/>
    <dgm:cxn modelId="{51B5B56F-8D11-40FA-BBC6-B91E3FB39818}" type="presOf" srcId="{2BF6ED77-A88A-4ABB-B788-9DB6A4FFC509}" destId="{49CF721C-9354-4747-AA69-0DBCBF1D5516}" srcOrd="0" destOrd="0" presId="urn:microsoft.com/office/officeart/2005/8/layout/orgChart1"/>
    <dgm:cxn modelId="{0D253D92-E65C-41E1-BBC3-F9C860384F72}" type="presOf" srcId="{5455D01F-A73E-419D-9610-95AEA0EF543E}" destId="{981DEB41-7DF9-4003-AE23-55CF18506182}" srcOrd="1" destOrd="0" presId="urn:microsoft.com/office/officeart/2005/8/layout/orgChart1"/>
    <dgm:cxn modelId="{732A0259-B2F3-4A09-AFF1-3E21D2E3C790}" type="presOf" srcId="{EC30E44B-9F61-461F-94EF-B77A848B6370}" destId="{E1BBA84A-B921-43B6-B38A-DCED83D3B83C}" srcOrd="1" destOrd="0" presId="urn:microsoft.com/office/officeart/2005/8/layout/orgChart1"/>
    <dgm:cxn modelId="{D3C2C69F-3FBA-4272-A06E-EF60D908A525}" type="presOf" srcId="{098DAF9F-DFF0-4C8E-8385-1A6CF494D63B}" destId="{586B1A47-90F1-4532-AC56-C3C72913E051}" srcOrd="1" destOrd="0" presId="urn:microsoft.com/office/officeart/2005/8/layout/orgChart1"/>
    <dgm:cxn modelId="{C501FB4D-94BE-434D-8427-8764B4E82B3E}" type="presOf" srcId="{72CDC412-F388-47A7-8E57-0CCE07301174}" destId="{9DFA006F-3215-487A-9D8E-B72AA16D8DE0}" srcOrd="0" destOrd="0" presId="urn:microsoft.com/office/officeart/2005/8/layout/orgChart1"/>
    <dgm:cxn modelId="{B2C94E77-F3F5-4822-A35A-91701FA5FE4A}" type="presOf" srcId="{DCDA5BA7-9AAB-4D8A-8297-9C48FAF13228}" destId="{CD645A87-53C7-405E-B453-7A05FF5C269F}" srcOrd="0" destOrd="0" presId="urn:microsoft.com/office/officeart/2005/8/layout/orgChart1"/>
    <dgm:cxn modelId="{9861FD62-0124-47D9-8B3B-A649D0B0EC39}" type="presOf" srcId="{F0DD00CB-F210-40FF-9705-408D6696FC68}" destId="{E2EAC413-998F-4265-AC6B-2086712F4284}" srcOrd="1" destOrd="0" presId="urn:microsoft.com/office/officeart/2005/8/layout/orgChart1"/>
    <dgm:cxn modelId="{CBB9BDBC-DDF5-432D-9093-60C20F1E65CE}" type="presOf" srcId="{EC30E44B-9F61-461F-94EF-B77A848B6370}" destId="{A41391C4-0CC6-48B5-A27C-77E6B37F0A4B}" srcOrd="0" destOrd="0" presId="urn:microsoft.com/office/officeart/2005/8/layout/orgChart1"/>
    <dgm:cxn modelId="{ED4739A5-0CA9-45AD-A63F-16C10112E9B7}" type="presOf" srcId="{D3AFD30E-A3C4-4B7E-97D3-1BEE8F5B5905}" destId="{89943DF0-808D-460B-88FD-859FC9537549}" srcOrd="1" destOrd="0" presId="urn:microsoft.com/office/officeart/2005/8/layout/orgChart1"/>
    <dgm:cxn modelId="{8EF350EB-C1A5-4DF0-8D62-EC38CDC97B26}" type="presOf" srcId="{C872ADC4-3543-4EAC-B235-381C49CB2448}" destId="{01AE1ADC-D145-4FE5-AEF3-A95BCE2478CB}" srcOrd="0" destOrd="0" presId="urn:microsoft.com/office/officeart/2005/8/layout/orgChart1"/>
    <dgm:cxn modelId="{F42CC668-4EE5-4A55-9A5E-626E293C73AD}" type="presOf" srcId="{862CDA32-16A7-49B9-9A28-6EF2498063B5}" destId="{CB36A151-C7D3-4BA5-8616-3FB1131ED37F}" srcOrd="0" destOrd="0" presId="urn:microsoft.com/office/officeart/2005/8/layout/orgChart1"/>
    <dgm:cxn modelId="{705BBF76-470F-41EA-9896-4CA3CFB55ABA}" type="presOf" srcId="{72C598DC-11CA-438A-B8B6-E60E37C35F7E}" destId="{AAE818CE-D1B4-48F0-87BC-EEF2C96DF2A5}" srcOrd="0" destOrd="0" presId="urn:microsoft.com/office/officeart/2005/8/layout/orgChart1"/>
    <dgm:cxn modelId="{FE9D1591-FD2A-4276-BC17-99169F99AE24}" type="presOf" srcId="{F7F98BE1-10A1-4BEA-AFBE-05CB6C6DF0EA}" destId="{B2D0A57B-D8C6-47BF-B414-EAA5A38FC0BB}" srcOrd="0" destOrd="0" presId="urn:microsoft.com/office/officeart/2005/8/layout/orgChart1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ED6DDCDD-3B05-4DDA-AE5C-53B4AE9B6A1C}" type="presOf" srcId="{098BBF8C-2DC3-435D-B805-A901135CC67C}" destId="{66FB7C22-2B21-436C-A8E4-E879D8688251}" srcOrd="1" destOrd="0" presId="urn:microsoft.com/office/officeart/2005/8/layout/orgChart1"/>
    <dgm:cxn modelId="{7DF6FB61-ABD7-433F-AD47-9B9B2CB057C6}" type="presOf" srcId="{DFBE7ABA-619E-4205-86D9-74D2B79BF77B}" destId="{BAF650F5-B0D2-4A63-8F11-AC0EB35E413C}" srcOrd="0" destOrd="0" presId="urn:microsoft.com/office/officeart/2005/8/layout/orgChart1"/>
    <dgm:cxn modelId="{04AB4870-8D5F-40A1-9282-D962071B733B}" type="presOf" srcId="{31A17BF6-DE28-4913-83DD-23A40720A6ED}" destId="{5558374B-6B04-4E2C-BDFA-27478DBFFA4C}" srcOrd="0" destOrd="0" presId="urn:microsoft.com/office/officeart/2005/8/layout/orgChart1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7FBB96B8-71E3-40DC-9B50-77D07C9E5868}" type="presOf" srcId="{F2EE8832-4355-4BC9-8D43-9284A2718554}" destId="{A40D27C5-7F86-4A07-A480-1FA69BF4493E}" srcOrd="1" destOrd="0" presId="urn:microsoft.com/office/officeart/2005/8/layout/orgChart1"/>
    <dgm:cxn modelId="{BEE68E9C-C01D-46F0-95FE-9CBF1DE7D29A}" srcId="{F2EE8832-4355-4BC9-8D43-9284A2718554}" destId="{2132501D-A011-4BAC-9B76-AE70FFE286C7}" srcOrd="4" destOrd="0" parTransId="{DCDA5BA7-9AAB-4D8A-8297-9C48FAF13228}" sibTransId="{CA68A8FD-3540-4E92-9D2D-34CAA1E648C8}"/>
    <dgm:cxn modelId="{A44DEAED-2F7D-4718-959F-3184F23B5B6E}" type="presOf" srcId="{24E7C279-788B-4758-8209-A553242DC8D9}" destId="{68708279-B6C3-4AE6-AC7D-57ED2BD8954F}" srcOrd="0" destOrd="0" presId="urn:microsoft.com/office/officeart/2005/8/layout/orgChart1"/>
    <dgm:cxn modelId="{1289D056-EF9D-43E3-BD68-F9493FA4C47C}" type="presOf" srcId="{AB823CA9-2551-431F-8DE2-13BCE83EEC99}" destId="{1A31EF6D-BC04-478D-BE3C-9CAE4FB2D9BC}" srcOrd="0" destOrd="0" presId="urn:microsoft.com/office/officeart/2005/8/layout/orgChart1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7E5B8EB1-6FD6-49EA-A63B-FAE37F6B0E97}" srcId="{72C598DC-11CA-438A-B8B6-E60E37C35F7E}" destId="{F2EE8832-4355-4BC9-8D43-9284A2718554}" srcOrd="4" destOrd="0" parTransId="{34B7FDE8-8522-4B1F-961F-EBFE9DFFB0BA}" sibTransId="{D2B6AD9F-5649-45E7-BB95-DD5706D6F881}"/>
    <dgm:cxn modelId="{D90A1716-AAB5-42B4-88D8-67EAF5050293}" type="presOf" srcId="{D3AFD30E-A3C4-4B7E-97D3-1BEE8F5B5905}" destId="{01552958-4705-4A8E-AF3B-989E47907168}" srcOrd="0" destOrd="0" presId="urn:microsoft.com/office/officeart/2005/8/layout/orgChart1"/>
    <dgm:cxn modelId="{B8B8D0DF-1901-437E-8A77-D370B9957FDA}" type="presOf" srcId="{7DFC241E-6F0C-41DE-92D0-D822A9B34475}" destId="{85B2214E-689D-49ED-A91E-658E6FAF6721}" srcOrd="0" destOrd="0" presId="urn:microsoft.com/office/officeart/2005/8/layout/orgChart1"/>
    <dgm:cxn modelId="{F7A4781F-68F1-4223-BDFF-2003B9873C09}" type="presOf" srcId="{499BF3FB-5736-498A-BD76-FBD888B1C3A2}" destId="{FC2E23EB-D912-4BA7-BE18-83B5FAB4BF30}" srcOrd="0" destOrd="0" presId="urn:microsoft.com/office/officeart/2005/8/layout/orgChart1"/>
    <dgm:cxn modelId="{9D4B15F1-F08A-4180-98DA-B69874A69C07}" type="presOf" srcId="{F2EE8832-4355-4BC9-8D43-9284A2718554}" destId="{DC844560-572E-483F-B9F0-B0490153546E}" srcOrd="0" destOrd="0" presId="urn:microsoft.com/office/officeart/2005/8/layout/orgChart1"/>
    <dgm:cxn modelId="{8828146C-F931-406F-BBFD-6F431286F1AB}" type="presOf" srcId="{715281D0-B528-42FB-8B28-2643DAD53A63}" destId="{A1724485-A30C-4A99-A29C-13F687099BA9}" srcOrd="0" destOrd="0" presId="urn:microsoft.com/office/officeart/2005/8/layout/orgChart1"/>
    <dgm:cxn modelId="{281C2917-5D89-47E3-9571-7AE499A238C9}" type="presOf" srcId="{098DAF9F-DFF0-4C8E-8385-1A6CF494D63B}" destId="{0D983406-2403-42BD-81CB-6A075F86FDF9}" srcOrd="0" destOrd="0" presId="urn:microsoft.com/office/officeart/2005/8/layout/orgChart1"/>
    <dgm:cxn modelId="{4132F986-D24F-41A8-A26E-BA28D3A70FBD}" type="presOf" srcId="{E21B567F-705F-49F4-95C8-E45A7CB6D2A9}" destId="{7FDFB02A-5A34-41F9-B505-A1C62058932C}" srcOrd="0" destOrd="0" presId="urn:microsoft.com/office/officeart/2005/8/layout/orgChart1"/>
    <dgm:cxn modelId="{4A7F07CA-4861-468F-AAAB-8FEF60792FEB}" type="presOf" srcId="{FA6081E3-9B26-4607-BEFB-5ABD5CA04829}" destId="{39346974-50EE-42A0-9C61-99F5C256C2FE}" srcOrd="0" destOrd="0" presId="urn:microsoft.com/office/officeart/2005/8/layout/orgChart1"/>
    <dgm:cxn modelId="{F08A2C46-BB8A-48E7-8788-ADBDBABF6079}" srcId="{1C2A0C06-AC04-49A4-AC08-1BC860A23151}" destId="{72CDC412-F388-47A7-8E57-0CCE07301174}" srcOrd="2" destOrd="0" parTransId="{34541C07-4F28-434B-8B8B-7DC1FB0CD873}" sibTransId="{4E852152-047B-46D9-B98B-A01D258C9519}"/>
    <dgm:cxn modelId="{4BC8C007-4BD7-4EDB-A474-366F92F1D899}" type="presOf" srcId="{0B00AD25-BEDC-4C81-8A16-2FC670CD2413}" destId="{2B3C3955-3BD6-4245-94E3-DCD33B6E331D}" srcOrd="0" destOrd="0" presId="urn:microsoft.com/office/officeart/2005/8/layout/orgChart1"/>
    <dgm:cxn modelId="{ED1BAB98-4EB0-4F66-A3A8-B4D124DB2A8F}" type="presOf" srcId="{72C598DC-11CA-438A-B8B6-E60E37C35F7E}" destId="{B25F2210-A4B9-41F6-A13C-FB4EB4F33269}" srcOrd="1" destOrd="0" presId="urn:microsoft.com/office/officeart/2005/8/layout/orgChart1"/>
    <dgm:cxn modelId="{638C3754-B385-4C06-8AC9-9B239FCB3573}" type="presParOf" srcId="{E7423A30-5807-43A5-A819-88610A3B2253}" destId="{61F23884-21A7-4094-AFFC-EE976343A561}" srcOrd="0" destOrd="0" presId="urn:microsoft.com/office/officeart/2005/8/layout/orgChart1"/>
    <dgm:cxn modelId="{5CADAD10-5089-48B8-9616-94803720661F}" type="presParOf" srcId="{61F23884-21A7-4094-AFFC-EE976343A561}" destId="{DBDAD83E-EB1A-4B93-9A6C-AA99C4B2EF64}" srcOrd="0" destOrd="0" presId="urn:microsoft.com/office/officeart/2005/8/layout/orgChart1"/>
    <dgm:cxn modelId="{64C43B51-541E-4D56-ADC9-09DD464343FC}" type="presParOf" srcId="{DBDAD83E-EB1A-4B93-9A6C-AA99C4B2EF64}" destId="{AAE818CE-D1B4-48F0-87BC-EEF2C96DF2A5}" srcOrd="0" destOrd="0" presId="urn:microsoft.com/office/officeart/2005/8/layout/orgChart1"/>
    <dgm:cxn modelId="{02EEE2F2-E87D-4A7F-8E70-E6694E780932}" type="presParOf" srcId="{DBDAD83E-EB1A-4B93-9A6C-AA99C4B2EF64}" destId="{B25F2210-A4B9-41F6-A13C-FB4EB4F33269}" srcOrd="1" destOrd="0" presId="urn:microsoft.com/office/officeart/2005/8/layout/orgChart1"/>
    <dgm:cxn modelId="{487936E7-401F-46E8-9087-928931C517EF}" type="presParOf" srcId="{61F23884-21A7-4094-AFFC-EE976343A561}" destId="{0FE96579-82A1-4F09-BC50-81D32E224895}" srcOrd="1" destOrd="0" presId="urn:microsoft.com/office/officeart/2005/8/layout/orgChart1"/>
    <dgm:cxn modelId="{DE37FC5D-1398-417B-B33A-12E562E53D83}" type="presParOf" srcId="{0FE96579-82A1-4F09-BC50-81D32E224895}" destId="{85B2214E-689D-49ED-A91E-658E6FAF6721}" srcOrd="0" destOrd="0" presId="urn:microsoft.com/office/officeart/2005/8/layout/orgChart1"/>
    <dgm:cxn modelId="{C238F013-6595-4D7E-BECF-D13BD96C3452}" type="presParOf" srcId="{0FE96579-82A1-4F09-BC50-81D32E224895}" destId="{7D919ED1-DBBF-42EA-A107-8DBA2A95D8F7}" srcOrd="1" destOrd="0" presId="urn:microsoft.com/office/officeart/2005/8/layout/orgChart1"/>
    <dgm:cxn modelId="{21DFCD9F-14F2-4A0F-BA39-988AAB34D693}" type="presParOf" srcId="{7D919ED1-DBBF-42EA-A107-8DBA2A95D8F7}" destId="{F61A0277-765A-4B56-B520-D9951A76AC96}" srcOrd="0" destOrd="0" presId="urn:microsoft.com/office/officeart/2005/8/layout/orgChart1"/>
    <dgm:cxn modelId="{F7177ED4-A0B4-47E8-9FF6-925F18888B94}" type="presParOf" srcId="{F61A0277-765A-4B56-B520-D9951A76AC96}" destId="{C389DD93-68FB-4B40-94FE-B32A7EB6200C}" srcOrd="0" destOrd="0" presId="urn:microsoft.com/office/officeart/2005/8/layout/orgChart1"/>
    <dgm:cxn modelId="{9C1FF6A0-FD11-4C26-82CB-2B274EE29BA6}" type="presParOf" srcId="{F61A0277-765A-4B56-B520-D9951A76AC96}" destId="{515687C8-3FEA-4136-A1E6-D5B4B47B6F50}" srcOrd="1" destOrd="0" presId="urn:microsoft.com/office/officeart/2005/8/layout/orgChart1"/>
    <dgm:cxn modelId="{03699260-26F6-4A94-9646-6949E04096E4}" type="presParOf" srcId="{7D919ED1-DBBF-42EA-A107-8DBA2A95D8F7}" destId="{CDE91C0E-58CD-4478-BCFB-BA0B8F3612A5}" srcOrd="1" destOrd="0" presId="urn:microsoft.com/office/officeart/2005/8/layout/orgChart1"/>
    <dgm:cxn modelId="{066E064B-2B24-4F38-9CFD-633E793F4BCA}" type="presParOf" srcId="{CDE91C0E-58CD-4478-BCFB-BA0B8F3612A5}" destId="{BAF650F5-B0D2-4A63-8F11-AC0EB35E413C}" srcOrd="0" destOrd="0" presId="urn:microsoft.com/office/officeart/2005/8/layout/orgChart1"/>
    <dgm:cxn modelId="{D08D02D0-7FF0-4B94-9352-D98DF7004904}" type="presParOf" srcId="{CDE91C0E-58CD-4478-BCFB-BA0B8F3612A5}" destId="{2DC52417-53CA-47D4-95CB-4F96EB21C9D1}" srcOrd="1" destOrd="0" presId="urn:microsoft.com/office/officeart/2005/8/layout/orgChart1"/>
    <dgm:cxn modelId="{3F2CBFCB-0AEC-4912-9FD9-3283DB0008A7}" type="presParOf" srcId="{2DC52417-53CA-47D4-95CB-4F96EB21C9D1}" destId="{E04054AD-2968-4E5E-9910-E8E4CC6DC8D4}" srcOrd="0" destOrd="0" presId="urn:microsoft.com/office/officeart/2005/8/layout/orgChart1"/>
    <dgm:cxn modelId="{7C6851A2-CE56-4837-965C-2161455BCF07}" type="presParOf" srcId="{E04054AD-2968-4E5E-9910-E8E4CC6DC8D4}" destId="{27E09599-ECB4-4D79-82EC-7C00068C77A1}" srcOrd="0" destOrd="0" presId="urn:microsoft.com/office/officeart/2005/8/layout/orgChart1"/>
    <dgm:cxn modelId="{4F9E43C2-E616-47F6-99D7-50653AE269D7}" type="presParOf" srcId="{E04054AD-2968-4E5E-9910-E8E4CC6DC8D4}" destId="{9809CC2C-F2B8-4731-B88E-9AAD2B36C6AB}" srcOrd="1" destOrd="0" presId="urn:microsoft.com/office/officeart/2005/8/layout/orgChart1"/>
    <dgm:cxn modelId="{D1D46B26-FD1E-4C7C-8AC6-387011202376}" type="presParOf" srcId="{2DC52417-53CA-47D4-95CB-4F96EB21C9D1}" destId="{F8DB0AA9-236C-4B90-9B11-F43B4C19E0A8}" srcOrd="1" destOrd="0" presId="urn:microsoft.com/office/officeart/2005/8/layout/orgChart1"/>
    <dgm:cxn modelId="{8E43234E-9F5D-4728-89F7-8D54B5E2FF13}" type="presParOf" srcId="{2DC52417-53CA-47D4-95CB-4F96EB21C9D1}" destId="{B75B261D-4477-40F0-B30E-B404D2F4D130}" srcOrd="2" destOrd="0" presId="urn:microsoft.com/office/officeart/2005/8/layout/orgChart1"/>
    <dgm:cxn modelId="{C5473155-E67E-4FC3-87E8-B522909069D4}" type="presParOf" srcId="{CDE91C0E-58CD-4478-BCFB-BA0B8F3612A5}" destId="{B9BCEFBB-A297-4A9A-AD86-E01DFA3361E3}" srcOrd="2" destOrd="0" presId="urn:microsoft.com/office/officeart/2005/8/layout/orgChart1"/>
    <dgm:cxn modelId="{A14266ED-FB5E-4AC2-AF5E-C5A2A4A04E5C}" type="presParOf" srcId="{CDE91C0E-58CD-4478-BCFB-BA0B8F3612A5}" destId="{993B5FF8-609E-4E77-B3BD-94B2E6FE7AA7}" srcOrd="3" destOrd="0" presId="urn:microsoft.com/office/officeart/2005/8/layout/orgChart1"/>
    <dgm:cxn modelId="{62BC5BCB-9227-4F98-8CE4-EBD3FAF390D9}" type="presParOf" srcId="{993B5FF8-609E-4E77-B3BD-94B2E6FE7AA7}" destId="{55B01153-A28D-4394-8573-D909D424F218}" srcOrd="0" destOrd="0" presId="urn:microsoft.com/office/officeart/2005/8/layout/orgChart1"/>
    <dgm:cxn modelId="{02795BEC-2915-4BAB-8E2A-1B67A1F5774F}" type="presParOf" srcId="{55B01153-A28D-4394-8573-D909D424F218}" destId="{0CDFBC02-1B3F-4F54-A810-FBED22430D57}" srcOrd="0" destOrd="0" presId="urn:microsoft.com/office/officeart/2005/8/layout/orgChart1"/>
    <dgm:cxn modelId="{26ADADB7-0A6D-40B9-9DB8-4A9E489B4605}" type="presParOf" srcId="{55B01153-A28D-4394-8573-D909D424F218}" destId="{49D4F52B-B452-445D-9B76-685E180F8974}" srcOrd="1" destOrd="0" presId="urn:microsoft.com/office/officeart/2005/8/layout/orgChart1"/>
    <dgm:cxn modelId="{9D09A393-00E5-4CD6-9E09-872390D1C5A5}" type="presParOf" srcId="{993B5FF8-609E-4E77-B3BD-94B2E6FE7AA7}" destId="{3792E8F8-5821-4210-9CE5-0747A74F06F1}" srcOrd="1" destOrd="0" presId="urn:microsoft.com/office/officeart/2005/8/layout/orgChart1"/>
    <dgm:cxn modelId="{98419B42-B60B-4F31-987C-64E2D5B48873}" type="presParOf" srcId="{993B5FF8-609E-4E77-B3BD-94B2E6FE7AA7}" destId="{77E5641E-03DC-4B59-9020-37E94416CB80}" srcOrd="2" destOrd="0" presId="urn:microsoft.com/office/officeart/2005/8/layout/orgChart1"/>
    <dgm:cxn modelId="{C44A474F-5ECA-4484-A24C-A3A69DB46F86}" type="presParOf" srcId="{CDE91C0E-58CD-4478-BCFB-BA0B8F3612A5}" destId="{B2D0A57B-D8C6-47BF-B414-EAA5A38FC0BB}" srcOrd="4" destOrd="0" presId="urn:microsoft.com/office/officeart/2005/8/layout/orgChart1"/>
    <dgm:cxn modelId="{040F7C07-D877-4C89-A949-8ECC192998FD}" type="presParOf" srcId="{CDE91C0E-58CD-4478-BCFB-BA0B8F3612A5}" destId="{9630DC7C-2B6F-4E96-8636-C4CEB0292C40}" srcOrd="5" destOrd="0" presId="urn:microsoft.com/office/officeart/2005/8/layout/orgChart1"/>
    <dgm:cxn modelId="{60506692-CC54-4746-9E7A-A6E76D69EE10}" type="presParOf" srcId="{9630DC7C-2B6F-4E96-8636-C4CEB0292C40}" destId="{F172D64D-7BCC-48C3-B6A6-9E7BEDE4B1DD}" srcOrd="0" destOrd="0" presId="urn:microsoft.com/office/officeart/2005/8/layout/orgChart1"/>
    <dgm:cxn modelId="{FCA0CACE-8C21-4413-839F-E25A71185D9B}" type="presParOf" srcId="{F172D64D-7BCC-48C3-B6A6-9E7BEDE4B1DD}" destId="{49CF721C-9354-4747-AA69-0DBCBF1D5516}" srcOrd="0" destOrd="0" presId="urn:microsoft.com/office/officeart/2005/8/layout/orgChart1"/>
    <dgm:cxn modelId="{F5DCF62F-0192-48C5-80BC-E99232362967}" type="presParOf" srcId="{F172D64D-7BCC-48C3-B6A6-9E7BEDE4B1DD}" destId="{669CAAA3-E047-476E-AFBB-C06DF423A67D}" srcOrd="1" destOrd="0" presId="urn:microsoft.com/office/officeart/2005/8/layout/orgChart1"/>
    <dgm:cxn modelId="{2D04967D-B914-42A8-A881-AA6E396BA906}" type="presParOf" srcId="{9630DC7C-2B6F-4E96-8636-C4CEB0292C40}" destId="{6F73957E-FD44-43F3-82A1-2BE9F06A36D3}" srcOrd="1" destOrd="0" presId="urn:microsoft.com/office/officeart/2005/8/layout/orgChart1"/>
    <dgm:cxn modelId="{67275F7D-F71C-4079-B963-C0AA7D86CD87}" type="presParOf" srcId="{9630DC7C-2B6F-4E96-8636-C4CEB0292C40}" destId="{A4207937-D3B3-47A7-89C0-1C98F0E4323B}" srcOrd="2" destOrd="0" presId="urn:microsoft.com/office/officeart/2005/8/layout/orgChart1"/>
    <dgm:cxn modelId="{61B79C9F-4B05-4E6F-86BE-46040724960C}" type="presParOf" srcId="{CDE91C0E-58CD-4478-BCFB-BA0B8F3612A5}" destId="{7247C5AF-0517-4A85-BEE9-A83E7ADD029D}" srcOrd="6" destOrd="0" presId="urn:microsoft.com/office/officeart/2005/8/layout/orgChart1"/>
    <dgm:cxn modelId="{4B7F0620-1584-43D7-A594-ECE072453ABF}" type="presParOf" srcId="{CDE91C0E-58CD-4478-BCFB-BA0B8F3612A5}" destId="{BA7D36F5-DAB5-4047-9BCD-D60A8483F4CB}" srcOrd="7" destOrd="0" presId="urn:microsoft.com/office/officeart/2005/8/layout/orgChart1"/>
    <dgm:cxn modelId="{DCBAAD2F-C049-495C-87D9-241D096F209E}" type="presParOf" srcId="{BA7D36F5-DAB5-4047-9BCD-D60A8483F4CB}" destId="{C959B527-BB4A-4121-AA5F-C58AED2B7C0C}" srcOrd="0" destOrd="0" presId="urn:microsoft.com/office/officeart/2005/8/layout/orgChart1"/>
    <dgm:cxn modelId="{4FD34EDB-166A-4F55-BFB5-700DFE4DE7C5}" type="presParOf" srcId="{C959B527-BB4A-4121-AA5F-C58AED2B7C0C}" destId="{73BD2D37-DE34-44C2-BDE0-EA663C832D4D}" srcOrd="0" destOrd="0" presId="urn:microsoft.com/office/officeart/2005/8/layout/orgChart1"/>
    <dgm:cxn modelId="{33B0AC71-8F0E-4942-B3F0-D8EFBCE5C363}" type="presParOf" srcId="{C959B527-BB4A-4121-AA5F-C58AED2B7C0C}" destId="{66FB7C22-2B21-436C-A8E4-E879D8688251}" srcOrd="1" destOrd="0" presId="urn:microsoft.com/office/officeart/2005/8/layout/orgChart1"/>
    <dgm:cxn modelId="{A638CB6F-3277-4B98-9F2D-C70EF22A5D90}" type="presParOf" srcId="{BA7D36F5-DAB5-4047-9BCD-D60A8483F4CB}" destId="{62C7726B-A535-4658-9422-EEBC0C63A126}" srcOrd="1" destOrd="0" presId="urn:microsoft.com/office/officeart/2005/8/layout/orgChart1"/>
    <dgm:cxn modelId="{1E4CB4BF-D124-4251-9366-7840AB7E41DC}" type="presParOf" srcId="{BA7D36F5-DAB5-4047-9BCD-D60A8483F4CB}" destId="{91779264-0D4D-4E88-BF9F-A82ECDB67E35}" srcOrd="2" destOrd="0" presId="urn:microsoft.com/office/officeart/2005/8/layout/orgChart1"/>
    <dgm:cxn modelId="{9ACD50B8-75A0-45C8-AF71-E05438F4714D}" type="presParOf" srcId="{7D919ED1-DBBF-42EA-A107-8DBA2A95D8F7}" destId="{68D49059-F342-4B85-882D-38753D2AF012}" srcOrd="2" destOrd="0" presId="urn:microsoft.com/office/officeart/2005/8/layout/orgChart1"/>
    <dgm:cxn modelId="{3BB4140D-AC6A-45F0-B033-CFC082B42152}" type="presParOf" srcId="{0FE96579-82A1-4F09-BC50-81D32E224895}" destId="{2ECA5EE0-4373-415B-856B-911AB1D35CDD}" srcOrd="2" destOrd="0" presId="urn:microsoft.com/office/officeart/2005/8/layout/orgChart1"/>
    <dgm:cxn modelId="{E030AD14-D948-4373-A9E0-65EFCFF80DCD}" type="presParOf" srcId="{0FE96579-82A1-4F09-BC50-81D32E224895}" destId="{C46EF238-9551-4897-8988-AEE6B3072B4F}" srcOrd="3" destOrd="0" presId="urn:microsoft.com/office/officeart/2005/8/layout/orgChart1"/>
    <dgm:cxn modelId="{53934330-6748-47EB-94F6-4A0CFF1D9DB1}" type="presParOf" srcId="{C46EF238-9551-4897-8988-AEE6B3072B4F}" destId="{F7ECEC6A-A43B-4A91-B4B3-1FF3036DFA7A}" srcOrd="0" destOrd="0" presId="urn:microsoft.com/office/officeart/2005/8/layout/orgChart1"/>
    <dgm:cxn modelId="{80FA1827-3BA6-4D03-BC20-3D84CC3D7D4B}" type="presParOf" srcId="{F7ECEC6A-A43B-4A91-B4B3-1FF3036DFA7A}" destId="{68708279-B6C3-4AE6-AC7D-57ED2BD8954F}" srcOrd="0" destOrd="0" presId="urn:microsoft.com/office/officeart/2005/8/layout/orgChart1"/>
    <dgm:cxn modelId="{A41016BC-ACFA-443D-9BA9-647D630F5E4E}" type="presParOf" srcId="{F7ECEC6A-A43B-4A91-B4B3-1FF3036DFA7A}" destId="{D3359C9C-165D-428C-9B12-BB65A6F8C86B}" srcOrd="1" destOrd="0" presId="urn:microsoft.com/office/officeart/2005/8/layout/orgChart1"/>
    <dgm:cxn modelId="{87FBC1F3-3AA0-4A19-BC83-FA83A96C7DA6}" type="presParOf" srcId="{C46EF238-9551-4897-8988-AEE6B3072B4F}" destId="{6D5441B7-2913-472D-8C7C-46FF712A0C5C}" srcOrd="1" destOrd="0" presId="urn:microsoft.com/office/officeart/2005/8/layout/orgChart1"/>
    <dgm:cxn modelId="{902D4F02-B158-4A9E-9794-A620EC7C3C89}" type="presParOf" srcId="{6D5441B7-2913-472D-8C7C-46FF712A0C5C}" destId="{2B3C3955-3BD6-4245-94E3-DCD33B6E331D}" srcOrd="0" destOrd="0" presId="urn:microsoft.com/office/officeart/2005/8/layout/orgChart1"/>
    <dgm:cxn modelId="{4D5682A8-4632-48F9-9EF1-1FFDE0B6A7D9}" type="presParOf" srcId="{6D5441B7-2913-472D-8C7C-46FF712A0C5C}" destId="{37F9D067-2AC2-43E0-A7FC-3A7C5B79E474}" srcOrd="1" destOrd="0" presId="urn:microsoft.com/office/officeart/2005/8/layout/orgChart1"/>
    <dgm:cxn modelId="{942FFD78-9341-4D78-8EA7-4F13A1771E75}" type="presParOf" srcId="{37F9D067-2AC2-43E0-A7FC-3A7C5B79E474}" destId="{E051B5BB-6343-4163-B66C-FF7B19A85A5E}" srcOrd="0" destOrd="0" presId="urn:microsoft.com/office/officeart/2005/8/layout/orgChart1"/>
    <dgm:cxn modelId="{58ADE75E-C7AE-41F5-AD6E-F349D7D3CFDD}" type="presParOf" srcId="{E051B5BB-6343-4163-B66C-FF7B19A85A5E}" destId="{0D983406-2403-42BD-81CB-6A075F86FDF9}" srcOrd="0" destOrd="0" presId="urn:microsoft.com/office/officeart/2005/8/layout/orgChart1"/>
    <dgm:cxn modelId="{361A409E-BBD1-4C0F-8A2E-8CC0156C18AB}" type="presParOf" srcId="{E051B5BB-6343-4163-B66C-FF7B19A85A5E}" destId="{586B1A47-90F1-4532-AC56-C3C72913E051}" srcOrd="1" destOrd="0" presId="urn:microsoft.com/office/officeart/2005/8/layout/orgChart1"/>
    <dgm:cxn modelId="{D86AAA27-7392-4040-B0E6-3E1F91E445AE}" type="presParOf" srcId="{37F9D067-2AC2-43E0-A7FC-3A7C5B79E474}" destId="{548A6A84-5DA9-4483-9C0B-ECE914334057}" srcOrd="1" destOrd="0" presId="urn:microsoft.com/office/officeart/2005/8/layout/orgChart1"/>
    <dgm:cxn modelId="{9EFF10F8-796C-46EF-BFB9-CDAF45EEDF3D}" type="presParOf" srcId="{37F9D067-2AC2-43E0-A7FC-3A7C5B79E474}" destId="{2B1343AB-6F78-45BA-A5D4-65A9B2CEFF01}" srcOrd="2" destOrd="0" presId="urn:microsoft.com/office/officeart/2005/8/layout/orgChart1"/>
    <dgm:cxn modelId="{B7278E49-F9BF-4C49-AA4A-3816CC12AB54}" type="presParOf" srcId="{6D5441B7-2913-472D-8C7C-46FF712A0C5C}" destId="{115BB887-53FB-412D-86DA-ECD77710780B}" srcOrd="2" destOrd="0" presId="urn:microsoft.com/office/officeart/2005/8/layout/orgChart1"/>
    <dgm:cxn modelId="{1FA61624-0727-4F0F-9CF3-4EF7B4F95C96}" type="presParOf" srcId="{6D5441B7-2913-472D-8C7C-46FF712A0C5C}" destId="{8413DFA8-8D4A-4590-8370-1E8693A8DC51}" srcOrd="3" destOrd="0" presId="urn:microsoft.com/office/officeart/2005/8/layout/orgChart1"/>
    <dgm:cxn modelId="{10D10CE7-6F4F-4C3B-ACD8-603F1F30F0E7}" type="presParOf" srcId="{8413DFA8-8D4A-4590-8370-1E8693A8DC51}" destId="{230B0034-65D6-4B2B-A39E-B792714A2247}" srcOrd="0" destOrd="0" presId="urn:microsoft.com/office/officeart/2005/8/layout/orgChart1"/>
    <dgm:cxn modelId="{B89133DF-F4F9-4377-A2C3-328658B85DD4}" type="presParOf" srcId="{230B0034-65D6-4B2B-A39E-B792714A2247}" destId="{1A31EF6D-BC04-478D-BE3C-9CAE4FB2D9BC}" srcOrd="0" destOrd="0" presId="urn:microsoft.com/office/officeart/2005/8/layout/orgChart1"/>
    <dgm:cxn modelId="{B28D5FA2-D3D5-4997-8F70-55DD29E197DC}" type="presParOf" srcId="{230B0034-65D6-4B2B-A39E-B792714A2247}" destId="{E15B1101-40BA-4833-8212-22F2C6923F5D}" srcOrd="1" destOrd="0" presId="urn:microsoft.com/office/officeart/2005/8/layout/orgChart1"/>
    <dgm:cxn modelId="{CF354FA1-C7B5-46B8-9F77-8BB56161D8CD}" type="presParOf" srcId="{8413DFA8-8D4A-4590-8370-1E8693A8DC51}" destId="{48C5493E-B101-46D9-A3BA-3F07D139E3DD}" srcOrd="1" destOrd="0" presId="urn:microsoft.com/office/officeart/2005/8/layout/orgChart1"/>
    <dgm:cxn modelId="{485048E8-334A-4589-98C3-902377095C33}" type="presParOf" srcId="{8413DFA8-8D4A-4590-8370-1E8693A8DC51}" destId="{35AE2650-2F88-472B-8E8C-84FF3DBA2942}" srcOrd="2" destOrd="0" presId="urn:microsoft.com/office/officeart/2005/8/layout/orgChart1"/>
    <dgm:cxn modelId="{F26893E4-7734-4EF2-8909-6462DEDF6FA4}" type="presParOf" srcId="{C46EF238-9551-4897-8988-AEE6B3072B4F}" destId="{140E149F-BCCF-47E8-BA17-6EB7027D6D5E}" srcOrd="2" destOrd="0" presId="urn:microsoft.com/office/officeart/2005/8/layout/orgChart1"/>
    <dgm:cxn modelId="{99F15EE7-1187-4993-B519-77F9DAFBEB62}" type="presParOf" srcId="{0FE96579-82A1-4F09-BC50-81D32E224895}" destId="{E32B0557-2961-4858-8E5B-475777D22274}" srcOrd="4" destOrd="0" presId="urn:microsoft.com/office/officeart/2005/8/layout/orgChart1"/>
    <dgm:cxn modelId="{23640B31-4334-4698-ACD8-1EBD90242B68}" type="presParOf" srcId="{0FE96579-82A1-4F09-BC50-81D32E224895}" destId="{5896BDE3-706A-43C1-8AF0-8902D5E32EC8}" srcOrd="5" destOrd="0" presId="urn:microsoft.com/office/officeart/2005/8/layout/orgChart1"/>
    <dgm:cxn modelId="{09899A8A-1B95-4F6E-82FF-69F82CC0646F}" type="presParOf" srcId="{5896BDE3-706A-43C1-8AF0-8902D5E32EC8}" destId="{4450297C-A2B1-424E-A27D-A7D85A1739FE}" srcOrd="0" destOrd="0" presId="urn:microsoft.com/office/officeart/2005/8/layout/orgChart1"/>
    <dgm:cxn modelId="{87BD025C-6B49-42BF-B32B-42DCA94187AC}" type="presParOf" srcId="{4450297C-A2B1-424E-A27D-A7D85A1739FE}" destId="{193C8A81-4D98-40D1-BA74-8EFF2A071041}" srcOrd="0" destOrd="0" presId="urn:microsoft.com/office/officeart/2005/8/layout/orgChart1"/>
    <dgm:cxn modelId="{2EDC6A12-5FB5-434E-8D4B-A65A8E872399}" type="presParOf" srcId="{4450297C-A2B1-424E-A27D-A7D85A1739FE}" destId="{1805C43F-A7D4-4F19-B82D-ABC3633DF5AE}" srcOrd="1" destOrd="0" presId="urn:microsoft.com/office/officeart/2005/8/layout/orgChart1"/>
    <dgm:cxn modelId="{872EEB5D-C66A-498C-B340-4144ADA675FB}" type="presParOf" srcId="{5896BDE3-706A-43C1-8AF0-8902D5E32EC8}" destId="{61FE120C-B515-4704-BD0F-5E074204A5DF}" srcOrd="1" destOrd="0" presId="urn:microsoft.com/office/officeart/2005/8/layout/orgChart1"/>
    <dgm:cxn modelId="{B75AF36E-0AB2-4D3D-AB20-F784369C8729}" type="presParOf" srcId="{61FE120C-B515-4704-BD0F-5E074204A5DF}" destId="{01AE1ADC-D145-4FE5-AEF3-A95BCE2478CB}" srcOrd="0" destOrd="0" presId="urn:microsoft.com/office/officeart/2005/8/layout/orgChart1"/>
    <dgm:cxn modelId="{14FB17E4-000A-4538-9DB5-856FD2B63794}" type="presParOf" srcId="{61FE120C-B515-4704-BD0F-5E074204A5DF}" destId="{3CF7DDF8-3490-44E4-9956-AA372949B492}" srcOrd="1" destOrd="0" presId="urn:microsoft.com/office/officeart/2005/8/layout/orgChart1"/>
    <dgm:cxn modelId="{86CED306-453D-43BD-916B-280A4EE9CDC2}" type="presParOf" srcId="{3CF7DDF8-3490-44E4-9956-AA372949B492}" destId="{815F4A49-6C75-4719-963E-BA5DC1C6DEA3}" srcOrd="0" destOrd="0" presId="urn:microsoft.com/office/officeart/2005/8/layout/orgChart1"/>
    <dgm:cxn modelId="{22BA7AF4-A0A0-4A7B-B155-F7D31FDB53E4}" type="presParOf" srcId="{815F4A49-6C75-4719-963E-BA5DC1C6DEA3}" destId="{388B2EA5-2CDC-4E89-B8C1-922680C62C46}" srcOrd="0" destOrd="0" presId="urn:microsoft.com/office/officeart/2005/8/layout/orgChart1"/>
    <dgm:cxn modelId="{4793D59F-9506-4B3A-B306-B766E02DCC98}" type="presParOf" srcId="{815F4A49-6C75-4719-963E-BA5DC1C6DEA3}" destId="{E2EAC413-998F-4265-AC6B-2086712F4284}" srcOrd="1" destOrd="0" presId="urn:microsoft.com/office/officeart/2005/8/layout/orgChart1"/>
    <dgm:cxn modelId="{845A46CF-B905-469E-8DE5-E6BE4B8CBE82}" type="presParOf" srcId="{3CF7DDF8-3490-44E4-9956-AA372949B492}" destId="{4E6BDA7C-8EFF-4C54-BD0E-58CB5011059C}" srcOrd="1" destOrd="0" presId="urn:microsoft.com/office/officeart/2005/8/layout/orgChart1"/>
    <dgm:cxn modelId="{ADBF7A9B-7246-49A2-A661-7B0958BD3E1E}" type="presParOf" srcId="{3CF7DDF8-3490-44E4-9956-AA372949B492}" destId="{F22D2A2C-D922-4784-B275-705CFC5E1B0C}" srcOrd="2" destOrd="0" presId="urn:microsoft.com/office/officeart/2005/8/layout/orgChart1"/>
    <dgm:cxn modelId="{0012AED8-F014-4B2F-A712-CCC864A36F52}" type="presParOf" srcId="{61FE120C-B515-4704-BD0F-5E074204A5DF}" destId="{A1724485-A30C-4A99-A29C-13F687099BA9}" srcOrd="2" destOrd="0" presId="urn:microsoft.com/office/officeart/2005/8/layout/orgChart1"/>
    <dgm:cxn modelId="{82BC03E0-3890-4DA9-8786-C435CBA12186}" type="presParOf" srcId="{61FE120C-B515-4704-BD0F-5E074204A5DF}" destId="{AA975032-BF10-4494-BE34-8D362F31CF4D}" srcOrd="3" destOrd="0" presId="urn:microsoft.com/office/officeart/2005/8/layout/orgChart1"/>
    <dgm:cxn modelId="{B7A803CD-65FA-4B99-A2C7-A1B258BF5B56}" type="presParOf" srcId="{AA975032-BF10-4494-BE34-8D362F31CF4D}" destId="{D8AE87E4-6F9A-4CE5-BEA7-B58012117003}" srcOrd="0" destOrd="0" presId="urn:microsoft.com/office/officeart/2005/8/layout/orgChart1"/>
    <dgm:cxn modelId="{E8AEC7DD-89E3-4566-B3F6-160ED73A2112}" type="presParOf" srcId="{D8AE87E4-6F9A-4CE5-BEA7-B58012117003}" destId="{FC2E23EB-D912-4BA7-BE18-83B5FAB4BF30}" srcOrd="0" destOrd="0" presId="urn:microsoft.com/office/officeart/2005/8/layout/orgChart1"/>
    <dgm:cxn modelId="{535CD9A2-0A7C-4BB4-85AB-1B5D053D0B55}" type="presParOf" srcId="{D8AE87E4-6F9A-4CE5-BEA7-B58012117003}" destId="{1D42259A-61FE-4C01-9481-396D09D37219}" srcOrd="1" destOrd="0" presId="urn:microsoft.com/office/officeart/2005/8/layout/orgChart1"/>
    <dgm:cxn modelId="{6AAF600F-2A85-49C2-BFB7-691F441D7B06}" type="presParOf" srcId="{AA975032-BF10-4494-BE34-8D362F31CF4D}" destId="{3B843B94-4870-456C-8058-E399DB5A9292}" srcOrd="1" destOrd="0" presId="urn:microsoft.com/office/officeart/2005/8/layout/orgChart1"/>
    <dgm:cxn modelId="{1E067260-AE4E-4E5F-99E2-8904FBEA3D8E}" type="presParOf" srcId="{AA975032-BF10-4494-BE34-8D362F31CF4D}" destId="{426D9718-CF3F-4B32-ABB0-0BA488229A98}" srcOrd="2" destOrd="0" presId="urn:microsoft.com/office/officeart/2005/8/layout/orgChart1"/>
    <dgm:cxn modelId="{6C57D685-F9E2-4DCB-A9C2-F0BF5ABBF664}" type="presParOf" srcId="{61FE120C-B515-4704-BD0F-5E074204A5DF}" destId="{848ADCAF-4CDA-4705-9234-1174DE5CF33B}" srcOrd="4" destOrd="0" presId="urn:microsoft.com/office/officeart/2005/8/layout/orgChart1"/>
    <dgm:cxn modelId="{616ACFF1-CC92-415E-824D-BA10812852DA}" type="presParOf" srcId="{61FE120C-B515-4704-BD0F-5E074204A5DF}" destId="{C61E7FB4-1438-44BD-AF91-E92B97F43C01}" srcOrd="5" destOrd="0" presId="urn:microsoft.com/office/officeart/2005/8/layout/orgChart1"/>
    <dgm:cxn modelId="{C687ECAF-6AC8-454F-8007-A15683B470FD}" type="presParOf" srcId="{C61E7FB4-1438-44BD-AF91-E92B97F43C01}" destId="{9DFD6975-9F70-484D-BE50-F8B62BADD95B}" srcOrd="0" destOrd="0" presId="urn:microsoft.com/office/officeart/2005/8/layout/orgChart1"/>
    <dgm:cxn modelId="{45B3A14F-BB63-4EE4-8DEE-FD5E8A75F135}" type="presParOf" srcId="{9DFD6975-9F70-484D-BE50-F8B62BADD95B}" destId="{9DFA006F-3215-487A-9D8E-B72AA16D8DE0}" srcOrd="0" destOrd="0" presId="urn:microsoft.com/office/officeart/2005/8/layout/orgChart1"/>
    <dgm:cxn modelId="{7F034AE6-2847-4848-A57F-E717AE2849D3}" type="presParOf" srcId="{9DFD6975-9F70-484D-BE50-F8B62BADD95B}" destId="{D12B7EC7-95F6-49DE-9E57-6C31AE406C0A}" srcOrd="1" destOrd="0" presId="urn:microsoft.com/office/officeart/2005/8/layout/orgChart1"/>
    <dgm:cxn modelId="{455E4B31-805D-45CF-9FFE-2E2C9AC2EC9B}" type="presParOf" srcId="{C61E7FB4-1438-44BD-AF91-E92B97F43C01}" destId="{6DA36375-F066-4926-AF34-565262A68F21}" srcOrd="1" destOrd="0" presId="urn:microsoft.com/office/officeart/2005/8/layout/orgChart1"/>
    <dgm:cxn modelId="{75E6ECDD-16F7-4833-9A18-070BB5D41029}" type="presParOf" srcId="{C61E7FB4-1438-44BD-AF91-E92B97F43C01}" destId="{C5D22BDC-A381-44C9-8BBE-3DFB336681D0}" srcOrd="2" destOrd="0" presId="urn:microsoft.com/office/officeart/2005/8/layout/orgChart1"/>
    <dgm:cxn modelId="{2B3B29B3-8B52-4590-A956-97C2871BF2DD}" type="presParOf" srcId="{5896BDE3-706A-43C1-8AF0-8902D5E32EC8}" destId="{365CAD44-83B4-4E7A-9F4A-DB843052740E}" srcOrd="2" destOrd="0" presId="urn:microsoft.com/office/officeart/2005/8/layout/orgChart1"/>
    <dgm:cxn modelId="{9B7C0F6E-0E8E-42FC-AF34-408F0BD8BD3B}" type="presParOf" srcId="{0FE96579-82A1-4F09-BC50-81D32E224895}" destId="{315387F2-B085-4B5A-BB64-236B09D05C30}" srcOrd="6" destOrd="0" presId="urn:microsoft.com/office/officeart/2005/8/layout/orgChart1"/>
    <dgm:cxn modelId="{750DFB20-68C6-48D9-AE75-225CBA02F9DE}" type="presParOf" srcId="{0FE96579-82A1-4F09-BC50-81D32E224895}" destId="{CD9392FE-1FBF-4E2F-9747-A22D3EB86B26}" srcOrd="7" destOrd="0" presId="urn:microsoft.com/office/officeart/2005/8/layout/orgChart1"/>
    <dgm:cxn modelId="{2102D226-96D0-467C-9D2A-8B434AFCCA5A}" type="presParOf" srcId="{CD9392FE-1FBF-4E2F-9747-A22D3EB86B26}" destId="{9F496D16-09AB-4243-B523-0C08DB61135F}" srcOrd="0" destOrd="0" presId="urn:microsoft.com/office/officeart/2005/8/layout/orgChart1"/>
    <dgm:cxn modelId="{17E2D226-31B6-467F-8A8A-FB9E5773D719}" type="presParOf" srcId="{9F496D16-09AB-4243-B523-0C08DB61135F}" destId="{6DBEAC53-4374-4BEF-90C0-BD8EA926C72A}" srcOrd="0" destOrd="0" presId="urn:microsoft.com/office/officeart/2005/8/layout/orgChart1"/>
    <dgm:cxn modelId="{E757F45F-5D0C-4F79-8646-AD555B42875D}" type="presParOf" srcId="{9F496D16-09AB-4243-B523-0C08DB61135F}" destId="{5D3D3D1F-9BD3-4B72-8FFD-20B16785A382}" srcOrd="1" destOrd="0" presId="urn:microsoft.com/office/officeart/2005/8/layout/orgChart1"/>
    <dgm:cxn modelId="{64129EF5-0070-4C5F-8C64-8EEF27DB950F}" type="presParOf" srcId="{CD9392FE-1FBF-4E2F-9747-A22D3EB86B26}" destId="{92020E66-5BB0-40C5-BF2F-E38258A44E7D}" srcOrd="1" destOrd="0" presId="urn:microsoft.com/office/officeart/2005/8/layout/orgChart1"/>
    <dgm:cxn modelId="{A81A009F-54E1-4ADD-AF04-98A758C5C276}" type="presParOf" srcId="{92020E66-5BB0-40C5-BF2F-E38258A44E7D}" destId="{CB36A151-C7D3-4BA5-8616-3FB1131ED37F}" srcOrd="0" destOrd="0" presId="urn:microsoft.com/office/officeart/2005/8/layout/orgChart1"/>
    <dgm:cxn modelId="{DC72686F-D7CB-4C3D-94DF-91E23A88B7FC}" type="presParOf" srcId="{92020E66-5BB0-40C5-BF2F-E38258A44E7D}" destId="{AF270934-0F41-4EDC-9DFA-3D35888C149A}" srcOrd="1" destOrd="0" presId="urn:microsoft.com/office/officeart/2005/8/layout/orgChart1"/>
    <dgm:cxn modelId="{93B29FAA-6FD5-4D0C-862E-42295C651E79}" type="presParOf" srcId="{AF270934-0F41-4EDC-9DFA-3D35888C149A}" destId="{0A218FE1-F3C5-4319-BDFD-3BEF139BC197}" srcOrd="0" destOrd="0" presId="urn:microsoft.com/office/officeart/2005/8/layout/orgChart1"/>
    <dgm:cxn modelId="{7C418C37-4F4D-4001-8617-7EB8D0459E54}" type="presParOf" srcId="{0A218FE1-F3C5-4319-BDFD-3BEF139BC197}" destId="{21EBAB59-61CB-49CF-9C05-5455C0597578}" srcOrd="0" destOrd="0" presId="urn:microsoft.com/office/officeart/2005/8/layout/orgChart1"/>
    <dgm:cxn modelId="{9F5BBC04-4B0B-43C3-820E-17EE4DE3FBCF}" type="presParOf" srcId="{0A218FE1-F3C5-4319-BDFD-3BEF139BC197}" destId="{6768F7C9-A931-455B-A52E-F054F90DD3CE}" srcOrd="1" destOrd="0" presId="urn:microsoft.com/office/officeart/2005/8/layout/orgChart1"/>
    <dgm:cxn modelId="{6459D54C-84FC-4741-8F8A-C8A0586B9189}" type="presParOf" srcId="{AF270934-0F41-4EDC-9DFA-3D35888C149A}" destId="{3E8BD2EE-2741-44CF-B7C3-3728436A2D44}" srcOrd="1" destOrd="0" presId="urn:microsoft.com/office/officeart/2005/8/layout/orgChart1"/>
    <dgm:cxn modelId="{8A0E38E4-401C-4A16-B0BF-9DD14A22F38C}" type="presParOf" srcId="{AF270934-0F41-4EDC-9DFA-3D35888C149A}" destId="{CAC16C27-3D5F-4319-B077-DABD23DA8025}" srcOrd="2" destOrd="0" presId="urn:microsoft.com/office/officeart/2005/8/layout/orgChart1"/>
    <dgm:cxn modelId="{B9E0EA77-70F9-46D9-AB2E-84AA0B1AA435}" type="presParOf" srcId="{92020E66-5BB0-40C5-BF2F-E38258A44E7D}" destId="{7FDEB4EA-50DB-4890-A733-8AFA5159DE9A}" srcOrd="2" destOrd="0" presId="urn:microsoft.com/office/officeart/2005/8/layout/orgChart1"/>
    <dgm:cxn modelId="{55BEC852-F586-4042-995C-0B864615C1C0}" type="presParOf" srcId="{92020E66-5BB0-40C5-BF2F-E38258A44E7D}" destId="{867BB018-71BA-470F-909D-7A60358FA39B}" srcOrd="3" destOrd="0" presId="urn:microsoft.com/office/officeart/2005/8/layout/orgChart1"/>
    <dgm:cxn modelId="{5C0E3CA1-BD09-41A2-AE1B-0DDA2C7A0EE5}" type="presParOf" srcId="{867BB018-71BA-470F-909D-7A60358FA39B}" destId="{86E3F2D6-C70A-4FE0-A9E9-635CDDD54A97}" srcOrd="0" destOrd="0" presId="urn:microsoft.com/office/officeart/2005/8/layout/orgChart1"/>
    <dgm:cxn modelId="{52975169-1FE0-4A1D-B274-80C3C100339F}" type="presParOf" srcId="{86E3F2D6-C70A-4FE0-A9E9-635CDDD54A97}" destId="{01552958-4705-4A8E-AF3B-989E47907168}" srcOrd="0" destOrd="0" presId="urn:microsoft.com/office/officeart/2005/8/layout/orgChart1"/>
    <dgm:cxn modelId="{20684D4D-DFDC-48F9-BAFE-6A9E7689B138}" type="presParOf" srcId="{86E3F2D6-C70A-4FE0-A9E9-635CDDD54A97}" destId="{89943DF0-808D-460B-88FD-859FC9537549}" srcOrd="1" destOrd="0" presId="urn:microsoft.com/office/officeart/2005/8/layout/orgChart1"/>
    <dgm:cxn modelId="{2448E245-893B-4404-9860-5AEC76ABED71}" type="presParOf" srcId="{867BB018-71BA-470F-909D-7A60358FA39B}" destId="{45DAFA51-1A8E-47B3-A657-5C5773604FE5}" srcOrd="1" destOrd="0" presId="urn:microsoft.com/office/officeart/2005/8/layout/orgChart1"/>
    <dgm:cxn modelId="{B45876AB-BD70-4377-AFBC-2341EE64E89D}" type="presParOf" srcId="{867BB018-71BA-470F-909D-7A60358FA39B}" destId="{B7DEA90C-B1B5-402A-B7CB-E0AF43F901E9}" srcOrd="2" destOrd="0" presId="urn:microsoft.com/office/officeart/2005/8/layout/orgChart1"/>
    <dgm:cxn modelId="{FB14016E-0239-47CA-93C3-07327317BB09}" type="presParOf" srcId="{CD9392FE-1FBF-4E2F-9747-A22D3EB86B26}" destId="{61D62805-CD04-47BE-933F-CC3526D28091}" srcOrd="2" destOrd="0" presId="urn:microsoft.com/office/officeart/2005/8/layout/orgChart1"/>
    <dgm:cxn modelId="{B0794717-8931-4E2E-8AE8-4F0216F2ED6D}" type="presParOf" srcId="{0FE96579-82A1-4F09-BC50-81D32E224895}" destId="{655EC4C2-5C95-4945-AC8E-570D07C7EEAD}" srcOrd="8" destOrd="0" presId="urn:microsoft.com/office/officeart/2005/8/layout/orgChart1"/>
    <dgm:cxn modelId="{DBC726A9-561A-49F0-8DD3-BF01206B57C2}" type="presParOf" srcId="{0FE96579-82A1-4F09-BC50-81D32E224895}" destId="{C7A9531D-98E6-4B54-B5E9-810A1FFC17E7}" srcOrd="9" destOrd="0" presId="urn:microsoft.com/office/officeart/2005/8/layout/orgChart1"/>
    <dgm:cxn modelId="{38C541B2-D049-4B3F-BA4C-1FFFBD3E4B5D}" type="presParOf" srcId="{C7A9531D-98E6-4B54-B5E9-810A1FFC17E7}" destId="{23D29F17-A4A2-4575-BD7A-1483AB731D15}" srcOrd="0" destOrd="0" presId="urn:microsoft.com/office/officeart/2005/8/layout/orgChart1"/>
    <dgm:cxn modelId="{AF246464-EC87-418D-94D5-931C94C17219}" type="presParOf" srcId="{23D29F17-A4A2-4575-BD7A-1483AB731D15}" destId="{DC844560-572E-483F-B9F0-B0490153546E}" srcOrd="0" destOrd="0" presId="urn:microsoft.com/office/officeart/2005/8/layout/orgChart1"/>
    <dgm:cxn modelId="{D914580A-794E-4FA5-8A8B-EB3C3FB8D2D3}" type="presParOf" srcId="{23D29F17-A4A2-4575-BD7A-1483AB731D15}" destId="{A40D27C5-7F86-4A07-A480-1FA69BF4493E}" srcOrd="1" destOrd="0" presId="urn:microsoft.com/office/officeart/2005/8/layout/orgChart1"/>
    <dgm:cxn modelId="{06DA82E8-EFA2-45C9-9D69-8DAD454D9EB6}" type="presParOf" srcId="{C7A9531D-98E6-4B54-B5E9-810A1FFC17E7}" destId="{7569816F-E8CE-499F-9ACD-82AF872F28B9}" srcOrd="1" destOrd="0" presId="urn:microsoft.com/office/officeart/2005/8/layout/orgChart1"/>
    <dgm:cxn modelId="{F8E72C81-63FA-4B62-BEC8-ACD1818B3454}" type="presParOf" srcId="{7569816F-E8CE-499F-9ACD-82AF872F28B9}" destId="{239B1DE2-1C06-464E-862B-7373A45B085A}" srcOrd="0" destOrd="0" presId="urn:microsoft.com/office/officeart/2005/8/layout/orgChart1"/>
    <dgm:cxn modelId="{9F5114D5-A003-468B-BA99-E8CA0D16568E}" type="presParOf" srcId="{7569816F-E8CE-499F-9ACD-82AF872F28B9}" destId="{58CD7FA5-640E-4231-BA1F-E3331AF7EAA6}" srcOrd="1" destOrd="0" presId="urn:microsoft.com/office/officeart/2005/8/layout/orgChart1"/>
    <dgm:cxn modelId="{288D2AE6-811B-400B-BFED-18951B431088}" type="presParOf" srcId="{58CD7FA5-640E-4231-BA1F-E3331AF7EAA6}" destId="{C3487658-78FA-49FD-9398-3DC1207DEC0D}" srcOrd="0" destOrd="0" presId="urn:microsoft.com/office/officeart/2005/8/layout/orgChart1"/>
    <dgm:cxn modelId="{7F6E29E8-67B3-4704-985F-5E70709D3345}" type="presParOf" srcId="{C3487658-78FA-49FD-9398-3DC1207DEC0D}" destId="{A41391C4-0CC6-48B5-A27C-77E6B37F0A4B}" srcOrd="0" destOrd="0" presId="urn:microsoft.com/office/officeart/2005/8/layout/orgChart1"/>
    <dgm:cxn modelId="{FA106627-2B09-45AA-BA4B-1CFAC47B9365}" type="presParOf" srcId="{C3487658-78FA-49FD-9398-3DC1207DEC0D}" destId="{E1BBA84A-B921-43B6-B38A-DCED83D3B83C}" srcOrd="1" destOrd="0" presId="urn:microsoft.com/office/officeart/2005/8/layout/orgChart1"/>
    <dgm:cxn modelId="{D69184BD-0E7D-49E1-95AD-56D62EDA6AC7}" type="presParOf" srcId="{58CD7FA5-640E-4231-BA1F-E3331AF7EAA6}" destId="{8C017742-844C-42AB-B238-2A4922650D73}" srcOrd="1" destOrd="0" presId="urn:microsoft.com/office/officeart/2005/8/layout/orgChart1"/>
    <dgm:cxn modelId="{7BA0497E-507D-4287-B243-CEF73365C4A9}" type="presParOf" srcId="{58CD7FA5-640E-4231-BA1F-E3331AF7EAA6}" destId="{C5212E20-1DB8-4EC2-871F-536F96CDD1EA}" srcOrd="2" destOrd="0" presId="urn:microsoft.com/office/officeart/2005/8/layout/orgChart1"/>
    <dgm:cxn modelId="{4C1060EE-F95B-4577-9324-3104A2C43459}" type="presParOf" srcId="{7569816F-E8CE-499F-9ACD-82AF872F28B9}" destId="{1D5C0A4C-553F-4334-BFC1-3872EC2C58DC}" srcOrd="2" destOrd="0" presId="urn:microsoft.com/office/officeart/2005/8/layout/orgChart1"/>
    <dgm:cxn modelId="{24F15778-A134-441B-9709-37F94ED50F13}" type="presParOf" srcId="{7569816F-E8CE-499F-9ACD-82AF872F28B9}" destId="{82B1980A-CF8A-432B-BAAA-66B8E6C00FD5}" srcOrd="3" destOrd="0" presId="urn:microsoft.com/office/officeart/2005/8/layout/orgChart1"/>
    <dgm:cxn modelId="{6389AF30-C6C0-464A-AEB3-DC12A65567EC}" type="presParOf" srcId="{82B1980A-CF8A-432B-BAAA-66B8E6C00FD5}" destId="{D722A6B2-FB32-4C7D-AFFD-CBB48F7E9C07}" srcOrd="0" destOrd="0" presId="urn:microsoft.com/office/officeart/2005/8/layout/orgChart1"/>
    <dgm:cxn modelId="{C1D8FAEE-B3AD-4639-B8DD-7BF3AE1180C1}" type="presParOf" srcId="{D722A6B2-FB32-4C7D-AFFD-CBB48F7E9C07}" destId="{9F3EAFE2-7BC5-49E5-A4EE-DDDD02E106BA}" srcOrd="0" destOrd="0" presId="urn:microsoft.com/office/officeart/2005/8/layout/orgChart1"/>
    <dgm:cxn modelId="{C139668C-4CC7-433C-AF92-3FAAF3E19FF1}" type="presParOf" srcId="{D722A6B2-FB32-4C7D-AFFD-CBB48F7E9C07}" destId="{6D5B4618-0733-4259-93AA-FCE071F66221}" srcOrd="1" destOrd="0" presId="urn:microsoft.com/office/officeart/2005/8/layout/orgChart1"/>
    <dgm:cxn modelId="{C46A97DF-D43F-4654-BD21-5AEECE4F1D04}" type="presParOf" srcId="{82B1980A-CF8A-432B-BAAA-66B8E6C00FD5}" destId="{BCC89C4A-D9C8-49A1-BB21-DE5E9F69EDD9}" srcOrd="1" destOrd="0" presId="urn:microsoft.com/office/officeart/2005/8/layout/orgChart1"/>
    <dgm:cxn modelId="{751AFF45-906F-4E90-BE96-5D4CB71B1108}" type="presParOf" srcId="{82B1980A-CF8A-432B-BAAA-66B8E6C00FD5}" destId="{A74B99C9-AD8A-457B-ABD9-6159E03AEDA7}" srcOrd="2" destOrd="0" presId="urn:microsoft.com/office/officeart/2005/8/layout/orgChart1"/>
    <dgm:cxn modelId="{3D6176AB-C028-478B-A0D2-5E8BE544E172}" type="presParOf" srcId="{7569816F-E8CE-499F-9ACD-82AF872F28B9}" destId="{5558374B-6B04-4E2C-BDFA-27478DBFFA4C}" srcOrd="4" destOrd="0" presId="urn:microsoft.com/office/officeart/2005/8/layout/orgChart1"/>
    <dgm:cxn modelId="{0C23363C-27DE-4E12-8E7D-58AA61761748}" type="presParOf" srcId="{7569816F-E8CE-499F-9ACD-82AF872F28B9}" destId="{BBB3E99A-CBEB-4B07-95E6-6AF120BFA8B1}" srcOrd="5" destOrd="0" presId="urn:microsoft.com/office/officeart/2005/8/layout/orgChart1"/>
    <dgm:cxn modelId="{2F051173-1D01-4985-8124-C47AE10E3738}" type="presParOf" srcId="{BBB3E99A-CBEB-4B07-95E6-6AF120BFA8B1}" destId="{521CA892-E34D-4E0F-9208-F8476400B5C8}" srcOrd="0" destOrd="0" presId="urn:microsoft.com/office/officeart/2005/8/layout/orgChart1"/>
    <dgm:cxn modelId="{36EF71B7-82F9-4078-8F74-935BDDFDFA00}" type="presParOf" srcId="{521CA892-E34D-4E0F-9208-F8476400B5C8}" destId="{819A9BB9-DE58-4A06-971F-A5389C5BBC75}" srcOrd="0" destOrd="0" presId="urn:microsoft.com/office/officeart/2005/8/layout/orgChart1"/>
    <dgm:cxn modelId="{C7984EC3-BD02-4782-BB2A-71DD2B1FCCB9}" type="presParOf" srcId="{521CA892-E34D-4E0F-9208-F8476400B5C8}" destId="{345E23BF-8ED2-440F-A4AA-17164D2C5649}" srcOrd="1" destOrd="0" presId="urn:microsoft.com/office/officeart/2005/8/layout/orgChart1"/>
    <dgm:cxn modelId="{381ED27A-59F8-4B87-84E6-33E4C694481A}" type="presParOf" srcId="{BBB3E99A-CBEB-4B07-95E6-6AF120BFA8B1}" destId="{6B97672B-B413-4349-AD8F-835D5FFA861C}" srcOrd="1" destOrd="0" presId="urn:microsoft.com/office/officeart/2005/8/layout/orgChart1"/>
    <dgm:cxn modelId="{CAEEC6D3-4FA8-4013-AC5A-5F8E499A11DA}" type="presParOf" srcId="{BBB3E99A-CBEB-4B07-95E6-6AF120BFA8B1}" destId="{6FCB62A5-DE14-4749-A76F-10A7F6D476A1}" srcOrd="2" destOrd="0" presId="urn:microsoft.com/office/officeart/2005/8/layout/orgChart1"/>
    <dgm:cxn modelId="{E40CFE9C-C5F0-4DD4-9C3B-ABDE680C6A58}" type="presParOf" srcId="{7569816F-E8CE-499F-9ACD-82AF872F28B9}" destId="{7FDFB02A-5A34-41F9-B505-A1C62058932C}" srcOrd="6" destOrd="0" presId="urn:microsoft.com/office/officeart/2005/8/layout/orgChart1"/>
    <dgm:cxn modelId="{3755DD94-11B4-4737-8AC7-6D29505E9D07}" type="presParOf" srcId="{7569816F-E8CE-499F-9ACD-82AF872F28B9}" destId="{A0D87728-6AF5-4F55-9493-D6D72111C230}" srcOrd="7" destOrd="0" presId="urn:microsoft.com/office/officeart/2005/8/layout/orgChart1"/>
    <dgm:cxn modelId="{EF4A0393-C266-4B22-88A9-FC032CE799DD}" type="presParOf" srcId="{A0D87728-6AF5-4F55-9493-D6D72111C230}" destId="{88A2C139-94CF-4111-9ADF-3B30439421AC}" srcOrd="0" destOrd="0" presId="urn:microsoft.com/office/officeart/2005/8/layout/orgChart1"/>
    <dgm:cxn modelId="{A6509CF0-8AEA-42D3-B428-C43DE5493908}" type="presParOf" srcId="{88A2C139-94CF-4111-9ADF-3B30439421AC}" destId="{1B83CE8B-C52D-40D4-9B50-E7E1AA0B0B8A}" srcOrd="0" destOrd="0" presId="urn:microsoft.com/office/officeart/2005/8/layout/orgChart1"/>
    <dgm:cxn modelId="{52616A32-34CE-442A-8FC6-88B2D89A8828}" type="presParOf" srcId="{88A2C139-94CF-4111-9ADF-3B30439421AC}" destId="{84FE82C6-2FF9-48DE-B02E-8960A7E2A5B2}" srcOrd="1" destOrd="0" presId="urn:microsoft.com/office/officeart/2005/8/layout/orgChart1"/>
    <dgm:cxn modelId="{7C0B217E-5672-46F5-9CE8-720993B6C07C}" type="presParOf" srcId="{A0D87728-6AF5-4F55-9493-D6D72111C230}" destId="{FDD012F3-030C-435A-BA9F-C0AF352133DC}" srcOrd="1" destOrd="0" presId="urn:microsoft.com/office/officeart/2005/8/layout/orgChart1"/>
    <dgm:cxn modelId="{2C965738-3049-4A4E-B159-3FC9CE99D441}" type="presParOf" srcId="{A0D87728-6AF5-4F55-9493-D6D72111C230}" destId="{C00C423F-602C-4DBE-BDD2-5C8DE866CD89}" srcOrd="2" destOrd="0" presId="urn:microsoft.com/office/officeart/2005/8/layout/orgChart1"/>
    <dgm:cxn modelId="{48F60A39-0C63-464E-AB40-E692F35D0EF2}" type="presParOf" srcId="{7569816F-E8CE-499F-9ACD-82AF872F28B9}" destId="{CD645A87-53C7-405E-B453-7A05FF5C269F}" srcOrd="8" destOrd="0" presId="urn:microsoft.com/office/officeart/2005/8/layout/orgChart1"/>
    <dgm:cxn modelId="{5CD7C83F-761F-4CC9-BC1C-BACE0CA3C4D9}" type="presParOf" srcId="{7569816F-E8CE-499F-9ACD-82AF872F28B9}" destId="{0E334F2F-470B-4D4F-A3FD-15275DE27DB0}" srcOrd="9" destOrd="0" presId="urn:microsoft.com/office/officeart/2005/8/layout/orgChart1"/>
    <dgm:cxn modelId="{D8BF0D43-188C-4DD6-BCFC-2CED664F50B3}" type="presParOf" srcId="{0E334F2F-470B-4D4F-A3FD-15275DE27DB0}" destId="{0E94000F-FC0B-4984-BAD3-0001B8292BB2}" srcOrd="0" destOrd="0" presId="urn:microsoft.com/office/officeart/2005/8/layout/orgChart1"/>
    <dgm:cxn modelId="{A7A4A42B-A42D-47E8-905D-09F7200D1C3D}" type="presParOf" srcId="{0E94000F-FC0B-4984-BAD3-0001B8292BB2}" destId="{55CFBE1B-79E7-48A1-B10B-94ADB0C3BCDC}" srcOrd="0" destOrd="0" presId="urn:microsoft.com/office/officeart/2005/8/layout/orgChart1"/>
    <dgm:cxn modelId="{E639F252-D8BB-4049-AAAB-DD1D0F2714C5}" type="presParOf" srcId="{0E94000F-FC0B-4984-BAD3-0001B8292BB2}" destId="{0A84C964-3157-475B-906F-1A179F3CC02D}" srcOrd="1" destOrd="0" presId="urn:microsoft.com/office/officeart/2005/8/layout/orgChart1"/>
    <dgm:cxn modelId="{F0B0B9F4-2D5B-45C6-83D6-13D12B8A0931}" type="presParOf" srcId="{0E334F2F-470B-4D4F-A3FD-15275DE27DB0}" destId="{86589795-F371-4A43-B7A5-569BA078637F}" srcOrd="1" destOrd="0" presId="urn:microsoft.com/office/officeart/2005/8/layout/orgChart1"/>
    <dgm:cxn modelId="{32CA9EE6-463B-46BF-964C-5D873B6A3A37}" type="presParOf" srcId="{0E334F2F-470B-4D4F-A3FD-15275DE27DB0}" destId="{3D1A8DAD-BBE3-4D1F-8E86-0A0FD1E6002F}" srcOrd="2" destOrd="0" presId="urn:microsoft.com/office/officeart/2005/8/layout/orgChart1"/>
    <dgm:cxn modelId="{44AF4CE2-FD5C-49CC-8887-16F27E96F8CF}" type="presParOf" srcId="{7569816F-E8CE-499F-9ACD-82AF872F28B9}" destId="{EDD4A4C7-5D43-4918-B1C0-32E73C85F306}" srcOrd="10" destOrd="0" presId="urn:microsoft.com/office/officeart/2005/8/layout/orgChart1"/>
    <dgm:cxn modelId="{6377EBD3-6AB4-4E38-8DD7-FF021F8CC78B}" type="presParOf" srcId="{7569816F-E8CE-499F-9ACD-82AF872F28B9}" destId="{039F0A26-772E-4FAB-B170-766E8711F36B}" srcOrd="11" destOrd="0" presId="urn:microsoft.com/office/officeart/2005/8/layout/orgChart1"/>
    <dgm:cxn modelId="{54439B92-BF5D-4A69-9229-7F23A08217D0}" type="presParOf" srcId="{039F0A26-772E-4FAB-B170-766E8711F36B}" destId="{FF028208-C896-4E30-AD83-1643ED201658}" srcOrd="0" destOrd="0" presId="urn:microsoft.com/office/officeart/2005/8/layout/orgChart1"/>
    <dgm:cxn modelId="{BB6F276D-14EB-43EF-9B6F-0F46A2C8CE43}" type="presParOf" srcId="{FF028208-C896-4E30-AD83-1643ED201658}" destId="{84361334-1E40-4DD5-B3DD-5427B53C5E36}" srcOrd="0" destOrd="0" presId="urn:microsoft.com/office/officeart/2005/8/layout/orgChart1"/>
    <dgm:cxn modelId="{F4915C11-FA0F-4BF0-AE00-4883ECE8A989}" type="presParOf" srcId="{FF028208-C896-4E30-AD83-1643ED201658}" destId="{981DEB41-7DF9-4003-AE23-55CF18506182}" srcOrd="1" destOrd="0" presId="urn:microsoft.com/office/officeart/2005/8/layout/orgChart1"/>
    <dgm:cxn modelId="{D76104D6-6BFD-4540-AAD4-720DF9A82104}" type="presParOf" srcId="{039F0A26-772E-4FAB-B170-766E8711F36B}" destId="{D212C511-FCA4-4B79-9FC8-A7150FBAE9A5}" srcOrd="1" destOrd="0" presId="urn:microsoft.com/office/officeart/2005/8/layout/orgChart1"/>
    <dgm:cxn modelId="{2F58A959-B19C-4B16-BAC3-7E60E7D263EA}" type="presParOf" srcId="{039F0A26-772E-4FAB-B170-766E8711F36B}" destId="{19E89242-E5D6-452D-8992-6C9E594F675B}" srcOrd="2" destOrd="0" presId="urn:microsoft.com/office/officeart/2005/8/layout/orgChart1"/>
    <dgm:cxn modelId="{A4F70408-C310-497A-BF55-3B3D5A9D3630}" type="presParOf" srcId="{7569816F-E8CE-499F-9ACD-82AF872F28B9}" destId="{39346974-50EE-42A0-9C61-99F5C256C2FE}" srcOrd="12" destOrd="0" presId="urn:microsoft.com/office/officeart/2005/8/layout/orgChart1"/>
    <dgm:cxn modelId="{1DF899B3-5C79-4991-A303-0AAB1DCEDE8A}" type="presParOf" srcId="{7569816F-E8CE-499F-9ACD-82AF872F28B9}" destId="{2555E613-D731-4628-9C07-6FFBD8E2A5B6}" srcOrd="13" destOrd="0" presId="urn:microsoft.com/office/officeart/2005/8/layout/orgChart1"/>
    <dgm:cxn modelId="{DC58E88D-136A-486D-8FF1-1A95F83C8B6B}" type="presParOf" srcId="{2555E613-D731-4628-9C07-6FFBD8E2A5B6}" destId="{DC99DD2D-F4A8-4976-9F07-BAEFACA8E0E2}" srcOrd="0" destOrd="0" presId="urn:microsoft.com/office/officeart/2005/8/layout/orgChart1"/>
    <dgm:cxn modelId="{2F16CFB9-7B3B-4810-A569-FFB161E49890}" type="presParOf" srcId="{DC99DD2D-F4A8-4976-9F07-BAEFACA8E0E2}" destId="{4FF0754E-90A7-41AA-9296-2119F04A17BF}" srcOrd="0" destOrd="0" presId="urn:microsoft.com/office/officeart/2005/8/layout/orgChart1"/>
    <dgm:cxn modelId="{8A6AD835-EDBC-4117-A38C-8EAF35FE46AA}" type="presParOf" srcId="{DC99DD2D-F4A8-4976-9F07-BAEFACA8E0E2}" destId="{575D206C-AF94-4C7D-A910-26773F038D65}" srcOrd="1" destOrd="0" presId="urn:microsoft.com/office/officeart/2005/8/layout/orgChart1"/>
    <dgm:cxn modelId="{E2CFB42E-E477-4A92-9645-EF5BBFA73CBC}" type="presParOf" srcId="{2555E613-D731-4628-9C07-6FFBD8E2A5B6}" destId="{0499D782-32D1-4FD1-B0D0-660ECE2400B7}" srcOrd="1" destOrd="0" presId="urn:microsoft.com/office/officeart/2005/8/layout/orgChart1"/>
    <dgm:cxn modelId="{1DE28DBD-9E26-4080-9F4B-9E4060961215}" type="presParOf" srcId="{2555E613-D731-4628-9C07-6FFBD8E2A5B6}" destId="{B8709357-F928-49B8-9536-FD341D1D90BD}" srcOrd="2" destOrd="0" presId="urn:microsoft.com/office/officeart/2005/8/layout/orgChart1"/>
    <dgm:cxn modelId="{44211F55-53C3-4C5C-A171-EC48C57B212A}" type="presParOf" srcId="{C7A9531D-98E6-4B54-B5E9-810A1FFC17E7}" destId="{02E65C17-7FE1-441F-AA8A-02872047E3C7}" srcOrd="2" destOrd="0" presId="urn:microsoft.com/office/officeart/2005/8/layout/orgChart1"/>
    <dgm:cxn modelId="{DA0F7C71-9AA7-4E42-A5B6-02DABEF1E6BF}" type="presParOf" srcId="{61F23884-21A7-4094-AFFC-EE976343A561}" destId="{5B36DB89-1108-47DC-A3D5-E58BF1AD4B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Types of Functions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6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6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Named Function</a:t>
          </a:r>
          <a:endParaRPr lang="en-IN" sz="1800" dirty="0"/>
        </a:p>
      </dgm:t>
    </dgm:pt>
    <dgm:pt modelId="{7DFC241E-6F0C-41DE-92D0-D822A9B34475}" type="parTrans" cxnId="{67F7F149-6999-4B45-9340-1B287AFA68D3}">
      <dgm:prSet/>
      <dgm:spPr/>
      <dgm:t>
        <a:bodyPr/>
        <a:lstStyle/>
        <a:p>
          <a:endParaRPr lang="en-IN" sz="16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6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Anonymous Function</a:t>
          </a:r>
          <a:endParaRPr lang="en-IN" sz="1800" dirty="0"/>
        </a:p>
      </dgm:t>
    </dgm:pt>
    <dgm:pt modelId="{818C07ED-BCBA-41EA-8ED5-1569C2B0460F}" type="parTrans" cxnId="{BD8663BB-7C8E-4782-9C89-4FC34CA3E012}">
      <dgm:prSet/>
      <dgm:spPr/>
      <dgm:t>
        <a:bodyPr/>
        <a:lstStyle/>
        <a:p>
          <a:endParaRPr lang="en-IN" sz="16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6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 Expression</a:t>
          </a:r>
          <a:endParaRPr lang="en-IN" sz="1800" dirty="0"/>
        </a:p>
      </dgm:t>
    </dgm:pt>
    <dgm:pt modelId="{DA026AA3-D0F4-4A09-AB66-0D1E4C84272B}" type="parTrans" cxnId="{6AC2C4E7-6672-440C-AEAD-47B06B38FFB1}">
      <dgm:prSet/>
      <dgm:spPr/>
      <dgm:t>
        <a:bodyPr/>
        <a:lstStyle/>
        <a:p>
          <a:endParaRPr lang="en-IN" sz="160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600"/>
        </a:p>
      </dgm:t>
    </dgm:pt>
    <dgm:pt modelId="{BF8DFB00-A192-4B2B-96E3-1D07F8DB49C7}">
      <dgm:prSet custT="1"/>
      <dgm:spPr/>
      <dgm:t>
        <a:bodyPr/>
        <a:lstStyle/>
        <a:p>
          <a:r>
            <a:rPr lang="en-IN" sz="1800" b="0" i="0" dirty="0"/>
            <a:t>Arrow Function</a:t>
          </a:r>
          <a:endParaRPr lang="en-IN" sz="1800" dirty="0"/>
        </a:p>
      </dgm:t>
    </dgm:pt>
    <dgm:pt modelId="{CA41E56D-D406-4B9E-AC96-D0DA5A83005D}" type="parTrans" cxnId="{E322AFF3-9DE5-4D24-9D08-F0511071554A}">
      <dgm:prSet/>
      <dgm:spPr/>
      <dgm:t>
        <a:bodyPr/>
        <a:lstStyle/>
        <a:p>
          <a:endParaRPr lang="en-IN" sz="1600"/>
        </a:p>
      </dgm:t>
    </dgm:pt>
    <dgm:pt modelId="{0AC6590E-6613-4A16-8385-E28C67F0CF79}" type="sibTrans" cxnId="{E322AFF3-9DE5-4D24-9D08-F0511071554A}">
      <dgm:prSet/>
      <dgm:spPr/>
      <dgm:t>
        <a:bodyPr/>
        <a:lstStyle/>
        <a:p>
          <a:endParaRPr lang="en-IN" sz="1600"/>
        </a:p>
      </dgm:t>
    </dgm:pt>
    <dgm:pt modelId="{155A6431-21A4-4049-9BF1-C5E9AE131486}">
      <dgm:prSet custT="1"/>
      <dgm:spPr/>
      <dgm:t>
        <a:bodyPr/>
        <a:lstStyle/>
        <a:p>
          <a:r>
            <a:rPr lang="en-IN" sz="1800" b="0" i="0"/>
            <a:t>IIFE</a:t>
          </a:r>
          <a:endParaRPr lang="en-IN" sz="1800"/>
        </a:p>
      </dgm:t>
    </dgm:pt>
    <dgm:pt modelId="{061DA9D6-33E8-43F7-91F2-FB0400F0573E}" type="parTrans" cxnId="{F945FBB9-F0DA-496F-8840-31450B4EAD1F}">
      <dgm:prSet/>
      <dgm:spPr/>
      <dgm:t>
        <a:bodyPr/>
        <a:lstStyle/>
        <a:p>
          <a:endParaRPr lang="en-IN" sz="1600"/>
        </a:p>
      </dgm:t>
    </dgm:pt>
    <dgm:pt modelId="{5A36CD28-BC6D-4C57-BE74-8EC98DF6561C}" type="sibTrans" cxnId="{F945FBB9-F0DA-496F-8840-31450B4EAD1F}">
      <dgm:prSet/>
      <dgm:spPr/>
      <dgm:t>
        <a:bodyPr/>
        <a:lstStyle/>
        <a:p>
          <a:endParaRPr lang="en-IN" sz="1600"/>
        </a:p>
      </dgm:t>
    </dgm:pt>
    <dgm:pt modelId="{A026173D-604F-45C2-8F48-4FB4E88BDB76}">
      <dgm:prSet custT="1"/>
      <dgm:spPr/>
      <dgm:t>
        <a:bodyPr/>
        <a:lstStyle/>
        <a:p>
          <a:r>
            <a:rPr lang="en-IN" sz="1800" b="0" i="0" dirty="0" err="1"/>
            <a:t>Callback</a:t>
          </a:r>
          <a:r>
            <a:rPr lang="en-IN" sz="1800" b="0" i="0" dirty="0"/>
            <a:t> Function</a:t>
          </a:r>
          <a:endParaRPr lang="en-IN" sz="1800" dirty="0"/>
        </a:p>
      </dgm:t>
    </dgm:pt>
    <dgm:pt modelId="{0C6A1560-CDCB-4723-B5D7-A2A921F9DD9A}" type="parTrans" cxnId="{7099CDC7-AE3E-4760-95B3-EA0DA0AEAEB3}">
      <dgm:prSet/>
      <dgm:spPr/>
      <dgm:t>
        <a:bodyPr/>
        <a:lstStyle/>
        <a:p>
          <a:endParaRPr lang="en-IN" sz="1600"/>
        </a:p>
      </dgm:t>
    </dgm:pt>
    <dgm:pt modelId="{49DA0B26-42FD-4F1A-89EB-D7040D4C5CB8}" type="sibTrans" cxnId="{7099CDC7-AE3E-4760-95B3-EA0DA0AEAEB3}">
      <dgm:prSet/>
      <dgm:spPr/>
      <dgm:t>
        <a:bodyPr/>
        <a:lstStyle/>
        <a:p>
          <a:endParaRPr lang="en-IN" sz="1600"/>
        </a:p>
      </dgm:t>
    </dgm:pt>
    <dgm:pt modelId="{571DE306-9045-417D-8D2B-9BF6E5FBFBE9}">
      <dgm:prSet custT="1"/>
      <dgm:spPr/>
      <dgm:t>
        <a:bodyPr/>
        <a:lstStyle/>
        <a:p>
          <a:r>
            <a:rPr lang="en-IN" sz="1800" b="0" i="0" dirty="0"/>
            <a:t>Higher-Order Function</a:t>
          </a:r>
          <a:endParaRPr lang="en-IN" sz="1800" dirty="0"/>
        </a:p>
      </dgm:t>
    </dgm:pt>
    <dgm:pt modelId="{DF17E72D-A051-454C-8D3F-9B5C409940EF}" type="parTrans" cxnId="{AB48D92F-8330-4B40-82B1-F7BB53849D7D}">
      <dgm:prSet/>
      <dgm:spPr/>
      <dgm:t>
        <a:bodyPr/>
        <a:lstStyle/>
        <a:p>
          <a:endParaRPr lang="en-IN" sz="1600"/>
        </a:p>
      </dgm:t>
    </dgm:pt>
    <dgm:pt modelId="{D9C33FBF-9266-4A50-A440-82A721312C93}" type="sibTrans" cxnId="{AB48D92F-8330-4B40-82B1-F7BB53849D7D}">
      <dgm:prSet/>
      <dgm:spPr/>
      <dgm:t>
        <a:bodyPr/>
        <a:lstStyle/>
        <a:p>
          <a:endParaRPr lang="en-IN" sz="1600"/>
        </a:p>
      </dgm:t>
    </dgm:pt>
    <dgm:pt modelId="{E6D9D623-88A2-4293-87A6-EA28637F0216}" type="pres">
      <dgm:prSet presAssocID="{E8F413EF-B69A-44AD-BEF5-269A53317A5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A6EE6C-F410-4D71-90A1-AB2B624B644A}" type="pres">
      <dgm:prSet presAssocID="{72C598DC-11CA-438A-B8B6-E60E37C35F7E}" presName="root1" presStyleCnt="0"/>
      <dgm:spPr/>
    </dgm:pt>
    <dgm:pt modelId="{637DBD5D-5FC3-4CF8-ADA5-51EBDAEE07B8}" type="pres">
      <dgm:prSet presAssocID="{72C598DC-11CA-438A-B8B6-E60E37C35F7E}" presName="LevelOneTextNode" presStyleLbl="node0" presStyleIdx="0" presStyleCnt="1" custAng="5400000" custScaleX="125312" custScaleY="35557" custLinFactX="-83434" custLinFactNeighborX="-100000" custLinFactNeighborY="1425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D2E8EF69-5DD0-4970-BA12-7488C48ED55F}" type="pres">
      <dgm:prSet presAssocID="{72C598DC-11CA-438A-B8B6-E60E37C35F7E}" presName="level2hierChild" presStyleCnt="0"/>
      <dgm:spPr/>
    </dgm:pt>
    <dgm:pt modelId="{CB5DAE1B-D9AD-4C7A-8055-D9709BEF6D59}" type="pres">
      <dgm:prSet presAssocID="{7DFC241E-6F0C-41DE-92D0-D822A9B34475}" presName="conn2-1" presStyleLbl="parChTrans1D2" presStyleIdx="0" presStyleCnt="7"/>
      <dgm:spPr/>
      <dgm:t>
        <a:bodyPr/>
        <a:lstStyle/>
        <a:p>
          <a:endParaRPr lang="en-US"/>
        </a:p>
      </dgm:t>
    </dgm:pt>
    <dgm:pt modelId="{8EE56DE1-87D9-4D11-823E-C0681F946DD9}" type="pres">
      <dgm:prSet presAssocID="{7DFC241E-6F0C-41DE-92D0-D822A9B34475}" presName="connTx" presStyleLbl="parChTrans1D2" presStyleIdx="0" presStyleCnt="7"/>
      <dgm:spPr/>
      <dgm:t>
        <a:bodyPr/>
        <a:lstStyle/>
        <a:p>
          <a:endParaRPr lang="en-US"/>
        </a:p>
      </dgm:t>
    </dgm:pt>
    <dgm:pt modelId="{F1D5E4C8-475F-4EA4-8CAB-9235BE6B510E}" type="pres">
      <dgm:prSet presAssocID="{D16BF195-C66B-4DA5-9DCC-7F969DAEBC7C}" presName="root2" presStyleCnt="0"/>
      <dgm:spPr/>
    </dgm:pt>
    <dgm:pt modelId="{DA878A0C-1FB2-4469-B37A-4E24C2249351}" type="pres">
      <dgm:prSet presAssocID="{D16BF195-C66B-4DA5-9DCC-7F969DAEBC7C}" presName="LevelTwoTextNode" presStyleLbl="node2" presStyleIdx="0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D9F28B9-E514-4FCB-931C-AC989B403783}" type="pres">
      <dgm:prSet presAssocID="{D16BF195-C66B-4DA5-9DCC-7F969DAEBC7C}" presName="level3hierChild" presStyleCnt="0"/>
      <dgm:spPr/>
    </dgm:pt>
    <dgm:pt modelId="{7CC7842B-0AB4-4BE4-AED6-057278EA163D}" type="pres">
      <dgm:prSet presAssocID="{818C07ED-BCBA-41EA-8ED5-1569C2B0460F}" presName="conn2-1" presStyleLbl="parChTrans1D2" presStyleIdx="1" presStyleCnt="7"/>
      <dgm:spPr/>
      <dgm:t>
        <a:bodyPr/>
        <a:lstStyle/>
        <a:p>
          <a:endParaRPr lang="en-US"/>
        </a:p>
      </dgm:t>
    </dgm:pt>
    <dgm:pt modelId="{D940EEA7-2AB1-455A-B815-C9DC4320B479}" type="pres">
      <dgm:prSet presAssocID="{818C07ED-BCBA-41EA-8ED5-1569C2B0460F}" presName="connTx" presStyleLbl="parChTrans1D2" presStyleIdx="1" presStyleCnt="7"/>
      <dgm:spPr/>
      <dgm:t>
        <a:bodyPr/>
        <a:lstStyle/>
        <a:p>
          <a:endParaRPr lang="en-US"/>
        </a:p>
      </dgm:t>
    </dgm:pt>
    <dgm:pt modelId="{B241A575-4EB0-4088-BD5F-1D80D3E58B1F}" type="pres">
      <dgm:prSet presAssocID="{24E7C279-788B-4758-8209-A553242DC8D9}" presName="root2" presStyleCnt="0"/>
      <dgm:spPr/>
    </dgm:pt>
    <dgm:pt modelId="{8018B482-2EE0-4DC2-A04D-A9E518A44C85}" type="pres">
      <dgm:prSet presAssocID="{24E7C279-788B-4758-8209-A553242DC8D9}" presName="LevelTwoTextNode" presStyleLbl="node2" presStyleIdx="1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63633D5-068B-41E5-8FCF-73515A092559}" type="pres">
      <dgm:prSet presAssocID="{24E7C279-788B-4758-8209-A553242DC8D9}" presName="level3hierChild" presStyleCnt="0"/>
      <dgm:spPr/>
    </dgm:pt>
    <dgm:pt modelId="{361842B1-7520-4BFA-A397-004115EE5505}" type="pres">
      <dgm:prSet presAssocID="{DA026AA3-D0F4-4A09-AB66-0D1E4C84272B}" presName="conn2-1" presStyleLbl="parChTrans1D2" presStyleIdx="2" presStyleCnt="7"/>
      <dgm:spPr/>
      <dgm:t>
        <a:bodyPr/>
        <a:lstStyle/>
        <a:p>
          <a:endParaRPr lang="en-US"/>
        </a:p>
      </dgm:t>
    </dgm:pt>
    <dgm:pt modelId="{782482D4-7340-44E8-85CB-F64C2D5A8BB6}" type="pres">
      <dgm:prSet presAssocID="{DA026AA3-D0F4-4A09-AB66-0D1E4C84272B}" presName="connTx" presStyleLbl="parChTrans1D2" presStyleIdx="2" presStyleCnt="7"/>
      <dgm:spPr/>
      <dgm:t>
        <a:bodyPr/>
        <a:lstStyle/>
        <a:p>
          <a:endParaRPr lang="en-US"/>
        </a:p>
      </dgm:t>
    </dgm:pt>
    <dgm:pt modelId="{309ED008-9C84-478D-8EAC-7BC1B6A22868}" type="pres">
      <dgm:prSet presAssocID="{1C2A0C06-AC04-49A4-AC08-1BC860A23151}" presName="root2" presStyleCnt="0"/>
      <dgm:spPr/>
    </dgm:pt>
    <dgm:pt modelId="{3590F7F1-98DC-4533-9178-7ABB45012DA1}" type="pres">
      <dgm:prSet presAssocID="{1C2A0C06-AC04-49A4-AC08-1BC860A23151}" presName="LevelTwoTextNode" presStyleLbl="node2" presStyleIdx="2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24B5186A-3F4A-4775-95EF-1C7FC8897D5D}" type="pres">
      <dgm:prSet presAssocID="{1C2A0C06-AC04-49A4-AC08-1BC860A23151}" presName="level3hierChild" presStyleCnt="0"/>
      <dgm:spPr/>
    </dgm:pt>
    <dgm:pt modelId="{4D02CD99-53A7-4BBE-958B-696FB6944053}" type="pres">
      <dgm:prSet presAssocID="{CA41E56D-D406-4B9E-AC96-D0DA5A83005D}" presName="conn2-1" presStyleLbl="parChTrans1D2" presStyleIdx="3" presStyleCnt="7"/>
      <dgm:spPr/>
      <dgm:t>
        <a:bodyPr/>
        <a:lstStyle/>
        <a:p>
          <a:endParaRPr lang="en-US"/>
        </a:p>
      </dgm:t>
    </dgm:pt>
    <dgm:pt modelId="{5FACF3FF-DE0D-4A1D-BCD1-03DDBB07EAE5}" type="pres">
      <dgm:prSet presAssocID="{CA41E56D-D406-4B9E-AC96-D0DA5A83005D}" presName="connTx" presStyleLbl="parChTrans1D2" presStyleIdx="3" presStyleCnt="7"/>
      <dgm:spPr/>
      <dgm:t>
        <a:bodyPr/>
        <a:lstStyle/>
        <a:p>
          <a:endParaRPr lang="en-US"/>
        </a:p>
      </dgm:t>
    </dgm:pt>
    <dgm:pt modelId="{5666898E-ADE4-44DF-8178-F30280899B45}" type="pres">
      <dgm:prSet presAssocID="{BF8DFB00-A192-4B2B-96E3-1D07F8DB49C7}" presName="root2" presStyleCnt="0"/>
      <dgm:spPr/>
    </dgm:pt>
    <dgm:pt modelId="{34F92390-DE78-4941-B670-86C23C6E6EF7}" type="pres">
      <dgm:prSet presAssocID="{BF8DFB00-A192-4B2B-96E3-1D07F8DB49C7}" presName="LevelTwoTextNode" presStyleLbl="node2" presStyleIdx="3" presStyleCnt="7" custScaleX="85494" custScaleY="48451" custLinFactNeighborY="787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8028BA6A-428C-402A-B755-F5AD7D7B7769}" type="pres">
      <dgm:prSet presAssocID="{BF8DFB00-A192-4B2B-96E3-1D07F8DB49C7}" presName="level3hierChild" presStyleCnt="0"/>
      <dgm:spPr/>
    </dgm:pt>
    <dgm:pt modelId="{2570E19E-DA5D-401B-9DE7-702819F8C182}" type="pres">
      <dgm:prSet presAssocID="{061DA9D6-33E8-43F7-91F2-FB0400F0573E}" presName="conn2-1" presStyleLbl="parChTrans1D2" presStyleIdx="4" presStyleCnt="7"/>
      <dgm:spPr/>
      <dgm:t>
        <a:bodyPr/>
        <a:lstStyle/>
        <a:p>
          <a:endParaRPr lang="en-US"/>
        </a:p>
      </dgm:t>
    </dgm:pt>
    <dgm:pt modelId="{CC37AD08-BC48-4D1A-9BE1-6FD79F0C2D53}" type="pres">
      <dgm:prSet presAssocID="{061DA9D6-33E8-43F7-91F2-FB0400F0573E}" presName="connTx" presStyleLbl="parChTrans1D2" presStyleIdx="4" presStyleCnt="7"/>
      <dgm:spPr/>
      <dgm:t>
        <a:bodyPr/>
        <a:lstStyle/>
        <a:p>
          <a:endParaRPr lang="en-US"/>
        </a:p>
      </dgm:t>
    </dgm:pt>
    <dgm:pt modelId="{38C904B6-51B9-458C-A8F6-858222F2CF9F}" type="pres">
      <dgm:prSet presAssocID="{155A6431-21A4-4049-9BF1-C5E9AE131486}" presName="root2" presStyleCnt="0"/>
      <dgm:spPr/>
    </dgm:pt>
    <dgm:pt modelId="{77225221-7555-405F-B1BB-9F7867EDAEC9}" type="pres">
      <dgm:prSet presAssocID="{155A6431-21A4-4049-9BF1-C5E9AE131486}" presName="LevelTwoTextNode" presStyleLbl="node2" presStyleIdx="4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006906A-BD7A-43B2-951C-7C16112A6C6B}" type="pres">
      <dgm:prSet presAssocID="{155A6431-21A4-4049-9BF1-C5E9AE131486}" presName="level3hierChild" presStyleCnt="0"/>
      <dgm:spPr/>
    </dgm:pt>
    <dgm:pt modelId="{B23C1C6F-D175-476E-B4EE-28B1F86A6440}" type="pres">
      <dgm:prSet presAssocID="{0C6A1560-CDCB-4723-B5D7-A2A921F9DD9A}" presName="conn2-1" presStyleLbl="parChTrans1D2" presStyleIdx="5" presStyleCnt="7"/>
      <dgm:spPr/>
      <dgm:t>
        <a:bodyPr/>
        <a:lstStyle/>
        <a:p>
          <a:endParaRPr lang="en-US"/>
        </a:p>
      </dgm:t>
    </dgm:pt>
    <dgm:pt modelId="{770B1F38-548E-475D-95B8-79AF8626DD36}" type="pres">
      <dgm:prSet presAssocID="{0C6A1560-CDCB-4723-B5D7-A2A921F9DD9A}" presName="connTx" presStyleLbl="parChTrans1D2" presStyleIdx="5" presStyleCnt="7"/>
      <dgm:spPr/>
      <dgm:t>
        <a:bodyPr/>
        <a:lstStyle/>
        <a:p>
          <a:endParaRPr lang="en-US"/>
        </a:p>
      </dgm:t>
    </dgm:pt>
    <dgm:pt modelId="{C70EDCEA-5C57-449C-B3AC-D62FE04EEA55}" type="pres">
      <dgm:prSet presAssocID="{A026173D-604F-45C2-8F48-4FB4E88BDB76}" presName="root2" presStyleCnt="0"/>
      <dgm:spPr/>
    </dgm:pt>
    <dgm:pt modelId="{16DE956C-26F8-429E-ACAB-CA24EDD1C3ED}" type="pres">
      <dgm:prSet presAssocID="{A026173D-604F-45C2-8F48-4FB4E88BDB76}" presName="LevelTwoTextNode" presStyleLbl="node2" presStyleIdx="5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04649692-0A04-4232-AEC1-C9ECD6947203}" type="pres">
      <dgm:prSet presAssocID="{A026173D-604F-45C2-8F48-4FB4E88BDB76}" presName="level3hierChild" presStyleCnt="0"/>
      <dgm:spPr/>
    </dgm:pt>
    <dgm:pt modelId="{FFE92474-6084-4D12-9B51-FBCC4DA15278}" type="pres">
      <dgm:prSet presAssocID="{DF17E72D-A051-454C-8D3F-9B5C409940EF}" presName="conn2-1" presStyleLbl="parChTrans1D2" presStyleIdx="6" presStyleCnt="7"/>
      <dgm:spPr/>
      <dgm:t>
        <a:bodyPr/>
        <a:lstStyle/>
        <a:p>
          <a:endParaRPr lang="en-US"/>
        </a:p>
      </dgm:t>
    </dgm:pt>
    <dgm:pt modelId="{51BCEDB2-F0DD-47BF-A964-0CBC92F5BFEB}" type="pres">
      <dgm:prSet presAssocID="{DF17E72D-A051-454C-8D3F-9B5C409940EF}" presName="connTx" presStyleLbl="parChTrans1D2" presStyleIdx="6" presStyleCnt="7"/>
      <dgm:spPr/>
      <dgm:t>
        <a:bodyPr/>
        <a:lstStyle/>
        <a:p>
          <a:endParaRPr lang="en-US"/>
        </a:p>
      </dgm:t>
    </dgm:pt>
    <dgm:pt modelId="{1537B3E4-4F0F-4BD8-9E69-8B3880205D47}" type="pres">
      <dgm:prSet presAssocID="{571DE306-9045-417D-8D2B-9BF6E5FBFBE9}" presName="root2" presStyleCnt="0"/>
      <dgm:spPr/>
    </dgm:pt>
    <dgm:pt modelId="{6C865D66-C8FB-4C2F-B4E8-3AEF71711B94}" type="pres">
      <dgm:prSet presAssocID="{571DE306-9045-417D-8D2B-9BF6E5FBFBE9}" presName="LevelTwoTextNode" presStyleLbl="node2" presStyleIdx="6" presStyleCnt="7" custScaleX="85494" custScaleY="48451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A164358E-4270-40C0-8441-891CB1CFCE41}" type="pres">
      <dgm:prSet presAssocID="{571DE306-9045-417D-8D2B-9BF6E5FBFBE9}" presName="level3hierChild" presStyleCnt="0"/>
      <dgm:spPr/>
    </dgm:pt>
  </dgm:ptLst>
  <dgm:cxnLst>
    <dgm:cxn modelId="{508F9C2D-8EB5-450F-9F93-FA30FA493BB8}" type="presOf" srcId="{571DE306-9045-417D-8D2B-9BF6E5FBFBE9}" destId="{6C865D66-C8FB-4C2F-B4E8-3AEF71711B94}" srcOrd="0" destOrd="0" presId="urn:microsoft.com/office/officeart/2008/layout/HorizontalMultiLevelHierarchy"/>
    <dgm:cxn modelId="{61FC20EC-8326-4979-A48A-8A3D44535808}" type="presOf" srcId="{DA026AA3-D0F4-4A09-AB66-0D1E4C84272B}" destId="{361842B1-7520-4BFA-A397-004115EE5505}" srcOrd="0" destOrd="0" presId="urn:microsoft.com/office/officeart/2008/layout/HorizontalMultiLevelHierarchy"/>
    <dgm:cxn modelId="{38142C77-FCBF-4B22-9B3D-4332C65D8477}" type="presOf" srcId="{CA41E56D-D406-4B9E-AC96-D0DA5A83005D}" destId="{5FACF3FF-DE0D-4A1D-BCD1-03DDBB07EAE5}" srcOrd="1" destOrd="0" presId="urn:microsoft.com/office/officeart/2008/layout/HorizontalMultiLevelHierarchy"/>
    <dgm:cxn modelId="{9A5586D0-BB97-4A67-8FFE-6C3EC5E5DC29}" type="presOf" srcId="{7DFC241E-6F0C-41DE-92D0-D822A9B34475}" destId="{8EE56DE1-87D9-4D11-823E-C0681F946DD9}" srcOrd="1" destOrd="0" presId="urn:microsoft.com/office/officeart/2008/layout/HorizontalMultiLevelHierarchy"/>
    <dgm:cxn modelId="{F945FBB9-F0DA-496F-8840-31450B4EAD1F}" srcId="{72C598DC-11CA-438A-B8B6-E60E37C35F7E}" destId="{155A6431-21A4-4049-9BF1-C5E9AE131486}" srcOrd="4" destOrd="0" parTransId="{061DA9D6-33E8-43F7-91F2-FB0400F0573E}" sibTransId="{5A36CD28-BC6D-4C57-BE74-8EC98DF6561C}"/>
    <dgm:cxn modelId="{D786403B-C892-4639-971A-ED0525544FDA}" type="presOf" srcId="{7DFC241E-6F0C-41DE-92D0-D822A9B34475}" destId="{CB5DAE1B-D9AD-4C7A-8055-D9709BEF6D59}" srcOrd="0" destOrd="0" presId="urn:microsoft.com/office/officeart/2008/layout/HorizontalMultiLevelHierarchy"/>
    <dgm:cxn modelId="{F38874B5-106E-49EA-98D6-353A51C4FF06}" type="presOf" srcId="{155A6431-21A4-4049-9BF1-C5E9AE131486}" destId="{77225221-7555-405F-B1BB-9F7867EDAEC9}" srcOrd="0" destOrd="0" presId="urn:microsoft.com/office/officeart/2008/layout/HorizontalMultiLevelHierarchy"/>
    <dgm:cxn modelId="{07F5C8C1-FA1F-4499-A64E-115F71C50E6F}" type="presOf" srcId="{DF17E72D-A051-454C-8D3F-9B5C409940EF}" destId="{51BCEDB2-F0DD-47BF-A964-0CBC92F5BFEB}" srcOrd="1" destOrd="0" presId="urn:microsoft.com/office/officeart/2008/layout/HorizontalMultiLevelHierarchy"/>
    <dgm:cxn modelId="{3272CFDF-E610-4D36-9A1D-6DFB03F5501C}" type="presOf" srcId="{061DA9D6-33E8-43F7-91F2-FB0400F0573E}" destId="{CC37AD08-BC48-4D1A-9BE1-6FD79F0C2D53}" srcOrd="1" destOrd="0" presId="urn:microsoft.com/office/officeart/2008/layout/HorizontalMultiLevelHierarchy"/>
    <dgm:cxn modelId="{B983A344-19EE-479B-879B-572A2087B5EB}" type="presOf" srcId="{061DA9D6-33E8-43F7-91F2-FB0400F0573E}" destId="{2570E19E-DA5D-401B-9DE7-702819F8C182}" srcOrd="0" destOrd="0" presId="urn:microsoft.com/office/officeart/2008/layout/HorizontalMultiLevelHierarchy"/>
    <dgm:cxn modelId="{864EA46D-EAB9-4BB2-9B4A-7A8D98700428}" type="presOf" srcId="{A026173D-604F-45C2-8F48-4FB4E88BDB76}" destId="{16DE956C-26F8-429E-ACAB-CA24EDD1C3ED}" srcOrd="0" destOrd="0" presId="urn:microsoft.com/office/officeart/2008/layout/HorizontalMultiLevelHierarchy"/>
    <dgm:cxn modelId="{8B7C8268-26EF-4F4E-B21F-9C35825CADA2}" type="presOf" srcId="{24E7C279-788B-4758-8209-A553242DC8D9}" destId="{8018B482-2EE0-4DC2-A04D-A9E518A44C85}" srcOrd="0" destOrd="0" presId="urn:microsoft.com/office/officeart/2008/layout/HorizontalMultiLevelHierarchy"/>
    <dgm:cxn modelId="{A851B3B8-E20B-489D-A0C3-30D9E9D026DA}" type="presOf" srcId="{0C6A1560-CDCB-4723-B5D7-A2A921F9DD9A}" destId="{B23C1C6F-D175-476E-B4EE-28B1F86A6440}" srcOrd="0" destOrd="0" presId="urn:microsoft.com/office/officeart/2008/layout/HorizontalMultiLevelHierarchy"/>
    <dgm:cxn modelId="{39463795-78A4-4FA6-AF35-450B4624F8EE}" type="presOf" srcId="{1C2A0C06-AC04-49A4-AC08-1BC860A23151}" destId="{3590F7F1-98DC-4533-9178-7ABB45012DA1}" srcOrd="0" destOrd="0" presId="urn:microsoft.com/office/officeart/2008/layout/HorizontalMultiLevelHierarchy"/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BEC8EEB7-DE80-427E-A792-8CD2A773A938}" type="presOf" srcId="{CA41E56D-D406-4B9E-AC96-D0DA5A83005D}" destId="{4D02CD99-53A7-4BBE-958B-696FB6944053}" srcOrd="0" destOrd="0" presId="urn:microsoft.com/office/officeart/2008/layout/HorizontalMultiLevelHierarchy"/>
    <dgm:cxn modelId="{6E77C35E-C84C-4D61-BE7D-6A3F95ACCF1C}" type="presOf" srcId="{72C598DC-11CA-438A-B8B6-E60E37C35F7E}" destId="{637DBD5D-5FC3-4CF8-ADA5-51EBDAEE07B8}" srcOrd="0" destOrd="0" presId="urn:microsoft.com/office/officeart/2008/layout/HorizontalMultiLevelHierarchy"/>
    <dgm:cxn modelId="{4F577DB2-03DA-4DCB-A369-DE14B602F985}" type="presOf" srcId="{DF17E72D-A051-454C-8D3F-9B5C409940EF}" destId="{FFE92474-6084-4D12-9B51-FBCC4DA15278}" srcOrd="0" destOrd="0" presId="urn:microsoft.com/office/officeart/2008/layout/HorizontalMultiLevelHierarchy"/>
    <dgm:cxn modelId="{2EA762D1-9604-480A-9A02-ABAE3B1AB9C8}" type="presOf" srcId="{D16BF195-C66B-4DA5-9DCC-7F969DAEBC7C}" destId="{DA878A0C-1FB2-4469-B37A-4E24C2249351}" srcOrd="0" destOrd="0" presId="urn:microsoft.com/office/officeart/2008/layout/HorizontalMultiLevelHierarchy"/>
    <dgm:cxn modelId="{FC2ED139-3162-42EA-A9E3-7F3B064A5A32}" type="presOf" srcId="{818C07ED-BCBA-41EA-8ED5-1569C2B0460F}" destId="{7CC7842B-0AB4-4BE4-AED6-057278EA163D}" srcOrd="0" destOrd="0" presId="urn:microsoft.com/office/officeart/2008/layout/HorizontalMultiLevelHierarchy"/>
    <dgm:cxn modelId="{07E8448D-D2EE-4CEC-AD43-77A8EF168C66}" type="presOf" srcId="{0C6A1560-CDCB-4723-B5D7-A2A921F9DD9A}" destId="{770B1F38-548E-475D-95B8-79AF8626DD36}" srcOrd="1" destOrd="0" presId="urn:microsoft.com/office/officeart/2008/layout/HorizontalMultiLevelHierarchy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A82A63F8-3DDE-4EA5-A9DE-A863E82E37E3}" type="presOf" srcId="{DA026AA3-D0F4-4A09-AB66-0D1E4C84272B}" destId="{782482D4-7340-44E8-85CB-F64C2D5A8BB6}" srcOrd="1" destOrd="0" presId="urn:microsoft.com/office/officeart/2008/layout/HorizontalMultiLevelHierarchy"/>
    <dgm:cxn modelId="{A7E7994E-5174-419E-8F50-BC79C4224093}" type="presOf" srcId="{E8F413EF-B69A-44AD-BEF5-269A53317A58}" destId="{E6D9D623-88A2-4293-87A6-EA28637F0216}" srcOrd="0" destOrd="0" presId="urn:microsoft.com/office/officeart/2008/layout/HorizontalMultiLevelHierarchy"/>
    <dgm:cxn modelId="{397D194E-F018-40B8-BB8B-D662A3B9CC2B}" type="presOf" srcId="{BF8DFB00-A192-4B2B-96E3-1D07F8DB49C7}" destId="{34F92390-DE78-4941-B670-86C23C6E6EF7}" srcOrd="0" destOrd="0" presId="urn:microsoft.com/office/officeart/2008/layout/HorizontalMultiLevelHierarchy"/>
    <dgm:cxn modelId="{7099CDC7-AE3E-4760-95B3-EA0DA0AEAEB3}" srcId="{72C598DC-11CA-438A-B8B6-E60E37C35F7E}" destId="{A026173D-604F-45C2-8F48-4FB4E88BDB76}" srcOrd="5" destOrd="0" parTransId="{0C6A1560-CDCB-4723-B5D7-A2A921F9DD9A}" sibTransId="{49DA0B26-42FD-4F1A-89EB-D7040D4C5CB8}"/>
    <dgm:cxn modelId="{8C0F22A5-D71F-4D5C-AF03-5CE5E29E12AE}" type="presOf" srcId="{818C07ED-BCBA-41EA-8ED5-1569C2B0460F}" destId="{D940EEA7-2AB1-455A-B815-C9DC4320B479}" srcOrd="1" destOrd="0" presId="urn:microsoft.com/office/officeart/2008/layout/HorizontalMultiLevelHierarchy"/>
    <dgm:cxn modelId="{E322AFF3-9DE5-4D24-9D08-F0511071554A}" srcId="{72C598DC-11CA-438A-B8B6-E60E37C35F7E}" destId="{BF8DFB00-A192-4B2B-96E3-1D07F8DB49C7}" srcOrd="3" destOrd="0" parTransId="{CA41E56D-D406-4B9E-AC96-D0DA5A83005D}" sibTransId="{0AC6590E-6613-4A16-8385-E28C67F0CF79}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AB48D92F-8330-4B40-82B1-F7BB53849D7D}" srcId="{72C598DC-11CA-438A-B8B6-E60E37C35F7E}" destId="{571DE306-9045-417D-8D2B-9BF6E5FBFBE9}" srcOrd="6" destOrd="0" parTransId="{DF17E72D-A051-454C-8D3F-9B5C409940EF}" sibTransId="{D9C33FBF-9266-4A50-A440-82A721312C93}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80747764-F9F1-46CF-8C97-0B2116A87578}" type="presParOf" srcId="{E6D9D623-88A2-4293-87A6-EA28637F0216}" destId="{C5A6EE6C-F410-4D71-90A1-AB2B624B644A}" srcOrd="0" destOrd="0" presId="urn:microsoft.com/office/officeart/2008/layout/HorizontalMultiLevelHierarchy"/>
    <dgm:cxn modelId="{B80E217C-C449-406D-A014-40476E4B2B9D}" type="presParOf" srcId="{C5A6EE6C-F410-4D71-90A1-AB2B624B644A}" destId="{637DBD5D-5FC3-4CF8-ADA5-51EBDAEE07B8}" srcOrd="0" destOrd="0" presId="urn:microsoft.com/office/officeart/2008/layout/HorizontalMultiLevelHierarchy"/>
    <dgm:cxn modelId="{06827FF4-3350-4C43-9B1A-D277AC779C72}" type="presParOf" srcId="{C5A6EE6C-F410-4D71-90A1-AB2B624B644A}" destId="{D2E8EF69-5DD0-4970-BA12-7488C48ED55F}" srcOrd="1" destOrd="0" presId="urn:microsoft.com/office/officeart/2008/layout/HorizontalMultiLevelHierarchy"/>
    <dgm:cxn modelId="{E7666715-15F1-4DF9-A46D-672A9EB69B5A}" type="presParOf" srcId="{D2E8EF69-5DD0-4970-BA12-7488C48ED55F}" destId="{CB5DAE1B-D9AD-4C7A-8055-D9709BEF6D59}" srcOrd="0" destOrd="0" presId="urn:microsoft.com/office/officeart/2008/layout/HorizontalMultiLevelHierarchy"/>
    <dgm:cxn modelId="{FF6B5A26-F97A-47D4-8D8D-92D5B35D1A27}" type="presParOf" srcId="{CB5DAE1B-D9AD-4C7A-8055-D9709BEF6D59}" destId="{8EE56DE1-87D9-4D11-823E-C0681F946DD9}" srcOrd="0" destOrd="0" presId="urn:microsoft.com/office/officeart/2008/layout/HorizontalMultiLevelHierarchy"/>
    <dgm:cxn modelId="{2BB570DB-A1CE-48CA-AD24-44AB61A828BF}" type="presParOf" srcId="{D2E8EF69-5DD0-4970-BA12-7488C48ED55F}" destId="{F1D5E4C8-475F-4EA4-8CAB-9235BE6B510E}" srcOrd="1" destOrd="0" presId="urn:microsoft.com/office/officeart/2008/layout/HorizontalMultiLevelHierarchy"/>
    <dgm:cxn modelId="{24FC1126-C9B5-4857-8F4B-DE8A533A7758}" type="presParOf" srcId="{F1D5E4C8-475F-4EA4-8CAB-9235BE6B510E}" destId="{DA878A0C-1FB2-4469-B37A-4E24C2249351}" srcOrd="0" destOrd="0" presId="urn:microsoft.com/office/officeart/2008/layout/HorizontalMultiLevelHierarchy"/>
    <dgm:cxn modelId="{3C8767A8-BFE8-4C8F-8D4F-2ACD00F97596}" type="presParOf" srcId="{F1D5E4C8-475F-4EA4-8CAB-9235BE6B510E}" destId="{7D9F28B9-E514-4FCB-931C-AC989B403783}" srcOrd="1" destOrd="0" presId="urn:microsoft.com/office/officeart/2008/layout/HorizontalMultiLevelHierarchy"/>
    <dgm:cxn modelId="{98ACDD84-F76E-4FBF-B723-C5A6A8C84C53}" type="presParOf" srcId="{D2E8EF69-5DD0-4970-BA12-7488C48ED55F}" destId="{7CC7842B-0AB4-4BE4-AED6-057278EA163D}" srcOrd="2" destOrd="0" presId="urn:microsoft.com/office/officeart/2008/layout/HorizontalMultiLevelHierarchy"/>
    <dgm:cxn modelId="{BF900A28-6F7A-409F-877C-372595F17AC3}" type="presParOf" srcId="{7CC7842B-0AB4-4BE4-AED6-057278EA163D}" destId="{D940EEA7-2AB1-455A-B815-C9DC4320B479}" srcOrd="0" destOrd="0" presId="urn:microsoft.com/office/officeart/2008/layout/HorizontalMultiLevelHierarchy"/>
    <dgm:cxn modelId="{F6C2D193-BFA2-4D3B-8809-97E5B2987704}" type="presParOf" srcId="{D2E8EF69-5DD0-4970-BA12-7488C48ED55F}" destId="{B241A575-4EB0-4088-BD5F-1D80D3E58B1F}" srcOrd="3" destOrd="0" presId="urn:microsoft.com/office/officeart/2008/layout/HorizontalMultiLevelHierarchy"/>
    <dgm:cxn modelId="{EC6DFF9E-7D6D-4C60-8AE0-99EEED4D92A7}" type="presParOf" srcId="{B241A575-4EB0-4088-BD5F-1D80D3E58B1F}" destId="{8018B482-2EE0-4DC2-A04D-A9E518A44C85}" srcOrd="0" destOrd="0" presId="urn:microsoft.com/office/officeart/2008/layout/HorizontalMultiLevelHierarchy"/>
    <dgm:cxn modelId="{0DD49F1A-9709-45BA-BD4E-F195440DC749}" type="presParOf" srcId="{B241A575-4EB0-4088-BD5F-1D80D3E58B1F}" destId="{E63633D5-068B-41E5-8FCF-73515A092559}" srcOrd="1" destOrd="0" presId="urn:microsoft.com/office/officeart/2008/layout/HorizontalMultiLevelHierarchy"/>
    <dgm:cxn modelId="{2600D17A-A025-435A-86FE-EA94266FA4CF}" type="presParOf" srcId="{D2E8EF69-5DD0-4970-BA12-7488C48ED55F}" destId="{361842B1-7520-4BFA-A397-004115EE5505}" srcOrd="4" destOrd="0" presId="urn:microsoft.com/office/officeart/2008/layout/HorizontalMultiLevelHierarchy"/>
    <dgm:cxn modelId="{C37633C1-CE54-4A3C-A464-BEC70076EBCB}" type="presParOf" srcId="{361842B1-7520-4BFA-A397-004115EE5505}" destId="{782482D4-7340-44E8-85CB-F64C2D5A8BB6}" srcOrd="0" destOrd="0" presId="urn:microsoft.com/office/officeart/2008/layout/HorizontalMultiLevelHierarchy"/>
    <dgm:cxn modelId="{033E8C77-1305-4A45-8B07-B23D543E8B81}" type="presParOf" srcId="{D2E8EF69-5DD0-4970-BA12-7488C48ED55F}" destId="{309ED008-9C84-478D-8EAC-7BC1B6A22868}" srcOrd="5" destOrd="0" presId="urn:microsoft.com/office/officeart/2008/layout/HorizontalMultiLevelHierarchy"/>
    <dgm:cxn modelId="{F09F0C19-19DA-49E7-9B2F-C7A0D450ABC6}" type="presParOf" srcId="{309ED008-9C84-478D-8EAC-7BC1B6A22868}" destId="{3590F7F1-98DC-4533-9178-7ABB45012DA1}" srcOrd="0" destOrd="0" presId="urn:microsoft.com/office/officeart/2008/layout/HorizontalMultiLevelHierarchy"/>
    <dgm:cxn modelId="{51DD2FAA-F8CF-4E87-8652-AF0A62236B91}" type="presParOf" srcId="{309ED008-9C84-478D-8EAC-7BC1B6A22868}" destId="{24B5186A-3F4A-4775-95EF-1C7FC8897D5D}" srcOrd="1" destOrd="0" presId="urn:microsoft.com/office/officeart/2008/layout/HorizontalMultiLevelHierarchy"/>
    <dgm:cxn modelId="{857381B1-3EFB-4EC5-975D-C77A53453F1D}" type="presParOf" srcId="{D2E8EF69-5DD0-4970-BA12-7488C48ED55F}" destId="{4D02CD99-53A7-4BBE-958B-696FB6944053}" srcOrd="6" destOrd="0" presId="urn:microsoft.com/office/officeart/2008/layout/HorizontalMultiLevelHierarchy"/>
    <dgm:cxn modelId="{16F4C2A9-5112-419A-A5EE-1AB0471F6C00}" type="presParOf" srcId="{4D02CD99-53A7-4BBE-958B-696FB6944053}" destId="{5FACF3FF-DE0D-4A1D-BCD1-03DDBB07EAE5}" srcOrd="0" destOrd="0" presId="urn:microsoft.com/office/officeart/2008/layout/HorizontalMultiLevelHierarchy"/>
    <dgm:cxn modelId="{4BBF37E3-A881-4538-9B34-0EA00E0B5AED}" type="presParOf" srcId="{D2E8EF69-5DD0-4970-BA12-7488C48ED55F}" destId="{5666898E-ADE4-44DF-8178-F30280899B45}" srcOrd="7" destOrd="0" presId="urn:microsoft.com/office/officeart/2008/layout/HorizontalMultiLevelHierarchy"/>
    <dgm:cxn modelId="{B6BCF1B8-C963-40D3-A09D-C9EF00A54D45}" type="presParOf" srcId="{5666898E-ADE4-44DF-8178-F30280899B45}" destId="{34F92390-DE78-4941-B670-86C23C6E6EF7}" srcOrd="0" destOrd="0" presId="urn:microsoft.com/office/officeart/2008/layout/HorizontalMultiLevelHierarchy"/>
    <dgm:cxn modelId="{3ECFCD41-EB3F-4D56-919C-995BC5B97722}" type="presParOf" srcId="{5666898E-ADE4-44DF-8178-F30280899B45}" destId="{8028BA6A-428C-402A-B755-F5AD7D7B7769}" srcOrd="1" destOrd="0" presId="urn:microsoft.com/office/officeart/2008/layout/HorizontalMultiLevelHierarchy"/>
    <dgm:cxn modelId="{1180C4EA-B3AE-4F4D-AD0F-DB9D6B95BFB4}" type="presParOf" srcId="{D2E8EF69-5DD0-4970-BA12-7488C48ED55F}" destId="{2570E19E-DA5D-401B-9DE7-702819F8C182}" srcOrd="8" destOrd="0" presId="urn:microsoft.com/office/officeart/2008/layout/HorizontalMultiLevelHierarchy"/>
    <dgm:cxn modelId="{17449CB8-DD2E-455D-8D0C-363B516CF80B}" type="presParOf" srcId="{2570E19E-DA5D-401B-9DE7-702819F8C182}" destId="{CC37AD08-BC48-4D1A-9BE1-6FD79F0C2D53}" srcOrd="0" destOrd="0" presId="urn:microsoft.com/office/officeart/2008/layout/HorizontalMultiLevelHierarchy"/>
    <dgm:cxn modelId="{4C0CE598-4CFA-4D3E-B49E-5C9FBCC6551F}" type="presParOf" srcId="{D2E8EF69-5DD0-4970-BA12-7488C48ED55F}" destId="{38C904B6-51B9-458C-A8F6-858222F2CF9F}" srcOrd="9" destOrd="0" presId="urn:microsoft.com/office/officeart/2008/layout/HorizontalMultiLevelHierarchy"/>
    <dgm:cxn modelId="{3603FF16-BA19-4D75-98E2-4A369B8BDA7A}" type="presParOf" srcId="{38C904B6-51B9-458C-A8F6-858222F2CF9F}" destId="{77225221-7555-405F-B1BB-9F7867EDAEC9}" srcOrd="0" destOrd="0" presId="urn:microsoft.com/office/officeart/2008/layout/HorizontalMultiLevelHierarchy"/>
    <dgm:cxn modelId="{90C5B66C-6EA3-4FCD-91F1-3C711C357587}" type="presParOf" srcId="{38C904B6-51B9-458C-A8F6-858222F2CF9F}" destId="{4006906A-BD7A-43B2-951C-7C16112A6C6B}" srcOrd="1" destOrd="0" presId="urn:microsoft.com/office/officeart/2008/layout/HorizontalMultiLevelHierarchy"/>
    <dgm:cxn modelId="{5E979CDD-8DC9-4480-B809-43E687E9D3B5}" type="presParOf" srcId="{D2E8EF69-5DD0-4970-BA12-7488C48ED55F}" destId="{B23C1C6F-D175-476E-B4EE-28B1F86A6440}" srcOrd="10" destOrd="0" presId="urn:microsoft.com/office/officeart/2008/layout/HorizontalMultiLevelHierarchy"/>
    <dgm:cxn modelId="{F2C1BFB0-694C-4C5F-A467-A7140DE29EA9}" type="presParOf" srcId="{B23C1C6F-D175-476E-B4EE-28B1F86A6440}" destId="{770B1F38-548E-475D-95B8-79AF8626DD36}" srcOrd="0" destOrd="0" presId="urn:microsoft.com/office/officeart/2008/layout/HorizontalMultiLevelHierarchy"/>
    <dgm:cxn modelId="{F9639716-137C-472C-8181-AA89079E4151}" type="presParOf" srcId="{D2E8EF69-5DD0-4970-BA12-7488C48ED55F}" destId="{C70EDCEA-5C57-449C-B3AC-D62FE04EEA55}" srcOrd="11" destOrd="0" presId="urn:microsoft.com/office/officeart/2008/layout/HorizontalMultiLevelHierarchy"/>
    <dgm:cxn modelId="{D0C3CA74-E97E-4BA4-8314-F3797D5859E0}" type="presParOf" srcId="{C70EDCEA-5C57-449C-B3AC-D62FE04EEA55}" destId="{16DE956C-26F8-429E-ACAB-CA24EDD1C3ED}" srcOrd="0" destOrd="0" presId="urn:microsoft.com/office/officeart/2008/layout/HorizontalMultiLevelHierarchy"/>
    <dgm:cxn modelId="{3071F16E-10C4-4E05-B03C-95A00F094660}" type="presParOf" srcId="{C70EDCEA-5C57-449C-B3AC-D62FE04EEA55}" destId="{04649692-0A04-4232-AEC1-C9ECD6947203}" srcOrd="1" destOrd="0" presId="urn:microsoft.com/office/officeart/2008/layout/HorizontalMultiLevelHierarchy"/>
    <dgm:cxn modelId="{AEF9D96F-2BCE-4BDB-9666-87A12295D308}" type="presParOf" srcId="{D2E8EF69-5DD0-4970-BA12-7488C48ED55F}" destId="{FFE92474-6084-4D12-9B51-FBCC4DA15278}" srcOrd="12" destOrd="0" presId="urn:microsoft.com/office/officeart/2008/layout/HorizontalMultiLevelHierarchy"/>
    <dgm:cxn modelId="{ED8BB114-515F-4E26-84DE-41602564118D}" type="presParOf" srcId="{FFE92474-6084-4D12-9B51-FBCC4DA15278}" destId="{51BCEDB2-F0DD-47BF-A964-0CBC92F5BFEB}" srcOrd="0" destOrd="0" presId="urn:microsoft.com/office/officeart/2008/layout/HorizontalMultiLevelHierarchy"/>
    <dgm:cxn modelId="{280B3402-3195-4A6B-8D77-8E4EC8264D2D}" type="presParOf" srcId="{D2E8EF69-5DD0-4970-BA12-7488C48ED55F}" destId="{1537B3E4-4F0F-4BD8-9E69-8B3880205D47}" srcOrd="13" destOrd="0" presId="urn:microsoft.com/office/officeart/2008/layout/HorizontalMultiLevelHierarchy"/>
    <dgm:cxn modelId="{D9F97FB1-097E-4E2A-AB9E-5C2A54C26D4E}" type="presParOf" srcId="{1537B3E4-4F0F-4BD8-9E69-8B3880205D47}" destId="{6C865D66-C8FB-4C2F-B4E8-3AEF71711B94}" srcOrd="0" destOrd="0" presId="urn:microsoft.com/office/officeart/2008/layout/HorizontalMultiLevelHierarchy"/>
    <dgm:cxn modelId="{0DB3DC02-7D0B-4AB3-8B1E-12E19D57434D}" type="presParOf" srcId="{1537B3E4-4F0F-4BD8-9E69-8B3880205D47}" destId="{A164358E-4270-40C0-8441-891CB1CFCE4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E8F413EF-B69A-44AD-BEF5-269A53317A58}" type="doc">
      <dgm:prSet loTypeId="urn:microsoft.com/office/officeart/2005/8/layout/hierarchy2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2C598DC-11CA-438A-B8B6-E60E37C35F7E}">
      <dgm:prSet phldrT="[Text]"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957853F-88FE-4066-A418-8B15330AFBB0}" type="parTrans" cxnId="{2B5133C3-A1DF-422F-B18D-4ACEB21E0AA6}">
      <dgm:prSet/>
      <dgm:spPr/>
      <dgm:t>
        <a:bodyPr/>
        <a:lstStyle/>
        <a:p>
          <a:endParaRPr lang="en-IN" sz="1800"/>
        </a:p>
      </dgm:t>
    </dgm:pt>
    <dgm:pt modelId="{A2F703D2-5124-4271-8D73-94078BD159FD}" type="sibTrans" cxnId="{2B5133C3-A1DF-422F-B18D-4ACEB21E0AA6}">
      <dgm:prSet/>
      <dgm:spPr/>
      <dgm:t>
        <a:bodyPr/>
        <a:lstStyle/>
        <a:p>
          <a:endParaRPr lang="en-IN" sz="1800"/>
        </a:p>
      </dgm:t>
    </dgm:pt>
    <dgm:pt modelId="{D16BF195-C66B-4DA5-9DCC-7F969DAEBC7C}">
      <dgm:prSet custT="1"/>
      <dgm:spPr/>
      <dgm:t>
        <a:bodyPr/>
        <a:lstStyle/>
        <a:p>
          <a:r>
            <a:rPr lang="en-IN" sz="1800" b="0" i="0" dirty="0"/>
            <a:t>String/ number/ </a:t>
          </a:r>
          <a:r>
            <a:rPr lang="en-IN" sz="1800" b="0" i="0" dirty="0" err="1"/>
            <a:t>boolean</a:t>
          </a:r>
          <a:r>
            <a:rPr lang="en-IN" sz="1800" b="0" i="0" dirty="0"/>
            <a:t>/ null/ undefined</a:t>
          </a:r>
          <a:endParaRPr lang="en-IN" sz="1800" dirty="0"/>
        </a:p>
      </dgm:t>
    </dgm:pt>
    <dgm:pt modelId="{7DFC241E-6F0C-41DE-92D0-D822A9B34475}" type="parTrans" cxnId="{67F7F149-6999-4B45-9340-1B287AFA68D3}">
      <dgm:prSet custT="1"/>
      <dgm:spPr/>
      <dgm:t>
        <a:bodyPr/>
        <a:lstStyle/>
        <a:p>
          <a:endParaRPr lang="en-IN" sz="1800"/>
        </a:p>
      </dgm:t>
    </dgm:pt>
    <dgm:pt modelId="{9D53E789-899F-49B5-80E9-C819758E897D}" type="sibTrans" cxnId="{67F7F149-6999-4B45-9340-1B287AFA68D3}">
      <dgm:prSet/>
      <dgm:spPr/>
      <dgm:t>
        <a:bodyPr/>
        <a:lstStyle/>
        <a:p>
          <a:endParaRPr lang="en-IN" sz="1800"/>
        </a:p>
      </dgm:t>
    </dgm:pt>
    <dgm:pt modelId="{24E7C279-788B-4758-8209-A553242DC8D9}">
      <dgm:prSet custT="1"/>
      <dgm:spPr/>
      <dgm:t>
        <a:bodyPr/>
        <a:lstStyle/>
        <a:p>
          <a:r>
            <a:rPr lang="en-IN" sz="1800" b="0" i="0" dirty="0"/>
            <a:t>Array</a:t>
          </a:r>
          <a:endParaRPr lang="en-IN" sz="1800" dirty="0"/>
        </a:p>
      </dgm:t>
    </dgm:pt>
    <dgm:pt modelId="{818C07ED-BCBA-41EA-8ED5-1569C2B0460F}" type="parTrans" cxnId="{BD8663BB-7C8E-4782-9C89-4FC34CA3E012}">
      <dgm:prSet custT="1"/>
      <dgm:spPr/>
      <dgm:t>
        <a:bodyPr/>
        <a:lstStyle/>
        <a:p>
          <a:endParaRPr lang="en-IN" sz="1800"/>
        </a:p>
      </dgm:t>
    </dgm:pt>
    <dgm:pt modelId="{31C810B6-3113-477A-90A8-016C7E52E0AA}" type="sibTrans" cxnId="{BD8663BB-7C8E-4782-9C89-4FC34CA3E012}">
      <dgm:prSet/>
      <dgm:spPr/>
      <dgm:t>
        <a:bodyPr/>
        <a:lstStyle/>
        <a:p>
          <a:endParaRPr lang="en-IN" sz="1800"/>
        </a:p>
      </dgm:t>
    </dgm:pt>
    <dgm:pt modelId="{FC73A19D-8314-4219-AFCF-34D49909E5E7}">
      <dgm:prSet custT="1"/>
      <dgm:spPr/>
      <dgm:t>
        <a:bodyPr/>
        <a:lstStyle/>
        <a:p>
          <a:r>
            <a:rPr lang="en-US" sz="1800" dirty="0"/>
            <a:t>Object</a:t>
          </a:r>
          <a:endParaRPr lang="en-IN" sz="1800" dirty="0"/>
        </a:p>
      </dgm:t>
    </dgm:pt>
    <dgm:pt modelId="{AA0513BE-B3FB-4A12-B657-3F9B9F557361}" type="parTrans" cxnId="{BC362B0B-1BBB-4743-A1F4-434BFEECC1BE}">
      <dgm:prSet custT="1"/>
      <dgm:spPr/>
      <dgm:t>
        <a:bodyPr/>
        <a:lstStyle/>
        <a:p>
          <a:endParaRPr lang="en-IN" sz="1800"/>
        </a:p>
      </dgm:t>
    </dgm:pt>
    <dgm:pt modelId="{E3FE649B-F2C6-465C-9432-A2D135D1A426}" type="sibTrans" cxnId="{BC362B0B-1BBB-4743-A1F4-434BFEECC1BE}">
      <dgm:prSet/>
      <dgm:spPr/>
      <dgm:t>
        <a:bodyPr/>
        <a:lstStyle/>
        <a:p>
          <a:endParaRPr lang="en-IN" sz="1800"/>
        </a:p>
      </dgm:t>
    </dgm:pt>
    <dgm:pt modelId="{1C2A0C06-AC04-49A4-AC08-1BC860A23151}">
      <dgm:prSet custT="1"/>
      <dgm:spPr/>
      <dgm:t>
        <a:bodyPr/>
        <a:lstStyle/>
        <a:p>
          <a:r>
            <a:rPr lang="en-IN" sz="1800" b="0" i="0" dirty="0"/>
            <a:t>Function</a:t>
          </a:r>
          <a:endParaRPr lang="en-IN" sz="1800" dirty="0"/>
        </a:p>
      </dgm:t>
    </dgm:pt>
    <dgm:pt modelId="{09FCCE2B-D208-4207-B5C2-26AD5D411F34}" type="sibTrans" cxnId="{6AC2C4E7-6672-440C-AEAD-47B06B38FFB1}">
      <dgm:prSet/>
      <dgm:spPr/>
      <dgm:t>
        <a:bodyPr/>
        <a:lstStyle/>
        <a:p>
          <a:endParaRPr lang="en-IN" sz="1800"/>
        </a:p>
      </dgm:t>
    </dgm:pt>
    <dgm:pt modelId="{DA026AA3-D0F4-4A09-AB66-0D1E4C84272B}" type="parTrans" cxnId="{6AC2C4E7-6672-440C-AEAD-47B06B38FFB1}">
      <dgm:prSet custT="1"/>
      <dgm:spPr/>
      <dgm:t>
        <a:bodyPr/>
        <a:lstStyle/>
        <a:p>
          <a:endParaRPr lang="en-IN" sz="1800"/>
        </a:p>
      </dgm:t>
    </dgm:pt>
    <dgm:pt modelId="{525D2FB0-3A1B-4893-BB35-B6FD39383710}" type="pres">
      <dgm:prSet presAssocID="{E8F413EF-B69A-44AD-BEF5-269A53317A5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D0FC6C-686F-4DDE-9D08-230ED1D0F3B5}" type="pres">
      <dgm:prSet presAssocID="{72C598DC-11CA-438A-B8B6-E60E37C35F7E}" presName="root1" presStyleCnt="0"/>
      <dgm:spPr/>
    </dgm:pt>
    <dgm:pt modelId="{8C438ACC-B12F-4026-93D7-A133D17E602C}" type="pres">
      <dgm:prSet presAssocID="{72C598DC-11CA-438A-B8B6-E60E37C35F7E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19CEE6-DAF5-463E-B827-19D17F7003E4}" type="pres">
      <dgm:prSet presAssocID="{72C598DC-11CA-438A-B8B6-E60E37C35F7E}" presName="level2hierChild" presStyleCnt="0"/>
      <dgm:spPr/>
    </dgm:pt>
    <dgm:pt modelId="{A777825A-C574-4C37-B1D5-E417AC512871}" type="pres">
      <dgm:prSet presAssocID="{7DFC241E-6F0C-41DE-92D0-D822A9B34475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6BC44F74-A541-47E4-983F-522C0385CB7B}" type="pres">
      <dgm:prSet presAssocID="{7DFC241E-6F0C-41DE-92D0-D822A9B34475}" presName="connTx" presStyleLbl="parChTrans1D2" presStyleIdx="0" presStyleCnt="4"/>
      <dgm:spPr/>
      <dgm:t>
        <a:bodyPr/>
        <a:lstStyle/>
        <a:p>
          <a:endParaRPr lang="en-US"/>
        </a:p>
      </dgm:t>
    </dgm:pt>
    <dgm:pt modelId="{E8033238-093F-4B02-864B-02B6A27054BF}" type="pres">
      <dgm:prSet presAssocID="{D16BF195-C66B-4DA5-9DCC-7F969DAEBC7C}" presName="root2" presStyleCnt="0"/>
      <dgm:spPr/>
    </dgm:pt>
    <dgm:pt modelId="{74AF17F8-11C5-4C4D-9889-4D709BEFA36E}" type="pres">
      <dgm:prSet presAssocID="{D16BF195-C66B-4DA5-9DCC-7F969DAEBC7C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F962F6-5F05-418F-9560-3823A2E34756}" type="pres">
      <dgm:prSet presAssocID="{D16BF195-C66B-4DA5-9DCC-7F969DAEBC7C}" presName="level3hierChild" presStyleCnt="0"/>
      <dgm:spPr/>
    </dgm:pt>
    <dgm:pt modelId="{FA016B54-12CF-40F2-ACCB-DCF3A2D8940B}" type="pres">
      <dgm:prSet presAssocID="{818C07ED-BCBA-41EA-8ED5-1569C2B0460F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38A5C492-A323-4C5C-B99B-21057760B5FD}" type="pres">
      <dgm:prSet presAssocID="{818C07ED-BCBA-41EA-8ED5-1569C2B0460F}" presName="connTx" presStyleLbl="parChTrans1D2" presStyleIdx="1" presStyleCnt="4"/>
      <dgm:spPr/>
      <dgm:t>
        <a:bodyPr/>
        <a:lstStyle/>
        <a:p>
          <a:endParaRPr lang="en-US"/>
        </a:p>
      </dgm:t>
    </dgm:pt>
    <dgm:pt modelId="{C8F9D96D-8988-4356-A7DB-8EDD1FF5122A}" type="pres">
      <dgm:prSet presAssocID="{24E7C279-788B-4758-8209-A553242DC8D9}" presName="root2" presStyleCnt="0"/>
      <dgm:spPr/>
    </dgm:pt>
    <dgm:pt modelId="{3744B4FA-EDFC-41A1-A9AF-233C48BE97B5}" type="pres">
      <dgm:prSet presAssocID="{24E7C279-788B-4758-8209-A553242DC8D9}" presName="LevelTwoTextNode" presStyleLbl="node2" presStyleIdx="1" presStyleCnt="4" custLinFactNeighborY="-240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C9CE28-6DAC-42E4-BCFD-40EF75AB5A24}" type="pres">
      <dgm:prSet presAssocID="{24E7C279-788B-4758-8209-A553242DC8D9}" presName="level3hierChild" presStyleCnt="0"/>
      <dgm:spPr/>
    </dgm:pt>
    <dgm:pt modelId="{61910056-D8A4-47E6-A9B6-D2C93D7424FF}" type="pres">
      <dgm:prSet presAssocID="{DA026AA3-D0F4-4A09-AB66-0D1E4C84272B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0CCC2B8A-3DE2-4DDB-AD50-CDEDF1639BC9}" type="pres">
      <dgm:prSet presAssocID="{DA026AA3-D0F4-4A09-AB66-0D1E4C84272B}" presName="connTx" presStyleLbl="parChTrans1D2" presStyleIdx="2" presStyleCnt="4"/>
      <dgm:spPr/>
      <dgm:t>
        <a:bodyPr/>
        <a:lstStyle/>
        <a:p>
          <a:endParaRPr lang="en-US"/>
        </a:p>
      </dgm:t>
    </dgm:pt>
    <dgm:pt modelId="{907EF1B2-C33F-4386-8BFB-538B3F946675}" type="pres">
      <dgm:prSet presAssocID="{1C2A0C06-AC04-49A4-AC08-1BC860A23151}" presName="root2" presStyleCnt="0"/>
      <dgm:spPr/>
    </dgm:pt>
    <dgm:pt modelId="{1FEA855C-C1DE-4708-9040-6BA8817FF69B}" type="pres">
      <dgm:prSet presAssocID="{1C2A0C06-AC04-49A4-AC08-1BC860A23151}" presName="LevelTwoTextNode" presStyleLbl="node2" presStyleIdx="2" presStyleCnt="4" custLinFactNeighborX="-836" custLinFactNeighborY="-353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043906-14DC-4B9D-B38E-85FE31C7F15F}" type="pres">
      <dgm:prSet presAssocID="{1C2A0C06-AC04-49A4-AC08-1BC860A23151}" presName="level3hierChild" presStyleCnt="0"/>
      <dgm:spPr/>
    </dgm:pt>
    <dgm:pt modelId="{4A4155C0-70DD-4661-BCC8-0BF954A053BD}" type="pres">
      <dgm:prSet presAssocID="{AA0513BE-B3FB-4A12-B657-3F9B9F557361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14ED2E14-849E-4A92-840A-C2A450EF4B83}" type="pres">
      <dgm:prSet presAssocID="{AA0513BE-B3FB-4A12-B657-3F9B9F557361}" presName="connTx" presStyleLbl="parChTrans1D2" presStyleIdx="3" presStyleCnt="4"/>
      <dgm:spPr/>
      <dgm:t>
        <a:bodyPr/>
        <a:lstStyle/>
        <a:p>
          <a:endParaRPr lang="en-US"/>
        </a:p>
      </dgm:t>
    </dgm:pt>
    <dgm:pt modelId="{7FAAF76E-B170-4372-BA80-0C2F3F5A2CF0}" type="pres">
      <dgm:prSet presAssocID="{FC73A19D-8314-4219-AFCF-34D49909E5E7}" presName="root2" presStyleCnt="0"/>
      <dgm:spPr/>
    </dgm:pt>
    <dgm:pt modelId="{2E95151C-B502-4C41-A713-E881D229C78E}" type="pres">
      <dgm:prSet presAssocID="{FC73A19D-8314-4219-AFCF-34D49909E5E7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A58028-D8C7-400E-B9FE-1DA27B227212}" type="pres">
      <dgm:prSet presAssocID="{FC73A19D-8314-4219-AFCF-34D49909E5E7}" presName="level3hierChild" presStyleCnt="0"/>
      <dgm:spPr/>
    </dgm:pt>
  </dgm:ptLst>
  <dgm:cxnLst>
    <dgm:cxn modelId="{BD8663BB-7C8E-4782-9C89-4FC34CA3E012}" srcId="{72C598DC-11CA-438A-B8B6-E60E37C35F7E}" destId="{24E7C279-788B-4758-8209-A553242DC8D9}" srcOrd="1" destOrd="0" parTransId="{818C07ED-BCBA-41EA-8ED5-1569C2B0460F}" sibTransId="{31C810B6-3113-477A-90A8-016C7E52E0AA}"/>
    <dgm:cxn modelId="{B278C68D-DCB8-46E9-A3FD-E8A6644DA166}" type="presOf" srcId="{7DFC241E-6F0C-41DE-92D0-D822A9B34475}" destId="{6BC44F74-A541-47E4-983F-522C0385CB7B}" srcOrd="1" destOrd="0" presId="urn:microsoft.com/office/officeart/2005/8/layout/hierarchy2"/>
    <dgm:cxn modelId="{26E5C98D-F4E6-40C9-AF1A-7EA1EDCEB8FF}" type="presOf" srcId="{E8F413EF-B69A-44AD-BEF5-269A53317A58}" destId="{525D2FB0-3A1B-4893-BB35-B6FD39383710}" srcOrd="0" destOrd="0" presId="urn:microsoft.com/office/officeart/2005/8/layout/hierarchy2"/>
    <dgm:cxn modelId="{BB95756F-C00F-44DE-8CA8-6F385768680E}" type="presOf" srcId="{818C07ED-BCBA-41EA-8ED5-1569C2B0460F}" destId="{38A5C492-A323-4C5C-B99B-21057760B5FD}" srcOrd="1" destOrd="0" presId="urn:microsoft.com/office/officeart/2005/8/layout/hierarchy2"/>
    <dgm:cxn modelId="{BC362B0B-1BBB-4743-A1F4-434BFEECC1BE}" srcId="{72C598DC-11CA-438A-B8B6-E60E37C35F7E}" destId="{FC73A19D-8314-4219-AFCF-34D49909E5E7}" srcOrd="3" destOrd="0" parTransId="{AA0513BE-B3FB-4A12-B657-3F9B9F557361}" sibTransId="{E3FE649B-F2C6-465C-9432-A2D135D1A426}"/>
    <dgm:cxn modelId="{67F7F149-6999-4B45-9340-1B287AFA68D3}" srcId="{72C598DC-11CA-438A-B8B6-E60E37C35F7E}" destId="{D16BF195-C66B-4DA5-9DCC-7F969DAEBC7C}" srcOrd="0" destOrd="0" parTransId="{7DFC241E-6F0C-41DE-92D0-D822A9B34475}" sibTransId="{9D53E789-899F-49B5-80E9-C819758E897D}"/>
    <dgm:cxn modelId="{D7D8E95D-056B-4219-B854-CB4FDCB6B9DA}" type="presOf" srcId="{1C2A0C06-AC04-49A4-AC08-1BC860A23151}" destId="{1FEA855C-C1DE-4708-9040-6BA8817FF69B}" srcOrd="0" destOrd="0" presId="urn:microsoft.com/office/officeart/2005/8/layout/hierarchy2"/>
    <dgm:cxn modelId="{77343EF5-6994-47CB-A5D7-A7516FBC1F5F}" type="presOf" srcId="{DA026AA3-D0F4-4A09-AB66-0D1E4C84272B}" destId="{61910056-D8A4-47E6-A9B6-D2C93D7424FF}" srcOrd="0" destOrd="0" presId="urn:microsoft.com/office/officeart/2005/8/layout/hierarchy2"/>
    <dgm:cxn modelId="{237A18A4-6C59-4E41-BDA0-949D7E99431D}" type="presOf" srcId="{FC73A19D-8314-4219-AFCF-34D49909E5E7}" destId="{2E95151C-B502-4C41-A713-E881D229C78E}" srcOrd="0" destOrd="0" presId="urn:microsoft.com/office/officeart/2005/8/layout/hierarchy2"/>
    <dgm:cxn modelId="{6AC2C4E7-6672-440C-AEAD-47B06B38FFB1}" srcId="{72C598DC-11CA-438A-B8B6-E60E37C35F7E}" destId="{1C2A0C06-AC04-49A4-AC08-1BC860A23151}" srcOrd="2" destOrd="0" parTransId="{DA026AA3-D0F4-4A09-AB66-0D1E4C84272B}" sibTransId="{09FCCE2B-D208-4207-B5C2-26AD5D411F34}"/>
    <dgm:cxn modelId="{9E618534-0AF7-4C4C-A1D6-E9BD08DF3ADC}" type="presOf" srcId="{AA0513BE-B3FB-4A12-B657-3F9B9F557361}" destId="{14ED2E14-849E-4A92-840A-C2A450EF4B83}" srcOrd="1" destOrd="0" presId="urn:microsoft.com/office/officeart/2005/8/layout/hierarchy2"/>
    <dgm:cxn modelId="{2ACF433A-96A2-41AB-8749-3D71EFFBF39B}" type="presOf" srcId="{818C07ED-BCBA-41EA-8ED5-1569C2B0460F}" destId="{FA016B54-12CF-40F2-ACCB-DCF3A2D8940B}" srcOrd="0" destOrd="0" presId="urn:microsoft.com/office/officeart/2005/8/layout/hierarchy2"/>
    <dgm:cxn modelId="{F99910C2-F323-4DC3-80B1-ADFC7EA1BC82}" type="presOf" srcId="{72C598DC-11CA-438A-B8B6-E60E37C35F7E}" destId="{8C438ACC-B12F-4026-93D7-A133D17E602C}" srcOrd="0" destOrd="0" presId="urn:microsoft.com/office/officeart/2005/8/layout/hierarchy2"/>
    <dgm:cxn modelId="{2B5133C3-A1DF-422F-B18D-4ACEB21E0AA6}" srcId="{E8F413EF-B69A-44AD-BEF5-269A53317A58}" destId="{72C598DC-11CA-438A-B8B6-E60E37C35F7E}" srcOrd="0" destOrd="0" parTransId="{A957853F-88FE-4066-A418-8B15330AFBB0}" sibTransId="{A2F703D2-5124-4271-8D73-94078BD159FD}"/>
    <dgm:cxn modelId="{7055B482-5CE3-4B58-933E-E2B52CAB5932}" type="presOf" srcId="{AA0513BE-B3FB-4A12-B657-3F9B9F557361}" destId="{4A4155C0-70DD-4661-BCC8-0BF954A053BD}" srcOrd="0" destOrd="0" presId="urn:microsoft.com/office/officeart/2005/8/layout/hierarchy2"/>
    <dgm:cxn modelId="{66D70C8E-B664-43D1-BCB1-8999B9CB3981}" type="presOf" srcId="{24E7C279-788B-4758-8209-A553242DC8D9}" destId="{3744B4FA-EDFC-41A1-A9AF-233C48BE97B5}" srcOrd="0" destOrd="0" presId="urn:microsoft.com/office/officeart/2005/8/layout/hierarchy2"/>
    <dgm:cxn modelId="{B292D0D7-D7FE-439C-9847-95B3DE894C69}" type="presOf" srcId="{7DFC241E-6F0C-41DE-92D0-D822A9B34475}" destId="{A777825A-C574-4C37-B1D5-E417AC512871}" srcOrd="0" destOrd="0" presId="urn:microsoft.com/office/officeart/2005/8/layout/hierarchy2"/>
    <dgm:cxn modelId="{56CE3A10-BB63-4687-AF40-80B6682A4FA1}" type="presOf" srcId="{D16BF195-C66B-4DA5-9DCC-7F969DAEBC7C}" destId="{74AF17F8-11C5-4C4D-9889-4D709BEFA36E}" srcOrd="0" destOrd="0" presId="urn:microsoft.com/office/officeart/2005/8/layout/hierarchy2"/>
    <dgm:cxn modelId="{00B27A2E-7EA8-4BC8-A269-1C26C851A6A7}" type="presOf" srcId="{DA026AA3-D0F4-4A09-AB66-0D1E4C84272B}" destId="{0CCC2B8A-3DE2-4DDB-AD50-CDEDF1639BC9}" srcOrd="1" destOrd="0" presId="urn:microsoft.com/office/officeart/2005/8/layout/hierarchy2"/>
    <dgm:cxn modelId="{C31BF209-7646-4F79-89E6-487FD70B312D}" type="presParOf" srcId="{525D2FB0-3A1B-4893-BB35-B6FD39383710}" destId="{2FD0FC6C-686F-4DDE-9D08-230ED1D0F3B5}" srcOrd="0" destOrd="0" presId="urn:microsoft.com/office/officeart/2005/8/layout/hierarchy2"/>
    <dgm:cxn modelId="{1264246D-B14B-48E1-812D-00A89665BDB3}" type="presParOf" srcId="{2FD0FC6C-686F-4DDE-9D08-230ED1D0F3B5}" destId="{8C438ACC-B12F-4026-93D7-A133D17E602C}" srcOrd="0" destOrd="0" presId="urn:microsoft.com/office/officeart/2005/8/layout/hierarchy2"/>
    <dgm:cxn modelId="{631C34B2-50A8-49FF-8A0E-77C3FE5DD25D}" type="presParOf" srcId="{2FD0FC6C-686F-4DDE-9D08-230ED1D0F3B5}" destId="{1019CEE6-DAF5-463E-B827-19D17F7003E4}" srcOrd="1" destOrd="0" presId="urn:microsoft.com/office/officeart/2005/8/layout/hierarchy2"/>
    <dgm:cxn modelId="{138FBA4E-8601-42FE-8420-492FC76EBE40}" type="presParOf" srcId="{1019CEE6-DAF5-463E-B827-19D17F7003E4}" destId="{A777825A-C574-4C37-B1D5-E417AC512871}" srcOrd="0" destOrd="0" presId="urn:microsoft.com/office/officeart/2005/8/layout/hierarchy2"/>
    <dgm:cxn modelId="{B5292F48-9189-4442-AD65-C0B92E637C19}" type="presParOf" srcId="{A777825A-C574-4C37-B1D5-E417AC512871}" destId="{6BC44F74-A541-47E4-983F-522C0385CB7B}" srcOrd="0" destOrd="0" presId="urn:microsoft.com/office/officeart/2005/8/layout/hierarchy2"/>
    <dgm:cxn modelId="{C73E3C2D-B531-446D-9D31-5319A90B655A}" type="presParOf" srcId="{1019CEE6-DAF5-463E-B827-19D17F7003E4}" destId="{E8033238-093F-4B02-864B-02B6A27054BF}" srcOrd="1" destOrd="0" presId="urn:microsoft.com/office/officeart/2005/8/layout/hierarchy2"/>
    <dgm:cxn modelId="{80C0F3E1-DB4F-4116-A176-86571B7AED72}" type="presParOf" srcId="{E8033238-093F-4B02-864B-02B6A27054BF}" destId="{74AF17F8-11C5-4C4D-9889-4D709BEFA36E}" srcOrd="0" destOrd="0" presId="urn:microsoft.com/office/officeart/2005/8/layout/hierarchy2"/>
    <dgm:cxn modelId="{C6E7FA89-1647-4FBE-A5BC-B4A966E8835B}" type="presParOf" srcId="{E8033238-093F-4B02-864B-02B6A27054BF}" destId="{A8F962F6-5F05-418F-9560-3823A2E34756}" srcOrd="1" destOrd="0" presId="urn:microsoft.com/office/officeart/2005/8/layout/hierarchy2"/>
    <dgm:cxn modelId="{06E64457-1983-4440-B146-C95FC4AC9F91}" type="presParOf" srcId="{1019CEE6-DAF5-463E-B827-19D17F7003E4}" destId="{FA016B54-12CF-40F2-ACCB-DCF3A2D8940B}" srcOrd="2" destOrd="0" presId="urn:microsoft.com/office/officeart/2005/8/layout/hierarchy2"/>
    <dgm:cxn modelId="{2EAD9DE9-9C5E-40E7-9C9A-75A8E90FA986}" type="presParOf" srcId="{FA016B54-12CF-40F2-ACCB-DCF3A2D8940B}" destId="{38A5C492-A323-4C5C-B99B-21057760B5FD}" srcOrd="0" destOrd="0" presId="urn:microsoft.com/office/officeart/2005/8/layout/hierarchy2"/>
    <dgm:cxn modelId="{7388E206-0563-4649-81B7-FA895F843A91}" type="presParOf" srcId="{1019CEE6-DAF5-463E-B827-19D17F7003E4}" destId="{C8F9D96D-8988-4356-A7DB-8EDD1FF5122A}" srcOrd="3" destOrd="0" presId="urn:microsoft.com/office/officeart/2005/8/layout/hierarchy2"/>
    <dgm:cxn modelId="{FB23C7F5-96C9-40EF-916D-5E7284F4E021}" type="presParOf" srcId="{C8F9D96D-8988-4356-A7DB-8EDD1FF5122A}" destId="{3744B4FA-EDFC-41A1-A9AF-233C48BE97B5}" srcOrd="0" destOrd="0" presId="urn:microsoft.com/office/officeart/2005/8/layout/hierarchy2"/>
    <dgm:cxn modelId="{C6221911-FE57-4FC6-BDD3-9A15B088306A}" type="presParOf" srcId="{C8F9D96D-8988-4356-A7DB-8EDD1FF5122A}" destId="{08C9CE28-6DAC-42E4-BCFD-40EF75AB5A24}" srcOrd="1" destOrd="0" presId="urn:microsoft.com/office/officeart/2005/8/layout/hierarchy2"/>
    <dgm:cxn modelId="{3BEB6AFF-548A-48FD-A52D-7919ADF75ACA}" type="presParOf" srcId="{1019CEE6-DAF5-463E-B827-19D17F7003E4}" destId="{61910056-D8A4-47E6-A9B6-D2C93D7424FF}" srcOrd="4" destOrd="0" presId="urn:microsoft.com/office/officeart/2005/8/layout/hierarchy2"/>
    <dgm:cxn modelId="{8AAD1D5E-81CF-45DD-9DFF-88328A16C419}" type="presParOf" srcId="{61910056-D8A4-47E6-A9B6-D2C93D7424FF}" destId="{0CCC2B8A-3DE2-4DDB-AD50-CDEDF1639BC9}" srcOrd="0" destOrd="0" presId="urn:microsoft.com/office/officeart/2005/8/layout/hierarchy2"/>
    <dgm:cxn modelId="{B09C6F9B-D3D2-42CE-B5FF-C49DBD0F3847}" type="presParOf" srcId="{1019CEE6-DAF5-463E-B827-19D17F7003E4}" destId="{907EF1B2-C33F-4386-8BFB-538B3F946675}" srcOrd="5" destOrd="0" presId="urn:microsoft.com/office/officeart/2005/8/layout/hierarchy2"/>
    <dgm:cxn modelId="{A6B1A8F3-0135-4FAB-8A26-F3091A788766}" type="presParOf" srcId="{907EF1B2-C33F-4386-8BFB-538B3F946675}" destId="{1FEA855C-C1DE-4708-9040-6BA8817FF69B}" srcOrd="0" destOrd="0" presId="urn:microsoft.com/office/officeart/2005/8/layout/hierarchy2"/>
    <dgm:cxn modelId="{A0E77558-EC17-4899-AEF1-1B2BAE6BE94F}" type="presParOf" srcId="{907EF1B2-C33F-4386-8BFB-538B3F946675}" destId="{4C043906-14DC-4B9D-B38E-85FE31C7F15F}" srcOrd="1" destOrd="0" presId="urn:microsoft.com/office/officeart/2005/8/layout/hierarchy2"/>
    <dgm:cxn modelId="{AE25857C-4ACD-4BCA-A7F4-083E292F6601}" type="presParOf" srcId="{1019CEE6-DAF5-463E-B827-19D17F7003E4}" destId="{4A4155C0-70DD-4661-BCC8-0BF954A053BD}" srcOrd="6" destOrd="0" presId="urn:microsoft.com/office/officeart/2005/8/layout/hierarchy2"/>
    <dgm:cxn modelId="{DF1D81A8-4B7A-4228-994D-D2FAE5D9D9F7}" type="presParOf" srcId="{4A4155C0-70DD-4661-BCC8-0BF954A053BD}" destId="{14ED2E14-849E-4A92-840A-C2A450EF4B83}" srcOrd="0" destOrd="0" presId="urn:microsoft.com/office/officeart/2005/8/layout/hierarchy2"/>
    <dgm:cxn modelId="{7E595ABA-FC0A-4FC5-AA01-B2C127ACC04D}" type="presParOf" srcId="{1019CEE6-DAF5-463E-B827-19D17F7003E4}" destId="{7FAAF76E-B170-4372-BA80-0C2F3F5A2CF0}" srcOrd="7" destOrd="0" presId="urn:microsoft.com/office/officeart/2005/8/layout/hierarchy2"/>
    <dgm:cxn modelId="{8A03327C-95F1-4161-9513-1952FEE8620B}" type="presParOf" srcId="{7FAAF76E-B170-4372-BA80-0C2F3F5A2CF0}" destId="{2E95151C-B502-4C41-A713-E881D229C78E}" srcOrd="0" destOrd="0" presId="urn:microsoft.com/office/officeart/2005/8/layout/hierarchy2"/>
    <dgm:cxn modelId="{3A6E6741-3325-4E0B-8DBC-5502C0F1DBA4}" type="presParOf" srcId="{7FAAF76E-B170-4372-BA80-0C2F3F5A2CF0}" destId="{94A58028-D8C7-400E-B9FE-1DA27B2272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AA76CEC-4A49-446A-81B7-FEB22EC2776D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D89FC3-19A5-4E45-8A94-4D03AE3A5F2C}">
      <dgm:prSet phldrT="[Text]" custT="1"/>
      <dgm:spPr/>
      <dgm:t>
        <a:bodyPr/>
        <a:lstStyle/>
        <a:p>
          <a:r>
            <a:rPr lang="en-IN" sz="1600" dirty="0"/>
            <a:t>Use of Asynchronous Operations</a:t>
          </a:r>
        </a:p>
      </dgm:t>
    </dgm:pt>
    <dgm:pt modelId="{FC728F0C-C5FA-4E9C-9A2C-802026F52466}" type="parTrans" cxnId="{938BB137-69BC-41E2-822B-96DE1424B1D8}">
      <dgm:prSet/>
      <dgm:spPr/>
      <dgm:t>
        <a:bodyPr/>
        <a:lstStyle/>
        <a:p>
          <a:endParaRPr lang="en-IN" sz="1600"/>
        </a:p>
      </dgm:t>
    </dgm:pt>
    <dgm:pt modelId="{F51FE7B1-9CAF-42FB-A819-BEF374F30EFA}" type="sibTrans" cxnId="{938BB137-69BC-41E2-822B-96DE1424B1D8}">
      <dgm:prSet/>
      <dgm:spPr/>
      <dgm:t>
        <a:bodyPr/>
        <a:lstStyle/>
        <a:p>
          <a:endParaRPr lang="en-IN" sz="1600"/>
        </a:p>
      </dgm:t>
    </dgm:pt>
    <dgm:pt modelId="{C4EEA271-3D87-4C0C-912A-3F99AFAC0669}">
      <dgm:prSet phldrT="[Text]" custT="1"/>
      <dgm:spPr/>
      <dgm:t>
        <a:bodyPr/>
        <a:lstStyle/>
        <a:p>
          <a:r>
            <a:rPr lang="en-US" sz="1600" b="0" i="0" dirty="0"/>
            <a:t>Fetching Data from API</a:t>
          </a:r>
          <a:endParaRPr lang="en-IN" sz="1600" dirty="0"/>
        </a:p>
      </dgm:t>
    </dgm:pt>
    <dgm:pt modelId="{3C7574BD-DFEF-44E8-B378-D391289AB0C5}" type="parTrans" cxnId="{93E30C64-A5D3-40F0-82EA-4FE492CCA767}">
      <dgm:prSet custT="1"/>
      <dgm:spPr/>
      <dgm:t>
        <a:bodyPr/>
        <a:lstStyle/>
        <a:p>
          <a:endParaRPr lang="en-IN" sz="1600"/>
        </a:p>
      </dgm:t>
    </dgm:pt>
    <dgm:pt modelId="{76C037FC-C43B-4CB5-9D12-A5B10064505E}" type="sibTrans" cxnId="{93E30C64-A5D3-40F0-82EA-4FE492CCA767}">
      <dgm:prSet/>
      <dgm:spPr/>
      <dgm:t>
        <a:bodyPr/>
        <a:lstStyle/>
        <a:p>
          <a:endParaRPr lang="en-IN" sz="1600"/>
        </a:p>
      </dgm:t>
    </dgm:pt>
    <dgm:pt modelId="{3DFD13A5-D89C-40C6-BC47-51E02996BD53}">
      <dgm:prSet custT="1"/>
      <dgm:spPr/>
      <dgm:t>
        <a:bodyPr/>
        <a:lstStyle/>
        <a:p>
          <a:r>
            <a:rPr lang="en-IN" sz="1600" b="0" i="0" dirty="0"/>
            <a:t>Time taking operations…</a:t>
          </a:r>
          <a:endParaRPr lang="en-IN" sz="1600" dirty="0"/>
        </a:p>
      </dgm:t>
    </dgm:pt>
    <dgm:pt modelId="{0493CE3E-B075-4418-910D-DEBE06869E35}" type="parTrans" cxnId="{70AFB806-4D6E-4188-99AE-BF9570AAA3DE}">
      <dgm:prSet custT="1"/>
      <dgm:spPr/>
      <dgm:t>
        <a:bodyPr/>
        <a:lstStyle/>
        <a:p>
          <a:endParaRPr lang="en-IN" sz="1600"/>
        </a:p>
      </dgm:t>
    </dgm:pt>
    <dgm:pt modelId="{39C1EB49-60D8-4D6F-846D-E2C48B8AB330}" type="sibTrans" cxnId="{70AFB806-4D6E-4188-99AE-BF9570AAA3DE}">
      <dgm:prSet/>
      <dgm:spPr/>
      <dgm:t>
        <a:bodyPr/>
        <a:lstStyle/>
        <a:p>
          <a:endParaRPr lang="en-IN" sz="1600"/>
        </a:p>
      </dgm:t>
    </dgm:pt>
    <dgm:pt modelId="{98638CDC-BE70-483E-A025-26870C3283CD}">
      <dgm:prSet phldrT="[Text]" custT="1"/>
      <dgm:spPr/>
      <dgm:t>
        <a:bodyPr/>
        <a:lstStyle/>
        <a:p>
          <a:r>
            <a:rPr lang="en-IN" sz="1600" b="0" i="0" dirty="0"/>
            <a:t>Downloading Files</a:t>
          </a:r>
          <a:endParaRPr lang="en-IN" sz="1600" dirty="0"/>
        </a:p>
      </dgm:t>
    </dgm:pt>
    <dgm:pt modelId="{761CAF09-2A54-4748-AB50-42A2A603C695}" type="sibTrans" cxnId="{4DC4BBEF-9F8F-42AB-9084-49BB92DC5F43}">
      <dgm:prSet/>
      <dgm:spPr/>
      <dgm:t>
        <a:bodyPr/>
        <a:lstStyle/>
        <a:p>
          <a:endParaRPr lang="en-IN" sz="1600"/>
        </a:p>
      </dgm:t>
    </dgm:pt>
    <dgm:pt modelId="{35272958-6A4F-4BD8-88CF-BF3BA51B35FF}" type="parTrans" cxnId="{4DC4BBEF-9F8F-42AB-9084-49BB92DC5F43}">
      <dgm:prSet custT="1"/>
      <dgm:spPr/>
      <dgm:t>
        <a:bodyPr/>
        <a:lstStyle/>
        <a:p>
          <a:endParaRPr lang="en-IN" sz="1600"/>
        </a:p>
      </dgm:t>
    </dgm:pt>
    <dgm:pt modelId="{29D6C8C0-6EEA-4739-A801-1A13A40A5562}">
      <dgm:prSet custT="1"/>
      <dgm:spPr/>
      <dgm:t>
        <a:bodyPr/>
        <a:lstStyle/>
        <a:p>
          <a:r>
            <a:rPr lang="en-IN" sz="1600" dirty="0"/>
            <a:t>Uploading Files</a:t>
          </a:r>
        </a:p>
      </dgm:t>
    </dgm:pt>
    <dgm:pt modelId="{71CBB593-E837-4549-AD41-CF2DB8EF9B22}" type="parTrans" cxnId="{51D07C17-A5E3-415C-AF6A-D97539FF11B2}">
      <dgm:prSet custT="1"/>
      <dgm:spPr/>
      <dgm:t>
        <a:bodyPr/>
        <a:lstStyle/>
        <a:p>
          <a:endParaRPr lang="en-IN" sz="1600"/>
        </a:p>
      </dgm:t>
    </dgm:pt>
    <dgm:pt modelId="{A0BC5908-2931-444F-8EEC-B8DCA333690C}" type="sibTrans" cxnId="{51D07C17-A5E3-415C-AF6A-D97539FF11B2}">
      <dgm:prSet/>
      <dgm:spPr/>
      <dgm:t>
        <a:bodyPr/>
        <a:lstStyle/>
        <a:p>
          <a:endParaRPr lang="en-IN" sz="1600"/>
        </a:p>
      </dgm:t>
    </dgm:pt>
    <dgm:pt modelId="{10D7DEAF-0AF1-4519-84C1-3938AB3FEE0F}">
      <dgm:prSet custT="1"/>
      <dgm:spPr/>
      <dgm:t>
        <a:bodyPr/>
        <a:lstStyle/>
        <a:p>
          <a:r>
            <a:rPr lang="en-IN" sz="1600" b="0" i="0" dirty="0"/>
            <a:t>Animations and Transitions</a:t>
          </a:r>
          <a:endParaRPr lang="en-IN" sz="1600" dirty="0"/>
        </a:p>
      </dgm:t>
    </dgm:pt>
    <dgm:pt modelId="{03088F42-DCC5-4B3F-9EA9-FB996FB1CA62}" type="parTrans" cxnId="{75D31924-AE1C-4382-9551-92A567CCF678}">
      <dgm:prSet custT="1"/>
      <dgm:spPr/>
      <dgm:t>
        <a:bodyPr/>
        <a:lstStyle/>
        <a:p>
          <a:endParaRPr lang="en-IN" sz="1600"/>
        </a:p>
      </dgm:t>
    </dgm:pt>
    <dgm:pt modelId="{A5277A9E-CD70-4126-9C2B-87034DC46DCD}" type="sibTrans" cxnId="{75D31924-AE1C-4382-9551-92A567CCF678}">
      <dgm:prSet/>
      <dgm:spPr/>
      <dgm:t>
        <a:bodyPr/>
        <a:lstStyle/>
        <a:p>
          <a:endParaRPr lang="en-IN" sz="1600"/>
        </a:p>
      </dgm:t>
    </dgm:pt>
    <dgm:pt modelId="{F076136A-6BFE-4D54-81CC-F089A130346A}" type="pres">
      <dgm:prSet presAssocID="{2AA76CEC-4A49-446A-81B7-FEB22EC2776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1BCBBD-5A52-4946-8037-01A95694A354}" type="pres">
      <dgm:prSet presAssocID="{E6D89FC3-19A5-4E45-8A94-4D03AE3A5F2C}" presName="root1" presStyleCnt="0"/>
      <dgm:spPr/>
    </dgm:pt>
    <dgm:pt modelId="{3B93F02A-B45C-477D-83A7-403F7366C79A}" type="pres">
      <dgm:prSet presAssocID="{E6D89FC3-19A5-4E45-8A94-4D03AE3A5F2C}" presName="LevelOneTextNode" presStyleLbl="node0" presStyleIdx="0" presStyleCnt="1" custAng="5400000" custScaleX="205774" custScaleY="42852" custLinFactNeighborX="-83088" custLinFactNeighborY="52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688B31E3-DA45-443F-AFB8-EBB1C7924857}" type="pres">
      <dgm:prSet presAssocID="{E6D89FC3-19A5-4E45-8A94-4D03AE3A5F2C}" presName="level2hierChild" presStyleCnt="0"/>
      <dgm:spPr/>
    </dgm:pt>
    <dgm:pt modelId="{EA45F4CD-CC90-417E-9FB0-15C4BD4D3F8B}" type="pres">
      <dgm:prSet presAssocID="{3C7574BD-DFEF-44E8-B378-D391289AB0C5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F8CE198F-BCBD-4BA4-823B-DA141E37C1A1}" type="pres">
      <dgm:prSet presAssocID="{3C7574BD-DFEF-44E8-B378-D391289AB0C5}" presName="connTx" presStyleLbl="parChTrans1D2" presStyleIdx="0" presStyleCnt="5"/>
      <dgm:spPr/>
      <dgm:t>
        <a:bodyPr/>
        <a:lstStyle/>
        <a:p>
          <a:endParaRPr lang="en-US"/>
        </a:p>
      </dgm:t>
    </dgm:pt>
    <dgm:pt modelId="{6DD8A373-BDA7-4DB2-BE18-083E79409FF5}" type="pres">
      <dgm:prSet presAssocID="{C4EEA271-3D87-4C0C-912A-3F99AFAC0669}" presName="root2" presStyleCnt="0"/>
      <dgm:spPr/>
    </dgm:pt>
    <dgm:pt modelId="{0A9FA974-94DE-468C-BFD1-EC004E2CB79A}" type="pres">
      <dgm:prSet presAssocID="{C4EEA271-3D87-4C0C-912A-3F99AFAC0669}" presName="LevelTwoTextNode" presStyleLbl="node2" presStyleIdx="0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7FACD29C-5513-4326-BA93-65B17CE55E5B}" type="pres">
      <dgm:prSet presAssocID="{C4EEA271-3D87-4C0C-912A-3F99AFAC0669}" presName="level3hierChild" presStyleCnt="0"/>
      <dgm:spPr/>
    </dgm:pt>
    <dgm:pt modelId="{D21607C4-3B7A-4DE4-8B5E-84614A63E215}" type="pres">
      <dgm:prSet presAssocID="{35272958-6A4F-4BD8-88CF-BF3BA51B35FF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C514C880-B6E2-45CA-A78C-8A585B0FD5B6}" type="pres">
      <dgm:prSet presAssocID="{35272958-6A4F-4BD8-88CF-BF3BA51B35FF}" presName="connTx" presStyleLbl="parChTrans1D2" presStyleIdx="1" presStyleCnt="5"/>
      <dgm:spPr/>
      <dgm:t>
        <a:bodyPr/>
        <a:lstStyle/>
        <a:p>
          <a:endParaRPr lang="en-US"/>
        </a:p>
      </dgm:t>
    </dgm:pt>
    <dgm:pt modelId="{345CE2AE-985E-4793-9215-F5C67723A44E}" type="pres">
      <dgm:prSet presAssocID="{98638CDC-BE70-483E-A025-26870C3283CD}" presName="root2" presStyleCnt="0"/>
      <dgm:spPr/>
    </dgm:pt>
    <dgm:pt modelId="{8F43953D-B915-49FF-93DB-A7251CE13CB3}" type="pres">
      <dgm:prSet presAssocID="{98638CDC-BE70-483E-A025-26870C3283CD}" presName="LevelTwoTextNode" presStyleLbl="node2" presStyleIdx="1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CBBA7E82-C203-40B3-A23D-C1CE226B47DF}" type="pres">
      <dgm:prSet presAssocID="{98638CDC-BE70-483E-A025-26870C3283CD}" presName="level3hierChild" presStyleCnt="0"/>
      <dgm:spPr/>
    </dgm:pt>
    <dgm:pt modelId="{1A4A4B51-F962-4272-8CAC-B20EC58104F3}" type="pres">
      <dgm:prSet presAssocID="{71CBB593-E837-4549-AD41-CF2DB8EF9B22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7B642622-A489-44D0-83E4-B3ACB334CCAA}" type="pres">
      <dgm:prSet presAssocID="{71CBB593-E837-4549-AD41-CF2DB8EF9B22}" presName="connTx" presStyleLbl="parChTrans1D2" presStyleIdx="2" presStyleCnt="5"/>
      <dgm:spPr/>
      <dgm:t>
        <a:bodyPr/>
        <a:lstStyle/>
        <a:p>
          <a:endParaRPr lang="en-US"/>
        </a:p>
      </dgm:t>
    </dgm:pt>
    <dgm:pt modelId="{21BBDB35-BB95-465F-909C-E8136DF3F733}" type="pres">
      <dgm:prSet presAssocID="{29D6C8C0-6EEA-4739-A801-1A13A40A5562}" presName="root2" presStyleCnt="0"/>
      <dgm:spPr/>
    </dgm:pt>
    <dgm:pt modelId="{E2187389-56AC-426A-8E8A-A29C1C8018A5}" type="pres">
      <dgm:prSet presAssocID="{29D6C8C0-6EEA-4739-A801-1A13A40A5562}" presName="LevelTwoTextNode" presStyleLbl="node2" presStyleIdx="2" presStyleCnt="5" custScaleY="7099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3E1E518A-4126-4D21-9749-3F8016E5C017}" type="pres">
      <dgm:prSet presAssocID="{29D6C8C0-6EEA-4739-A801-1A13A40A5562}" presName="level3hierChild" presStyleCnt="0"/>
      <dgm:spPr/>
    </dgm:pt>
    <dgm:pt modelId="{C346E769-68C7-4F6D-9B46-9A8A0A180E58}" type="pres">
      <dgm:prSet presAssocID="{03088F42-DCC5-4B3F-9EA9-FB996FB1CA62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5BCBC450-750E-4D8D-8D3F-5684D57FE26E}" type="pres">
      <dgm:prSet presAssocID="{03088F42-DCC5-4B3F-9EA9-FB996FB1CA62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F8BAA67-CA99-4864-B246-2639D108E8A3}" type="pres">
      <dgm:prSet presAssocID="{10D7DEAF-0AF1-4519-84C1-3938AB3FEE0F}" presName="root2" presStyleCnt="0"/>
      <dgm:spPr/>
    </dgm:pt>
    <dgm:pt modelId="{DA358CE7-B212-4B65-A113-E7274938D296}" type="pres">
      <dgm:prSet presAssocID="{10D7DEAF-0AF1-4519-84C1-3938AB3FEE0F}" presName="LevelTwoTextNode" presStyleLbl="node2" presStyleIdx="3" presStyleCnt="5" custScaleY="70992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C128339-1D09-46A1-9D04-563024DAA211}" type="pres">
      <dgm:prSet presAssocID="{10D7DEAF-0AF1-4519-84C1-3938AB3FEE0F}" presName="level3hierChild" presStyleCnt="0"/>
      <dgm:spPr/>
    </dgm:pt>
    <dgm:pt modelId="{6D45101C-E40F-416B-BE08-CE09BEB812F7}" type="pres">
      <dgm:prSet presAssocID="{0493CE3E-B075-4418-910D-DEBE06869E35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3CA6B050-46EA-452C-B4CC-12ED12461278}" type="pres">
      <dgm:prSet presAssocID="{0493CE3E-B075-4418-910D-DEBE06869E35}" presName="connTx" presStyleLbl="parChTrans1D2" presStyleIdx="4" presStyleCnt="5"/>
      <dgm:spPr/>
      <dgm:t>
        <a:bodyPr/>
        <a:lstStyle/>
        <a:p>
          <a:endParaRPr lang="en-US"/>
        </a:p>
      </dgm:t>
    </dgm:pt>
    <dgm:pt modelId="{E453DE94-F361-4A3C-9864-7E6DDA06F172}" type="pres">
      <dgm:prSet presAssocID="{3DFD13A5-D89C-40C6-BC47-51E02996BD53}" presName="root2" presStyleCnt="0"/>
      <dgm:spPr/>
    </dgm:pt>
    <dgm:pt modelId="{7C275F53-A860-46C3-9920-B327785BEC7F}" type="pres">
      <dgm:prSet presAssocID="{3DFD13A5-D89C-40C6-BC47-51E02996BD53}" presName="LevelTwoTextNode" presStyleLbl="node2" presStyleIdx="4" presStyleCnt="5" custScaleY="70992" custLinFactNeighborX="608" custLinFactNeighborY="82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1FEC7BE9-A3EE-46A7-BC87-33EA10B91260}" type="pres">
      <dgm:prSet presAssocID="{3DFD13A5-D89C-40C6-BC47-51E02996BD53}" presName="level3hierChild" presStyleCnt="0"/>
      <dgm:spPr/>
    </dgm:pt>
  </dgm:ptLst>
  <dgm:cxnLst>
    <dgm:cxn modelId="{4DC4BBEF-9F8F-42AB-9084-49BB92DC5F43}" srcId="{E6D89FC3-19A5-4E45-8A94-4D03AE3A5F2C}" destId="{98638CDC-BE70-483E-A025-26870C3283CD}" srcOrd="1" destOrd="0" parTransId="{35272958-6A4F-4BD8-88CF-BF3BA51B35FF}" sibTransId="{761CAF09-2A54-4748-AB50-42A2A603C695}"/>
    <dgm:cxn modelId="{83F44A24-A568-493E-9E62-7529BE7235EB}" type="presOf" srcId="{3DFD13A5-D89C-40C6-BC47-51E02996BD53}" destId="{7C275F53-A860-46C3-9920-B327785BEC7F}" srcOrd="0" destOrd="0" presId="urn:microsoft.com/office/officeart/2008/layout/HorizontalMultiLevelHierarchy"/>
    <dgm:cxn modelId="{72DAE865-AF0B-433D-877F-7238F841594C}" type="presOf" srcId="{35272958-6A4F-4BD8-88CF-BF3BA51B35FF}" destId="{C514C880-B6E2-45CA-A78C-8A585B0FD5B6}" srcOrd="1" destOrd="0" presId="urn:microsoft.com/office/officeart/2008/layout/HorizontalMultiLevelHierarchy"/>
    <dgm:cxn modelId="{70AFB806-4D6E-4188-99AE-BF9570AAA3DE}" srcId="{E6D89FC3-19A5-4E45-8A94-4D03AE3A5F2C}" destId="{3DFD13A5-D89C-40C6-BC47-51E02996BD53}" srcOrd="4" destOrd="0" parTransId="{0493CE3E-B075-4418-910D-DEBE06869E35}" sibTransId="{39C1EB49-60D8-4D6F-846D-E2C48B8AB330}"/>
    <dgm:cxn modelId="{51D07C17-A5E3-415C-AF6A-D97539FF11B2}" srcId="{E6D89FC3-19A5-4E45-8A94-4D03AE3A5F2C}" destId="{29D6C8C0-6EEA-4739-A801-1A13A40A5562}" srcOrd="2" destOrd="0" parTransId="{71CBB593-E837-4549-AD41-CF2DB8EF9B22}" sibTransId="{A0BC5908-2931-444F-8EEC-B8DCA333690C}"/>
    <dgm:cxn modelId="{21851604-5C24-41C7-B309-3952101A2634}" type="presOf" srcId="{03088F42-DCC5-4B3F-9EA9-FB996FB1CA62}" destId="{5BCBC450-750E-4D8D-8D3F-5684D57FE26E}" srcOrd="1" destOrd="0" presId="urn:microsoft.com/office/officeart/2008/layout/HorizontalMultiLevelHierarchy"/>
    <dgm:cxn modelId="{FCE401DF-5AE9-4EF8-9EC1-2CA14EEAD46A}" type="presOf" srcId="{C4EEA271-3D87-4C0C-912A-3F99AFAC0669}" destId="{0A9FA974-94DE-468C-BFD1-EC004E2CB79A}" srcOrd="0" destOrd="0" presId="urn:microsoft.com/office/officeart/2008/layout/HorizontalMultiLevelHierarchy"/>
    <dgm:cxn modelId="{0FE701AA-1885-4EBD-928A-9D2A79CB6344}" type="presOf" srcId="{E6D89FC3-19A5-4E45-8A94-4D03AE3A5F2C}" destId="{3B93F02A-B45C-477D-83A7-403F7366C79A}" srcOrd="0" destOrd="0" presId="urn:microsoft.com/office/officeart/2008/layout/HorizontalMultiLevelHierarchy"/>
    <dgm:cxn modelId="{B4D47FE6-2389-411F-9B5F-F0E67176EE92}" type="presOf" srcId="{29D6C8C0-6EEA-4739-A801-1A13A40A5562}" destId="{E2187389-56AC-426A-8E8A-A29C1C8018A5}" srcOrd="0" destOrd="0" presId="urn:microsoft.com/office/officeart/2008/layout/HorizontalMultiLevelHierarchy"/>
    <dgm:cxn modelId="{67589133-9567-45DB-914C-BC586A401D46}" type="presOf" srcId="{71CBB593-E837-4549-AD41-CF2DB8EF9B22}" destId="{7B642622-A489-44D0-83E4-B3ACB334CCAA}" srcOrd="1" destOrd="0" presId="urn:microsoft.com/office/officeart/2008/layout/HorizontalMultiLevelHierarchy"/>
    <dgm:cxn modelId="{938BB137-69BC-41E2-822B-96DE1424B1D8}" srcId="{2AA76CEC-4A49-446A-81B7-FEB22EC2776D}" destId="{E6D89FC3-19A5-4E45-8A94-4D03AE3A5F2C}" srcOrd="0" destOrd="0" parTransId="{FC728F0C-C5FA-4E9C-9A2C-802026F52466}" sibTransId="{F51FE7B1-9CAF-42FB-A819-BEF374F30EFA}"/>
    <dgm:cxn modelId="{93E30C64-A5D3-40F0-82EA-4FE492CCA767}" srcId="{E6D89FC3-19A5-4E45-8A94-4D03AE3A5F2C}" destId="{C4EEA271-3D87-4C0C-912A-3F99AFAC0669}" srcOrd="0" destOrd="0" parTransId="{3C7574BD-DFEF-44E8-B378-D391289AB0C5}" sibTransId="{76C037FC-C43B-4CB5-9D12-A5B10064505E}"/>
    <dgm:cxn modelId="{626C0DFE-ADE8-44CC-8A51-DE69DEF1A42C}" type="presOf" srcId="{35272958-6A4F-4BD8-88CF-BF3BA51B35FF}" destId="{D21607C4-3B7A-4DE4-8B5E-84614A63E215}" srcOrd="0" destOrd="0" presId="urn:microsoft.com/office/officeart/2008/layout/HorizontalMultiLevelHierarchy"/>
    <dgm:cxn modelId="{0C424C8B-5BD4-4B00-9C71-33C535668152}" type="presOf" srcId="{98638CDC-BE70-483E-A025-26870C3283CD}" destId="{8F43953D-B915-49FF-93DB-A7251CE13CB3}" srcOrd="0" destOrd="0" presId="urn:microsoft.com/office/officeart/2008/layout/HorizontalMultiLevelHierarchy"/>
    <dgm:cxn modelId="{CE854CA6-4234-4B2D-8A2F-496166795B2B}" type="presOf" srcId="{0493CE3E-B075-4418-910D-DEBE06869E35}" destId="{6D45101C-E40F-416B-BE08-CE09BEB812F7}" srcOrd="0" destOrd="0" presId="urn:microsoft.com/office/officeart/2008/layout/HorizontalMultiLevelHierarchy"/>
    <dgm:cxn modelId="{81124184-F453-42D0-9978-6D14069DA27D}" type="presOf" srcId="{3C7574BD-DFEF-44E8-B378-D391289AB0C5}" destId="{EA45F4CD-CC90-417E-9FB0-15C4BD4D3F8B}" srcOrd="0" destOrd="0" presId="urn:microsoft.com/office/officeart/2008/layout/HorizontalMultiLevelHierarchy"/>
    <dgm:cxn modelId="{BE684A6A-0B5A-4E57-80D8-FECD07C038F0}" type="presOf" srcId="{03088F42-DCC5-4B3F-9EA9-FB996FB1CA62}" destId="{C346E769-68C7-4F6D-9B46-9A8A0A180E58}" srcOrd="0" destOrd="0" presId="urn:microsoft.com/office/officeart/2008/layout/HorizontalMultiLevelHierarchy"/>
    <dgm:cxn modelId="{C220E858-28F8-4CF0-A4C7-43D8CE98D8A2}" type="presOf" srcId="{3C7574BD-DFEF-44E8-B378-D391289AB0C5}" destId="{F8CE198F-BCBD-4BA4-823B-DA141E37C1A1}" srcOrd="1" destOrd="0" presId="urn:microsoft.com/office/officeart/2008/layout/HorizontalMultiLevelHierarchy"/>
    <dgm:cxn modelId="{C309B271-B153-46AB-B365-FA4C8FB408C4}" type="presOf" srcId="{10D7DEAF-0AF1-4519-84C1-3938AB3FEE0F}" destId="{DA358CE7-B212-4B65-A113-E7274938D296}" srcOrd="0" destOrd="0" presId="urn:microsoft.com/office/officeart/2008/layout/HorizontalMultiLevelHierarchy"/>
    <dgm:cxn modelId="{755D0393-CA67-4091-8633-C957841BCEBC}" type="presOf" srcId="{0493CE3E-B075-4418-910D-DEBE06869E35}" destId="{3CA6B050-46EA-452C-B4CC-12ED12461278}" srcOrd="1" destOrd="0" presId="urn:microsoft.com/office/officeart/2008/layout/HorizontalMultiLevelHierarchy"/>
    <dgm:cxn modelId="{9B4E2FCD-AA55-4CD6-A25B-CE75DBC5F1F5}" type="presOf" srcId="{2AA76CEC-4A49-446A-81B7-FEB22EC2776D}" destId="{F076136A-6BFE-4D54-81CC-F089A130346A}" srcOrd="0" destOrd="0" presId="urn:microsoft.com/office/officeart/2008/layout/HorizontalMultiLevelHierarchy"/>
    <dgm:cxn modelId="{75D31924-AE1C-4382-9551-92A567CCF678}" srcId="{E6D89FC3-19A5-4E45-8A94-4D03AE3A5F2C}" destId="{10D7DEAF-0AF1-4519-84C1-3938AB3FEE0F}" srcOrd="3" destOrd="0" parTransId="{03088F42-DCC5-4B3F-9EA9-FB996FB1CA62}" sibTransId="{A5277A9E-CD70-4126-9C2B-87034DC46DCD}"/>
    <dgm:cxn modelId="{A3278EC2-BA7A-4354-A5F9-DBC45F1ED45B}" type="presOf" srcId="{71CBB593-E837-4549-AD41-CF2DB8EF9B22}" destId="{1A4A4B51-F962-4272-8CAC-B20EC58104F3}" srcOrd="0" destOrd="0" presId="urn:microsoft.com/office/officeart/2008/layout/HorizontalMultiLevelHierarchy"/>
    <dgm:cxn modelId="{460AE0C6-0DE6-4F56-A1DA-CBA22AF8B2FC}" type="presParOf" srcId="{F076136A-6BFE-4D54-81CC-F089A130346A}" destId="{361BCBBD-5A52-4946-8037-01A95694A354}" srcOrd="0" destOrd="0" presId="urn:microsoft.com/office/officeart/2008/layout/HorizontalMultiLevelHierarchy"/>
    <dgm:cxn modelId="{F78E058C-9883-404F-B437-B1CD12BC24CC}" type="presParOf" srcId="{361BCBBD-5A52-4946-8037-01A95694A354}" destId="{3B93F02A-B45C-477D-83A7-403F7366C79A}" srcOrd="0" destOrd="0" presId="urn:microsoft.com/office/officeart/2008/layout/HorizontalMultiLevelHierarchy"/>
    <dgm:cxn modelId="{0CE78EE4-8BDD-4306-8F9F-D37DA1D34BBA}" type="presParOf" srcId="{361BCBBD-5A52-4946-8037-01A95694A354}" destId="{688B31E3-DA45-443F-AFB8-EBB1C7924857}" srcOrd="1" destOrd="0" presId="urn:microsoft.com/office/officeart/2008/layout/HorizontalMultiLevelHierarchy"/>
    <dgm:cxn modelId="{3B232C95-D68B-4932-A4B4-881B343CBCD0}" type="presParOf" srcId="{688B31E3-DA45-443F-AFB8-EBB1C7924857}" destId="{EA45F4CD-CC90-417E-9FB0-15C4BD4D3F8B}" srcOrd="0" destOrd="0" presId="urn:microsoft.com/office/officeart/2008/layout/HorizontalMultiLevelHierarchy"/>
    <dgm:cxn modelId="{631EB132-7136-45D8-9F01-53239AB24B59}" type="presParOf" srcId="{EA45F4CD-CC90-417E-9FB0-15C4BD4D3F8B}" destId="{F8CE198F-BCBD-4BA4-823B-DA141E37C1A1}" srcOrd="0" destOrd="0" presId="urn:microsoft.com/office/officeart/2008/layout/HorizontalMultiLevelHierarchy"/>
    <dgm:cxn modelId="{D01FEA10-160D-4316-AEA4-BE3809E67CA7}" type="presParOf" srcId="{688B31E3-DA45-443F-AFB8-EBB1C7924857}" destId="{6DD8A373-BDA7-4DB2-BE18-083E79409FF5}" srcOrd="1" destOrd="0" presId="urn:microsoft.com/office/officeart/2008/layout/HorizontalMultiLevelHierarchy"/>
    <dgm:cxn modelId="{B438C8A0-E24A-4207-962E-9A21A5DC3C7A}" type="presParOf" srcId="{6DD8A373-BDA7-4DB2-BE18-083E79409FF5}" destId="{0A9FA974-94DE-468C-BFD1-EC004E2CB79A}" srcOrd="0" destOrd="0" presId="urn:microsoft.com/office/officeart/2008/layout/HorizontalMultiLevelHierarchy"/>
    <dgm:cxn modelId="{8A922745-1485-4719-9FE5-B9DAC41567ED}" type="presParOf" srcId="{6DD8A373-BDA7-4DB2-BE18-083E79409FF5}" destId="{7FACD29C-5513-4326-BA93-65B17CE55E5B}" srcOrd="1" destOrd="0" presId="urn:microsoft.com/office/officeart/2008/layout/HorizontalMultiLevelHierarchy"/>
    <dgm:cxn modelId="{CDDBC67D-8858-4DA4-A11F-4418F2BA69FC}" type="presParOf" srcId="{688B31E3-DA45-443F-AFB8-EBB1C7924857}" destId="{D21607C4-3B7A-4DE4-8B5E-84614A63E215}" srcOrd="2" destOrd="0" presId="urn:microsoft.com/office/officeart/2008/layout/HorizontalMultiLevelHierarchy"/>
    <dgm:cxn modelId="{7C363D2D-979D-4D41-90DE-D6238C47BA28}" type="presParOf" srcId="{D21607C4-3B7A-4DE4-8B5E-84614A63E215}" destId="{C514C880-B6E2-45CA-A78C-8A585B0FD5B6}" srcOrd="0" destOrd="0" presId="urn:microsoft.com/office/officeart/2008/layout/HorizontalMultiLevelHierarchy"/>
    <dgm:cxn modelId="{678C3CF4-D41B-481D-8EB6-E76E176AA7DC}" type="presParOf" srcId="{688B31E3-DA45-443F-AFB8-EBB1C7924857}" destId="{345CE2AE-985E-4793-9215-F5C67723A44E}" srcOrd="3" destOrd="0" presId="urn:microsoft.com/office/officeart/2008/layout/HorizontalMultiLevelHierarchy"/>
    <dgm:cxn modelId="{DF5E1E33-23A9-46CE-9AFC-E93E522C55ED}" type="presParOf" srcId="{345CE2AE-985E-4793-9215-F5C67723A44E}" destId="{8F43953D-B915-49FF-93DB-A7251CE13CB3}" srcOrd="0" destOrd="0" presId="urn:microsoft.com/office/officeart/2008/layout/HorizontalMultiLevelHierarchy"/>
    <dgm:cxn modelId="{44D072B0-416F-4624-A6FF-6546D902F65E}" type="presParOf" srcId="{345CE2AE-985E-4793-9215-F5C67723A44E}" destId="{CBBA7E82-C203-40B3-A23D-C1CE226B47DF}" srcOrd="1" destOrd="0" presId="urn:microsoft.com/office/officeart/2008/layout/HorizontalMultiLevelHierarchy"/>
    <dgm:cxn modelId="{18C03B00-ADEE-4CA7-A9D8-93249E963146}" type="presParOf" srcId="{688B31E3-DA45-443F-AFB8-EBB1C7924857}" destId="{1A4A4B51-F962-4272-8CAC-B20EC58104F3}" srcOrd="4" destOrd="0" presId="urn:microsoft.com/office/officeart/2008/layout/HorizontalMultiLevelHierarchy"/>
    <dgm:cxn modelId="{BB2F5412-2388-4133-B71A-02AEE7BF57BF}" type="presParOf" srcId="{1A4A4B51-F962-4272-8CAC-B20EC58104F3}" destId="{7B642622-A489-44D0-83E4-B3ACB334CCAA}" srcOrd="0" destOrd="0" presId="urn:microsoft.com/office/officeart/2008/layout/HorizontalMultiLevelHierarchy"/>
    <dgm:cxn modelId="{4A53EA77-50A9-430F-B4E5-36F17D403C3C}" type="presParOf" srcId="{688B31E3-DA45-443F-AFB8-EBB1C7924857}" destId="{21BBDB35-BB95-465F-909C-E8136DF3F733}" srcOrd="5" destOrd="0" presId="urn:microsoft.com/office/officeart/2008/layout/HorizontalMultiLevelHierarchy"/>
    <dgm:cxn modelId="{95C8F9D7-E900-4676-9EBD-6730E4CA2D36}" type="presParOf" srcId="{21BBDB35-BB95-465F-909C-E8136DF3F733}" destId="{E2187389-56AC-426A-8E8A-A29C1C8018A5}" srcOrd="0" destOrd="0" presId="urn:microsoft.com/office/officeart/2008/layout/HorizontalMultiLevelHierarchy"/>
    <dgm:cxn modelId="{4D909DFE-A269-4FFE-98C5-D46C7747AD5B}" type="presParOf" srcId="{21BBDB35-BB95-465F-909C-E8136DF3F733}" destId="{3E1E518A-4126-4D21-9749-3F8016E5C017}" srcOrd="1" destOrd="0" presId="urn:microsoft.com/office/officeart/2008/layout/HorizontalMultiLevelHierarchy"/>
    <dgm:cxn modelId="{93D93C69-B747-4668-BAE4-880854E5BEA2}" type="presParOf" srcId="{688B31E3-DA45-443F-AFB8-EBB1C7924857}" destId="{C346E769-68C7-4F6D-9B46-9A8A0A180E58}" srcOrd="6" destOrd="0" presId="urn:microsoft.com/office/officeart/2008/layout/HorizontalMultiLevelHierarchy"/>
    <dgm:cxn modelId="{B7E1E444-C1EC-4AD7-A555-5CADB7CD42B8}" type="presParOf" srcId="{C346E769-68C7-4F6D-9B46-9A8A0A180E58}" destId="{5BCBC450-750E-4D8D-8D3F-5684D57FE26E}" srcOrd="0" destOrd="0" presId="urn:microsoft.com/office/officeart/2008/layout/HorizontalMultiLevelHierarchy"/>
    <dgm:cxn modelId="{30C1F3A8-7FC7-42DC-A296-9120A5594E2B}" type="presParOf" srcId="{688B31E3-DA45-443F-AFB8-EBB1C7924857}" destId="{AF8BAA67-CA99-4864-B246-2639D108E8A3}" srcOrd="7" destOrd="0" presId="urn:microsoft.com/office/officeart/2008/layout/HorizontalMultiLevelHierarchy"/>
    <dgm:cxn modelId="{54A8C083-543C-4D09-87FF-6BA77965B4D6}" type="presParOf" srcId="{AF8BAA67-CA99-4864-B246-2639D108E8A3}" destId="{DA358CE7-B212-4B65-A113-E7274938D296}" srcOrd="0" destOrd="0" presId="urn:microsoft.com/office/officeart/2008/layout/HorizontalMultiLevelHierarchy"/>
    <dgm:cxn modelId="{51454E0D-4A28-422F-94B7-44702E7CD427}" type="presParOf" srcId="{AF8BAA67-CA99-4864-B246-2639D108E8A3}" destId="{EC128339-1D09-46A1-9D04-563024DAA211}" srcOrd="1" destOrd="0" presId="urn:microsoft.com/office/officeart/2008/layout/HorizontalMultiLevelHierarchy"/>
    <dgm:cxn modelId="{C191CE57-BBF5-4D1D-8436-5F2E08523525}" type="presParOf" srcId="{688B31E3-DA45-443F-AFB8-EBB1C7924857}" destId="{6D45101C-E40F-416B-BE08-CE09BEB812F7}" srcOrd="8" destOrd="0" presId="urn:microsoft.com/office/officeart/2008/layout/HorizontalMultiLevelHierarchy"/>
    <dgm:cxn modelId="{4B4D0993-2B71-4F2D-ABE9-5B41B9722DEF}" type="presParOf" srcId="{6D45101C-E40F-416B-BE08-CE09BEB812F7}" destId="{3CA6B050-46EA-452C-B4CC-12ED12461278}" srcOrd="0" destOrd="0" presId="urn:microsoft.com/office/officeart/2008/layout/HorizontalMultiLevelHierarchy"/>
    <dgm:cxn modelId="{104D2E8C-1EC8-49E4-B7F4-48A662B015AD}" type="presParOf" srcId="{688B31E3-DA45-443F-AFB8-EBB1C7924857}" destId="{E453DE94-F361-4A3C-9864-7E6DDA06F172}" srcOrd="9" destOrd="0" presId="urn:microsoft.com/office/officeart/2008/layout/HorizontalMultiLevelHierarchy"/>
    <dgm:cxn modelId="{9ED3722C-66CC-427B-BA11-E147D4CCA747}" type="presParOf" srcId="{E453DE94-F361-4A3C-9864-7E6DDA06F172}" destId="{7C275F53-A860-46C3-9920-B327785BEC7F}" srcOrd="0" destOrd="0" presId="urn:microsoft.com/office/officeart/2008/layout/HorizontalMultiLevelHierarchy"/>
    <dgm:cxn modelId="{AD340F3A-2C94-4216-8D12-0228F8F2BEAC}" type="presParOf" srcId="{E453DE94-F361-4A3C-9864-7E6DDA06F172}" destId="{1FEC7BE9-A3EE-46A7-BC87-33EA10B9126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219F37F-8047-4464-91A2-49C919BCDA3E}" type="doc">
      <dgm:prSet loTypeId="urn:microsoft.com/office/officeart/2008/layout/RadialCluster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2E19705-F4D0-44C7-9F83-A87D8ABDC075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b="0" dirty="0"/>
            <a:t>7 Key Features of React</a:t>
          </a:r>
          <a:endParaRPr lang="en-IN" sz="2000" b="0" dirty="0"/>
        </a:p>
      </dgm:t>
    </dgm:pt>
    <dgm:pt modelId="{961B658A-5ABA-4982-B271-8663462087BE}" type="parTrans" cxnId="{5ECF4C65-14EB-4F84-871E-5028DDF51800}">
      <dgm:prSet/>
      <dgm:spPr/>
      <dgm:t>
        <a:bodyPr/>
        <a:lstStyle/>
        <a:p>
          <a:endParaRPr lang="en-IN" sz="1800" b="0"/>
        </a:p>
      </dgm:t>
    </dgm:pt>
    <dgm:pt modelId="{674F856A-1C1A-404D-A364-CE4B3B094B0C}" type="sibTrans" cxnId="{5ECF4C65-14EB-4F84-871E-5028DDF51800}">
      <dgm:prSet/>
      <dgm:spPr/>
      <dgm:t>
        <a:bodyPr/>
        <a:lstStyle/>
        <a:p>
          <a:endParaRPr lang="en-IN" sz="1800" b="0"/>
        </a:p>
      </dgm:t>
    </dgm:pt>
    <dgm:pt modelId="{F504E5F8-D132-4936-94C5-B2589AB2AD74}">
      <dgm:prSet phldrT="[Text]" custT="1"/>
      <dgm:spPr/>
      <dgm:t>
        <a:bodyPr/>
        <a:lstStyle/>
        <a:p>
          <a:r>
            <a:rPr lang="en-US" sz="1800" b="0" dirty="0"/>
            <a:t>1. Virtual DOM</a:t>
          </a:r>
          <a:endParaRPr lang="en-IN" sz="1800" b="0" dirty="0"/>
        </a:p>
      </dgm:t>
    </dgm:pt>
    <dgm:pt modelId="{C94A8E6F-32D3-4DC9-998B-CD7EA68AEFFF}" type="parTrans" cxnId="{FDA814A6-18EF-410C-84B9-F2906CC943E8}">
      <dgm:prSet custT="1"/>
      <dgm:spPr/>
      <dgm:t>
        <a:bodyPr/>
        <a:lstStyle/>
        <a:p>
          <a:endParaRPr lang="en-IN" sz="1800" b="0"/>
        </a:p>
      </dgm:t>
    </dgm:pt>
    <dgm:pt modelId="{04F5FDE9-EF34-42F4-9BDF-D8789154F714}" type="sibTrans" cxnId="{FDA814A6-18EF-410C-84B9-F2906CC943E8}">
      <dgm:prSet/>
      <dgm:spPr/>
      <dgm:t>
        <a:bodyPr/>
        <a:lstStyle/>
        <a:p>
          <a:endParaRPr lang="en-IN" sz="1800" b="0"/>
        </a:p>
      </dgm:t>
    </dgm:pt>
    <dgm:pt modelId="{44FC18DB-841C-4C06-8083-8F59966F66DF}">
      <dgm:prSet phldrT="[Text]" custT="1"/>
      <dgm:spPr/>
      <dgm:t>
        <a:bodyPr/>
        <a:lstStyle/>
        <a:p>
          <a:r>
            <a:rPr lang="en-IN" sz="1800" b="0" i="0" dirty="0"/>
            <a:t>2. Component Based Architecture</a:t>
          </a:r>
          <a:endParaRPr lang="en-IN" sz="1800" b="0" dirty="0"/>
        </a:p>
      </dgm:t>
    </dgm:pt>
    <dgm:pt modelId="{2055BBCD-8D4E-492D-B78E-1BE87C8305BB}" type="parTrans" cxnId="{9A28996B-561B-419A-83F0-2CCD6E75C4A5}">
      <dgm:prSet custT="1"/>
      <dgm:spPr/>
      <dgm:t>
        <a:bodyPr/>
        <a:lstStyle/>
        <a:p>
          <a:endParaRPr lang="en-IN" sz="1800" b="0"/>
        </a:p>
      </dgm:t>
    </dgm:pt>
    <dgm:pt modelId="{848A9763-C6B4-4F2D-8ABB-425BA670FBE9}" type="sibTrans" cxnId="{9A28996B-561B-419A-83F0-2CCD6E75C4A5}">
      <dgm:prSet/>
      <dgm:spPr/>
      <dgm:t>
        <a:bodyPr/>
        <a:lstStyle/>
        <a:p>
          <a:endParaRPr lang="en-IN" sz="1800" b="0"/>
        </a:p>
      </dgm:t>
    </dgm:pt>
    <dgm:pt modelId="{0A49BB36-16ED-424F-85D3-F65D3030EE15}">
      <dgm:prSet phldrT="[Text]" custT="1"/>
      <dgm:spPr/>
      <dgm:t>
        <a:bodyPr/>
        <a:lstStyle/>
        <a:p>
          <a:r>
            <a:rPr lang="en-IN" sz="1800" b="0" i="0" dirty="0"/>
            <a:t>3. Reusability &amp; Composition</a:t>
          </a:r>
          <a:endParaRPr lang="en-IN" sz="1800" b="0" dirty="0"/>
        </a:p>
      </dgm:t>
    </dgm:pt>
    <dgm:pt modelId="{A4B53325-04D3-4B77-930B-45F78067621A}" type="parTrans" cxnId="{F0BF6EA3-E495-4744-8311-EA67C82D808C}">
      <dgm:prSet custT="1"/>
      <dgm:spPr/>
      <dgm:t>
        <a:bodyPr/>
        <a:lstStyle/>
        <a:p>
          <a:endParaRPr lang="en-IN" sz="1800" b="0"/>
        </a:p>
      </dgm:t>
    </dgm:pt>
    <dgm:pt modelId="{E7994989-2C3F-4D6C-994E-C8A2CB04618B}" type="sibTrans" cxnId="{F0BF6EA3-E495-4744-8311-EA67C82D808C}">
      <dgm:prSet/>
      <dgm:spPr/>
      <dgm:t>
        <a:bodyPr/>
        <a:lstStyle/>
        <a:p>
          <a:endParaRPr lang="en-IN" sz="1800" b="0"/>
        </a:p>
      </dgm:t>
    </dgm:pt>
    <dgm:pt modelId="{BCA876B0-B4BD-431A-BC99-25EB1D8FC132}">
      <dgm:prSet custT="1"/>
      <dgm:spPr/>
      <dgm:t>
        <a:bodyPr/>
        <a:lstStyle/>
        <a:p>
          <a:r>
            <a:rPr lang="en-IN" sz="1800" b="0" i="0" dirty="0"/>
            <a:t>5. Declarative Syntax</a:t>
          </a:r>
          <a:endParaRPr lang="en-IN" sz="1800" b="0" dirty="0"/>
        </a:p>
      </dgm:t>
    </dgm:pt>
    <dgm:pt modelId="{E2A086EE-8F59-4EF8-A959-CF6C7AC9CC35}" type="parTrans" cxnId="{9AA2A806-8721-46F9-BD95-DC882B262EDA}">
      <dgm:prSet custT="1"/>
      <dgm:spPr/>
      <dgm:t>
        <a:bodyPr/>
        <a:lstStyle/>
        <a:p>
          <a:endParaRPr lang="en-IN" sz="1800" b="0"/>
        </a:p>
      </dgm:t>
    </dgm:pt>
    <dgm:pt modelId="{10A781EA-1537-47C5-A1F1-12015CC5D963}" type="sibTrans" cxnId="{9AA2A806-8721-46F9-BD95-DC882B262EDA}">
      <dgm:prSet/>
      <dgm:spPr/>
      <dgm:t>
        <a:bodyPr/>
        <a:lstStyle/>
        <a:p>
          <a:endParaRPr lang="en-IN" sz="1800" b="0"/>
        </a:p>
      </dgm:t>
    </dgm:pt>
    <dgm:pt modelId="{D37AC33B-D91A-4128-9AC3-50AA16BE6BF8}">
      <dgm:prSet custT="1"/>
      <dgm:spPr/>
      <dgm:t>
        <a:bodyPr/>
        <a:lstStyle/>
        <a:p>
          <a:r>
            <a:rPr lang="en-IN" sz="1800" b="0" i="0" dirty="0"/>
            <a:t>7. React Hooks</a:t>
          </a:r>
          <a:endParaRPr lang="en-IN" sz="1800" b="0" dirty="0"/>
        </a:p>
      </dgm:t>
    </dgm:pt>
    <dgm:pt modelId="{11C1FEE6-2682-4E1E-B9C8-6FBBAB851D93}" type="parTrans" cxnId="{E13A1866-9A38-47A8-9D40-56DB148817DE}">
      <dgm:prSet custT="1"/>
      <dgm:spPr/>
      <dgm:t>
        <a:bodyPr/>
        <a:lstStyle/>
        <a:p>
          <a:endParaRPr lang="en-IN" sz="1800" b="0"/>
        </a:p>
      </dgm:t>
    </dgm:pt>
    <dgm:pt modelId="{26D27E4D-1C10-4108-ABA9-99816551128F}" type="sibTrans" cxnId="{E13A1866-9A38-47A8-9D40-56DB148817DE}">
      <dgm:prSet/>
      <dgm:spPr/>
      <dgm:t>
        <a:bodyPr/>
        <a:lstStyle/>
        <a:p>
          <a:endParaRPr lang="en-IN" sz="1800" b="0"/>
        </a:p>
      </dgm:t>
    </dgm:pt>
    <dgm:pt modelId="{1CF3BC95-42B3-4187-B7FE-95765B0C381B}">
      <dgm:prSet custT="1"/>
      <dgm:spPr/>
      <dgm:t>
        <a:bodyPr/>
        <a:lstStyle/>
        <a:p>
          <a:r>
            <a:rPr lang="en-IN" sz="1800" b="0" i="0" dirty="0"/>
            <a:t>6. Community &amp; Ecosystem</a:t>
          </a:r>
          <a:endParaRPr lang="en-IN" sz="1800" b="0" dirty="0"/>
        </a:p>
      </dgm:t>
    </dgm:pt>
    <dgm:pt modelId="{6791FEF6-D140-4788-97AC-B387FEF0FCF2}" type="parTrans" cxnId="{E661A8AB-BC88-4EA3-A8EE-ED10BBC82084}">
      <dgm:prSet custT="1"/>
      <dgm:spPr/>
      <dgm:t>
        <a:bodyPr/>
        <a:lstStyle/>
        <a:p>
          <a:endParaRPr lang="en-IN" sz="1800" b="0"/>
        </a:p>
      </dgm:t>
    </dgm:pt>
    <dgm:pt modelId="{95A2E727-0364-4323-8A4A-F6D90E5CF1BA}" type="sibTrans" cxnId="{E661A8AB-BC88-4EA3-A8EE-ED10BBC82084}">
      <dgm:prSet/>
      <dgm:spPr/>
      <dgm:t>
        <a:bodyPr/>
        <a:lstStyle/>
        <a:p>
          <a:endParaRPr lang="en-IN" sz="1800" b="0"/>
        </a:p>
      </dgm:t>
    </dgm:pt>
    <dgm:pt modelId="{68E8E719-A517-411F-AE3E-86735D14806C}">
      <dgm:prSet phldrT="[Text]" custT="1"/>
      <dgm:spPr/>
      <dgm:t>
        <a:bodyPr/>
        <a:lstStyle/>
        <a:p>
          <a:r>
            <a:rPr lang="en-IN" sz="1800" b="0" i="0" dirty="0"/>
            <a:t>4. JSX</a:t>
          </a:r>
        </a:p>
        <a:p>
          <a:r>
            <a:rPr lang="en-IN" sz="1800" b="0" i="0" dirty="0"/>
            <a:t>(JavaScript XML)</a:t>
          </a:r>
          <a:endParaRPr lang="en-IN" sz="1800" b="0" dirty="0"/>
        </a:p>
      </dgm:t>
    </dgm:pt>
    <dgm:pt modelId="{C73C6289-3FB3-48DE-8749-C47283D1472C}" type="sibTrans" cxnId="{D8B3EDF2-8BA0-4B7E-B28B-358E7F38E0EA}">
      <dgm:prSet/>
      <dgm:spPr/>
      <dgm:t>
        <a:bodyPr/>
        <a:lstStyle/>
        <a:p>
          <a:endParaRPr lang="en-IN" sz="1800" b="0"/>
        </a:p>
      </dgm:t>
    </dgm:pt>
    <dgm:pt modelId="{2D5F0D87-B7C5-472B-94DF-5389D82CBB82}" type="parTrans" cxnId="{D8B3EDF2-8BA0-4B7E-B28B-358E7F38E0EA}">
      <dgm:prSet custT="1"/>
      <dgm:spPr/>
      <dgm:t>
        <a:bodyPr/>
        <a:lstStyle/>
        <a:p>
          <a:endParaRPr lang="en-IN" sz="1800" b="0"/>
        </a:p>
      </dgm:t>
    </dgm:pt>
    <dgm:pt modelId="{7F88159F-9D80-4069-83F9-BBF16B778276}" type="pres">
      <dgm:prSet presAssocID="{F219F37F-8047-4464-91A2-49C919BCDA3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776F31-D4A0-437F-B3E3-4F2850F0F9AE}" type="pres">
      <dgm:prSet presAssocID="{D2E19705-F4D0-44C7-9F83-A87D8ABDC075}" presName="singleCycle" presStyleCnt="0"/>
      <dgm:spPr/>
    </dgm:pt>
    <dgm:pt modelId="{803C00D7-6213-4769-BE25-9B3A0F44AC99}" type="pres">
      <dgm:prSet presAssocID="{D2E19705-F4D0-44C7-9F83-A87D8ABDC075}" presName="singleCenter" presStyleLbl="node1" presStyleIdx="0" presStyleCnt="8" custScaleY="71567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AE9F3A42-4F14-4FA3-AABD-D8921DE675F8}" type="pres">
      <dgm:prSet presAssocID="{C94A8E6F-32D3-4DC9-998B-CD7EA68AEFFF}" presName="Name56" presStyleLbl="parChTrans1D2" presStyleIdx="0" presStyleCnt="7"/>
      <dgm:spPr/>
      <dgm:t>
        <a:bodyPr/>
        <a:lstStyle/>
        <a:p>
          <a:endParaRPr lang="en-US"/>
        </a:p>
      </dgm:t>
    </dgm:pt>
    <dgm:pt modelId="{74186CC0-D6AB-4DB2-AC06-96C84E02C6C2}" type="pres">
      <dgm:prSet presAssocID="{F504E5F8-D132-4936-94C5-B2589AB2AD74}" presName="text0" presStyleLbl="node1" presStyleIdx="1" presStyleCnt="8" custScaleX="175794" custScaleY="73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AC738-66B5-4E1A-9764-47E7CA0F4343}" type="pres">
      <dgm:prSet presAssocID="{2055BBCD-8D4E-492D-B78E-1BE87C8305BB}" presName="Name56" presStyleLbl="parChTrans1D2" presStyleIdx="1" presStyleCnt="7"/>
      <dgm:spPr/>
      <dgm:t>
        <a:bodyPr/>
        <a:lstStyle/>
        <a:p>
          <a:endParaRPr lang="en-US"/>
        </a:p>
      </dgm:t>
    </dgm:pt>
    <dgm:pt modelId="{B2B0FF59-58C5-45CC-BF8C-9786EDC961BB}" type="pres">
      <dgm:prSet presAssocID="{44FC18DB-841C-4C06-8083-8F59966F66DF}" presName="text0" presStyleLbl="node1" presStyleIdx="2" presStyleCnt="8" custScaleX="175794" custScaleY="73830" custRadScaleRad="108540" custRadScaleInc="327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56173B-DEDC-44DB-8682-50C2D062C9E7}" type="pres">
      <dgm:prSet presAssocID="{A4B53325-04D3-4B77-930B-45F78067621A}" presName="Name56" presStyleLbl="parChTrans1D2" presStyleIdx="2" presStyleCnt="7"/>
      <dgm:spPr/>
      <dgm:t>
        <a:bodyPr/>
        <a:lstStyle/>
        <a:p>
          <a:endParaRPr lang="en-US"/>
        </a:p>
      </dgm:t>
    </dgm:pt>
    <dgm:pt modelId="{799CDE24-666A-4497-8CB4-CE582DF9BFC3}" type="pres">
      <dgm:prSet presAssocID="{0A49BB36-16ED-424F-85D3-F65D3030EE15}" presName="text0" presStyleLbl="node1" presStyleIdx="3" presStyleCnt="8" custScaleX="175794" custScaleY="73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0E426-2B61-489E-85E2-8618D00AB1F2}" type="pres">
      <dgm:prSet presAssocID="{2D5F0D87-B7C5-472B-94DF-5389D82CBB82}" presName="Name56" presStyleLbl="parChTrans1D2" presStyleIdx="3" presStyleCnt="7"/>
      <dgm:spPr/>
      <dgm:t>
        <a:bodyPr/>
        <a:lstStyle/>
        <a:p>
          <a:endParaRPr lang="en-US"/>
        </a:p>
      </dgm:t>
    </dgm:pt>
    <dgm:pt modelId="{881534BC-04C2-4588-B5CD-B7AF89BD7AC5}" type="pres">
      <dgm:prSet presAssocID="{68E8E719-A517-411F-AE3E-86735D14806C}" presName="text0" presStyleLbl="node1" presStyleIdx="4" presStyleCnt="8" custScaleX="175794" custScaleY="73830" custRadScaleRad="115749" custRadScaleInc="-527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C3B5A-28CF-40D9-B8F4-80E83A90C539}" type="pres">
      <dgm:prSet presAssocID="{E2A086EE-8F59-4EF8-A959-CF6C7AC9CC35}" presName="Name56" presStyleLbl="parChTrans1D2" presStyleIdx="4" presStyleCnt="7"/>
      <dgm:spPr/>
      <dgm:t>
        <a:bodyPr/>
        <a:lstStyle/>
        <a:p>
          <a:endParaRPr lang="en-US"/>
        </a:p>
      </dgm:t>
    </dgm:pt>
    <dgm:pt modelId="{BE4B521B-866C-4743-84B9-57E6E0BA3815}" type="pres">
      <dgm:prSet presAssocID="{BCA876B0-B4BD-431A-BC99-25EB1D8FC132}" presName="text0" presStyleLbl="node1" presStyleIdx="5" presStyleCnt="8" custScaleX="175794" custScaleY="73830" custRadScaleRad="107644" custRadScaleInc="38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0E03AE-94DA-4992-9740-D0DEC1ACD82A}" type="pres">
      <dgm:prSet presAssocID="{6791FEF6-D140-4788-97AC-B387FEF0FCF2}" presName="Name56" presStyleLbl="parChTrans1D2" presStyleIdx="5" presStyleCnt="7"/>
      <dgm:spPr/>
      <dgm:t>
        <a:bodyPr/>
        <a:lstStyle/>
        <a:p>
          <a:endParaRPr lang="en-US"/>
        </a:p>
      </dgm:t>
    </dgm:pt>
    <dgm:pt modelId="{CC757E5C-950A-456A-BE0A-3ECCB28FD7D5}" type="pres">
      <dgm:prSet presAssocID="{1CF3BC95-42B3-4187-B7FE-95765B0C381B}" presName="text0" presStyleLbl="node1" presStyleIdx="6" presStyleCnt="8" custScaleX="175794" custScaleY="73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C77C3-FCE2-41D8-8493-32F962E76ADD}" type="pres">
      <dgm:prSet presAssocID="{11C1FEE6-2682-4E1E-B9C8-6FBBAB851D93}" presName="Name56" presStyleLbl="parChTrans1D2" presStyleIdx="6" presStyleCnt="7"/>
      <dgm:spPr/>
      <dgm:t>
        <a:bodyPr/>
        <a:lstStyle/>
        <a:p>
          <a:endParaRPr lang="en-US"/>
        </a:p>
      </dgm:t>
    </dgm:pt>
    <dgm:pt modelId="{486C834A-4080-495A-87BF-3C64DA51328A}" type="pres">
      <dgm:prSet presAssocID="{D37AC33B-D91A-4128-9AC3-50AA16BE6BF8}" presName="text0" presStyleLbl="node1" presStyleIdx="7" presStyleCnt="8" custScaleX="175794" custScaleY="73830" custRadScaleRad="115587" custRadScaleInc="-416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C7BD4C-18DF-40E0-A982-5E04F396219A}" type="presOf" srcId="{BCA876B0-B4BD-431A-BC99-25EB1D8FC132}" destId="{BE4B521B-866C-4743-84B9-57E6E0BA3815}" srcOrd="0" destOrd="0" presId="urn:microsoft.com/office/officeart/2008/layout/RadialCluster"/>
    <dgm:cxn modelId="{38A9E427-0FA2-4705-B0BF-7A53F3A537CC}" type="presOf" srcId="{F504E5F8-D132-4936-94C5-B2589AB2AD74}" destId="{74186CC0-D6AB-4DB2-AC06-96C84E02C6C2}" srcOrd="0" destOrd="0" presId="urn:microsoft.com/office/officeart/2008/layout/RadialCluster"/>
    <dgm:cxn modelId="{613B491D-5418-4F1E-88A6-17ADDDF76C77}" type="presOf" srcId="{68E8E719-A517-411F-AE3E-86735D14806C}" destId="{881534BC-04C2-4588-B5CD-B7AF89BD7AC5}" srcOrd="0" destOrd="0" presId="urn:microsoft.com/office/officeart/2008/layout/RadialCluster"/>
    <dgm:cxn modelId="{F0BF6EA3-E495-4744-8311-EA67C82D808C}" srcId="{D2E19705-F4D0-44C7-9F83-A87D8ABDC075}" destId="{0A49BB36-16ED-424F-85D3-F65D3030EE15}" srcOrd="2" destOrd="0" parTransId="{A4B53325-04D3-4B77-930B-45F78067621A}" sibTransId="{E7994989-2C3F-4D6C-994E-C8A2CB04618B}"/>
    <dgm:cxn modelId="{7A4E90F2-B168-4EE1-BA09-D39E617A62C6}" type="presOf" srcId="{E2A086EE-8F59-4EF8-A959-CF6C7AC9CC35}" destId="{749C3B5A-28CF-40D9-B8F4-80E83A90C539}" srcOrd="0" destOrd="0" presId="urn:microsoft.com/office/officeart/2008/layout/RadialCluster"/>
    <dgm:cxn modelId="{22BAE9E4-35FA-4ADC-A750-8101769AC759}" type="presOf" srcId="{D2E19705-F4D0-44C7-9F83-A87D8ABDC075}" destId="{803C00D7-6213-4769-BE25-9B3A0F44AC99}" srcOrd="0" destOrd="0" presId="urn:microsoft.com/office/officeart/2008/layout/RadialCluster"/>
    <dgm:cxn modelId="{E661A8AB-BC88-4EA3-A8EE-ED10BBC82084}" srcId="{D2E19705-F4D0-44C7-9F83-A87D8ABDC075}" destId="{1CF3BC95-42B3-4187-B7FE-95765B0C381B}" srcOrd="5" destOrd="0" parTransId="{6791FEF6-D140-4788-97AC-B387FEF0FCF2}" sibTransId="{95A2E727-0364-4323-8A4A-F6D90E5CF1BA}"/>
    <dgm:cxn modelId="{E45DAC86-3910-48D1-865D-93BA0179AC30}" type="presOf" srcId="{11C1FEE6-2682-4E1E-B9C8-6FBBAB851D93}" destId="{E24C77C3-FCE2-41D8-8493-32F962E76ADD}" srcOrd="0" destOrd="0" presId="urn:microsoft.com/office/officeart/2008/layout/RadialCluster"/>
    <dgm:cxn modelId="{5ECF4C65-14EB-4F84-871E-5028DDF51800}" srcId="{F219F37F-8047-4464-91A2-49C919BCDA3E}" destId="{D2E19705-F4D0-44C7-9F83-A87D8ABDC075}" srcOrd="0" destOrd="0" parTransId="{961B658A-5ABA-4982-B271-8663462087BE}" sibTransId="{674F856A-1C1A-404D-A364-CE4B3B094B0C}"/>
    <dgm:cxn modelId="{707B99D4-8320-42A8-96BD-F5CDD03160B7}" type="presOf" srcId="{A4B53325-04D3-4B77-930B-45F78067621A}" destId="{6C56173B-DEDC-44DB-8682-50C2D062C9E7}" srcOrd="0" destOrd="0" presId="urn:microsoft.com/office/officeart/2008/layout/RadialCluster"/>
    <dgm:cxn modelId="{457AD78C-A7DB-479C-873D-0A668F23A557}" type="presOf" srcId="{D37AC33B-D91A-4128-9AC3-50AA16BE6BF8}" destId="{486C834A-4080-495A-87BF-3C64DA51328A}" srcOrd="0" destOrd="0" presId="urn:microsoft.com/office/officeart/2008/layout/RadialCluster"/>
    <dgm:cxn modelId="{FDA814A6-18EF-410C-84B9-F2906CC943E8}" srcId="{D2E19705-F4D0-44C7-9F83-A87D8ABDC075}" destId="{F504E5F8-D132-4936-94C5-B2589AB2AD74}" srcOrd="0" destOrd="0" parTransId="{C94A8E6F-32D3-4DC9-998B-CD7EA68AEFFF}" sibTransId="{04F5FDE9-EF34-42F4-9BDF-D8789154F714}"/>
    <dgm:cxn modelId="{F4886147-848B-4ED3-BBE5-FBB9A9F8FB04}" type="presOf" srcId="{F219F37F-8047-4464-91A2-49C919BCDA3E}" destId="{7F88159F-9D80-4069-83F9-BBF16B778276}" srcOrd="0" destOrd="0" presId="urn:microsoft.com/office/officeart/2008/layout/RadialCluster"/>
    <dgm:cxn modelId="{CB9A308A-3C6A-429B-A452-7DB819414D2B}" type="presOf" srcId="{1CF3BC95-42B3-4187-B7FE-95765B0C381B}" destId="{CC757E5C-950A-456A-BE0A-3ECCB28FD7D5}" srcOrd="0" destOrd="0" presId="urn:microsoft.com/office/officeart/2008/layout/RadialCluster"/>
    <dgm:cxn modelId="{D0880C2B-D550-4FF9-A72E-6E80151EC2F6}" type="presOf" srcId="{2055BBCD-8D4E-492D-B78E-1BE87C8305BB}" destId="{75FAC738-66B5-4E1A-9764-47E7CA0F4343}" srcOrd="0" destOrd="0" presId="urn:microsoft.com/office/officeart/2008/layout/RadialCluster"/>
    <dgm:cxn modelId="{40863613-0B43-459F-891C-153218B4E599}" type="presOf" srcId="{2D5F0D87-B7C5-472B-94DF-5389D82CBB82}" destId="{5900E426-2B61-489E-85E2-8618D00AB1F2}" srcOrd="0" destOrd="0" presId="urn:microsoft.com/office/officeart/2008/layout/RadialCluster"/>
    <dgm:cxn modelId="{E13A1866-9A38-47A8-9D40-56DB148817DE}" srcId="{D2E19705-F4D0-44C7-9F83-A87D8ABDC075}" destId="{D37AC33B-D91A-4128-9AC3-50AA16BE6BF8}" srcOrd="6" destOrd="0" parTransId="{11C1FEE6-2682-4E1E-B9C8-6FBBAB851D93}" sibTransId="{26D27E4D-1C10-4108-ABA9-99816551128F}"/>
    <dgm:cxn modelId="{30CA5D03-A854-42D1-8803-E7FE528A72E9}" type="presOf" srcId="{0A49BB36-16ED-424F-85D3-F65D3030EE15}" destId="{799CDE24-666A-4497-8CB4-CE582DF9BFC3}" srcOrd="0" destOrd="0" presId="urn:microsoft.com/office/officeart/2008/layout/RadialCluster"/>
    <dgm:cxn modelId="{26D58A12-A935-4893-8A00-D3B245655762}" type="presOf" srcId="{44FC18DB-841C-4C06-8083-8F59966F66DF}" destId="{B2B0FF59-58C5-45CC-BF8C-9786EDC961BB}" srcOrd="0" destOrd="0" presId="urn:microsoft.com/office/officeart/2008/layout/RadialCluster"/>
    <dgm:cxn modelId="{E87F2A33-55E7-4957-B94F-E078B18FD553}" type="presOf" srcId="{6791FEF6-D140-4788-97AC-B387FEF0FCF2}" destId="{C50E03AE-94DA-4992-9740-D0DEC1ACD82A}" srcOrd="0" destOrd="0" presId="urn:microsoft.com/office/officeart/2008/layout/RadialCluster"/>
    <dgm:cxn modelId="{D8B3EDF2-8BA0-4B7E-B28B-358E7F38E0EA}" srcId="{D2E19705-F4D0-44C7-9F83-A87D8ABDC075}" destId="{68E8E719-A517-411F-AE3E-86735D14806C}" srcOrd="3" destOrd="0" parTransId="{2D5F0D87-B7C5-472B-94DF-5389D82CBB82}" sibTransId="{C73C6289-3FB3-48DE-8749-C47283D1472C}"/>
    <dgm:cxn modelId="{9A28996B-561B-419A-83F0-2CCD6E75C4A5}" srcId="{D2E19705-F4D0-44C7-9F83-A87D8ABDC075}" destId="{44FC18DB-841C-4C06-8083-8F59966F66DF}" srcOrd="1" destOrd="0" parTransId="{2055BBCD-8D4E-492D-B78E-1BE87C8305BB}" sibTransId="{848A9763-C6B4-4F2D-8ABB-425BA670FBE9}"/>
    <dgm:cxn modelId="{9AA2A806-8721-46F9-BD95-DC882B262EDA}" srcId="{D2E19705-F4D0-44C7-9F83-A87D8ABDC075}" destId="{BCA876B0-B4BD-431A-BC99-25EB1D8FC132}" srcOrd="4" destOrd="0" parTransId="{E2A086EE-8F59-4EF8-A959-CF6C7AC9CC35}" sibTransId="{10A781EA-1537-47C5-A1F1-12015CC5D963}"/>
    <dgm:cxn modelId="{60C2F975-A331-4A04-BF27-CE104DAB4ACB}" type="presOf" srcId="{C94A8E6F-32D3-4DC9-998B-CD7EA68AEFFF}" destId="{AE9F3A42-4F14-4FA3-AABD-D8921DE675F8}" srcOrd="0" destOrd="0" presId="urn:microsoft.com/office/officeart/2008/layout/RadialCluster"/>
    <dgm:cxn modelId="{1FB7A955-649D-492C-A7C9-193C308069C3}" type="presParOf" srcId="{7F88159F-9D80-4069-83F9-BBF16B778276}" destId="{03776F31-D4A0-437F-B3E3-4F2850F0F9AE}" srcOrd="0" destOrd="0" presId="urn:microsoft.com/office/officeart/2008/layout/RadialCluster"/>
    <dgm:cxn modelId="{C2B181B0-B18E-472B-865D-1076EF10647D}" type="presParOf" srcId="{03776F31-D4A0-437F-B3E3-4F2850F0F9AE}" destId="{803C00D7-6213-4769-BE25-9B3A0F44AC99}" srcOrd="0" destOrd="0" presId="urn:microsoft.com/office/officeart/2008/layout/RadialCluster"/>
    <dgm:cxn modelId="{817E483B-D215-41EA-9980-31AACE935FB6}" type="presParOf" srcId="{03776F31-D4A0-437F-B3E3-4F2850F0F9AE}" destId="{AE9F3A42-4F14-4FA3-AABD-D8921DE675F8}" srcOrd="1" destOrd="0" presId="urn:microsoft.com/office/officeart/2008/layout/RadialCluster"/>
    <dgm:cxn modelId="{040C85C2-DB24-4199-BAA5-C1D6FE6F53A2}" type="presParOf" srcId="{03776F31-D4A0-437F-B3E3-4F2850F0F9AE}" destId="{74186CC0-D6AB-4DB2-AC06-96C84E02C6C2}" srcOrd="2" destOrd="0" presId="urn:microsoft.com/office/officeart/2008/layout/RadialCluster"/>
    <dgm:cxn modelId="{484C28E3-45DE-4B23-9753-BC8476B3A04D}" type="presParOf" srcId="{03776F31-D4A0-437F-B3E3-4F2850F0F9AE}" destId="{75FAC738-66B5-4E1A-9764-47E7CA0F4343}" srcOrd="3" destOrd="0" presId="urn:microsoft.com/office/officeart/2008/layout/RadialCluster"/>
    <dgm:cxn modelId="{4276BE0E-A8FD-44A2-82F9-AA48A5B85F6F}" type="presParOf" srcId="{03776F31-D4A0-437F-B3E3-4F2850F0F9AE}" destId="{B2B0FF59-58C5-45CC-BF8C-9786EDC961BB}" srcOrd="4" destOrd="0" presId="urn:microsoft.com/office/officeart/2008/layout/RadialCluster"/>
    <dgm:cxn modelId="{7FD42F71-8E4B-4FFD-8D2A-8073B75179D2}" type="presParOf" srcId="{03776F31-D4A0-437F-B3E3-4F2850F0F9AE}" destId="{6C56173B-DEDC-44DB-8682-50C2D062C9E7}" srcOrd="5" destOrd="0" presId="urn:microsoft.com/office/officeart/2008/layout/RadialCluster"/>
    <dgm:cxn modelId="{77C5CEDA-7244-4387-929C-4422578BC912}" type="presParOf" srcId="{03776F31-D4A0-437F-B3E3-4F2850F0F9AE}" destId="{799CDE24-666A-4497-8CB4-CE582DF9BFC3}" srcOrd="6" destOrd="0" presId="urn:microsoft.com/office/officeart/2008/layout/RadialCluster"/>
    <dgm:cxn modelId="{1DF13992-2E5D-45E3-A41A-F541010CE4D9}" type="presParOf" srcId="{03776F31-D4A0-437F-B3E3-4F2850F0F9AE}" destId="{5900E426-2B61-489E-85E2-8618D00AB1F2}" srcOrd="7" destOrd="0" presId="urn:microsoft.com/office/officeart/2008/layout/RadialCluster"/>
    <dgm:cxn modelId="{2C1FFA0F-F88C-4290-9C42-CF64D109FDB2}" type="presParOf" srcId="{03776F31-D4A0-437F-B3E3-4F2850F0F9AE}" destId="{881534BC-04C2-4588-B5CD-B7AF89BD7AC5}" srcOrd="8" destOrd="0" presId="urn:microsoft.com/office/officeart/2008/layout/RadialCluster"/>
    <dgm:cxn modelId="{67784507-82E2-4943-A22F-548576E36A3D}" type="presParOf" srcId="{03776F31-D4A0-437F-B3E3-4F2850F0F9AE}" destId="{749C3B5A-28CF-40D9-B8F4-80E83A90C539}" srcOrd="9" destOrd="0" presId="urn:microsoft.com/office/officeart/2008/layout/RadialCluster"/>
    <dgm:cxn modelId="{003DD4F5-5614-467A-BA50-9EF91627420A}" type="presParOf" srcId="{03776F31-D4A0-437F-B3E3-4F2850F0F9AE}" destId="{BE4B521B-866C-4743-84B9-57E6E0BA3815}" srcOrd="10" destOrd="0" presId="urn:microsoft.com/office/officeart/2008/layout/RadialCluster"/>
    <dgm:cxn modelId="{734A9393-8B10-4787-BD38-67A1F1676B91}" type="presParOf" srcId="{03776F31-D4A0-437F-B3E3-4F2850F0F9AE}" destId="{C50E03AE-94DA-4992-9740-D0DEC1ACD82A}" srcOrd="11" destOrd="0" presId="urn:microsoft.com/office/officeart/2008/layout/RadialCluster"/>
    <dgm:cxn modelId="{6FC88C5A-EED1-4E61-83DD-5061CB63CC82}" type="presParOf" srcId="{03776F31-D4A0-437F-B3E3-4F2850F0F9AE}" destId="{CC757E5C-950A-456A-BE0A-3ECCB28FD7D5}" srcOrd="12" destOrd="0" presId="urn:microsoft.com/office/officeart/2008/layout/RadialCluster"/>
    <dgm:cxn modelId="{4E5936C6-49E5-46A4-9978-F03E427D071B}" type="presParOf" srcId="{03776F31-D4A0-437F-B3E3-4F2850F0F9AE}" destId="{E24C77C3-FCE2-41D8-8493-32F962E76ADD}" srcOrd="13" destOrd="0" presId="urn:microsoft.com/office/officeart/2008/layout/RadialCluster"/>
    <dgm:cxn modelId="{BEDB31E6-FEAF-41D5-B7FA-6825CFCC81D2}" type="presParOf" srcId="{03776F31-D4A0-437F-B3E3-4F2850F0F9AE}" destId="{486C834A-4080-495A-87BF-3C64DA51328A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1EC30041-331E-42C3-A4CE-D6690808EAB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AC46427-60CB-4F3A-9977-D99596E66EFD}">
      <dgm:prSet phldrT="[Text]" custT="1"/>
      <dgm:spPr>
        <a:solidFill>
          <a:schemeClr val="tx2"/>
        </a:solidFill>
      </dgm:spPr>
      <dgm:t>
        <a:bodyPr/>
        <a:lstStyle/>
        <a:p>
          <a:r>
            <a:rPr lang="en-IN" sz="1800" dirty="0"/>
            <a:t>OOPS</a:t>
          </a:r>
        </a:p>
      </dgm:t>
    </dgm:pt>
    <dgm:pt modelId="{CCA37D23-FD9B-4408-8F9F-4D79ECE91631}" type="parTrans" cxnId="{2030025E-ABF6-45AD-BBFB-032045531A0F}">
      <dgm:prSet/>
      <dgm:spPr/>
      <dgm:t>
        <a:bodyPr/>
        <a:lstStyle/>
        <a:p>
          <a:endParaRPr lang="en-IN" sz="1800"/>
        </a:p>
      </dgm:t>
    </dgm:pt>
    <dgm:pt modelId="{5C7CA6F8-7B75-40C9-A6AF-02EE32D3CE8C}" type="sibTrans" cxnId="{2030025E-ABF6-45AD-BBFB-032045531A0F}">
      <dgm:prSet/>
      <dgm:spPr/>
      <dgm:t>
        <a:bodyPr/>
        <a:lstStyle/>
        <a:p>
          <a:endParaRPr lang="en-IN" sz="1800"/>
        </a:p>
      </dgm:t>
    </dgm:pt>
    <dgm:pt modelId="{DEE65A58-96AF-4C90-8A7F-4E4552C8A1F5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IN" sz="1800" dirty="0"/>
            <a:t>Classes &amp; Objects</a:t>
          </a:r>
        </a:p>
      </dgm:t>
    </dgm:pt>
    <dgm:pt modelId="{7775E14A-0B35-457F-BB2F-12A48261110E}" type="parTrans" cxnId="{5D6DD741-BE0C-4568-A7F5-F0D27CA017C8}">
      <dgm:prSet custT="1"/>
      <dgm:spPr/>
      <dgm:t>
        <a:bodyPr/>
        <a:lstStyle/>
        <a:p>
          <a:endParaRPr lang="en-IN" sz="1800"/>
        </a:p>
      </dgm:t>
    </dgm:pt>
    <dgm:pt modelId="{4CC79ADD-EBB2-4EE0-A426-9D3A9C79141C}" type="sibTrans" cxnId="{5D6DD741-BE0C-4568-A7F5-F0D27CA017C8}">
      <dgm:prSet/>
      <dgm:spPr/>
      <dgm:t>
        <a:bodyPr/>
        <a:lstStyle/>
        <a:p>
          <a:endParaRPr lang="en-IN" sz="1800"/>
        </a:p>
      </dgm:t>
    </dgm:pt>
    <dgm:pt modelId="{66EDCA37-4BE7-4C2E-B7FD-B628DA84B55A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IN" sz="1800" dirty="0">
              <a:solidFill>
                <a:schemeClr val="bg1"/>
              </a:solidFill>
              <a:latin typeface="+mn-lt"/>
            </a:rPr>
            <a:t>Encapsulation</a:t>
          </a:r>
        </a:p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(Data Security)</a:t>
          </a:r>
          <a:endParaRPr lang="en-IN" sz="1800" dirty="0">
            <a:solidFill>
              <a:schemeClr val="bg1"/>
            </a:solidFill>
            <a:latin typeface="+mn-lt"/>
          </a:endParaRPr>
        </a:p>
      </dgm:t>
    </dgm:pt>
    <dgm:pt modelId="{8D1DB13B-5894-4CE5-99F3-4806CE659D37}" type="parTrans" cxnId="{0A13E3DB-70F1-4E79-B7C9-00B66BDD3B5A}">
      <dgm:prSet custT="1"/>
      <dgm:spPr/>
      <dgm:t>
        <a:bodyPr/>
        <a:lstStyle/>
        <a:p>
          <a:endParaRPr lang="en-IN" sz="1800"/>
        </a:p>
      </dgm:t>
    </dgm:pt>
    <dgm:pt modelId="{4FF34316-385D-4499-98B4-E905523818B7}" type="sibTrans" cxnId="{0A13E3DB-70F1-4E79-B7C9-00B66BDD3B5A}">
      <dgm:prSet/>
      <dgm:spPr/>
      <dgm:t>
        <a:bodyPr/>
        <a:lstStyle/>
        <a:p>
          <a:endParaRPr lang="en-IN" sz="1800"/>
        </a:p>
      </dgm:t>
    </dgm:pt>
    <dgm:pt modelId="{655547BF-E32B-41D1-B852-525C4DAB6FC0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IN" sz="1800" dirty="0"/>
            <a:t>Inheritance</a:t>
          </a:r>
        </a:p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(Code Reusability)</a:t>
          </a:r>
          <a:endParaRPr lang="en-IN" sz="1800" dirty="0"/>
        </a:p>
      </dgm:t>
    </dgm:pt>
    <dgm:pt modelId="{A9E81F1F-7C20-4096-9011-2DCC154CE153}" type="parTrans" cxnId="{3562E139-89A1-4D05-A9FD-6E336C99D8D5}">
      <dgm:prSet custT="1"/>
      <dgm:spPr/>
      <dgm:t>
        <a:bodyPr/>
        <a:lstStyle/>
        <a:p>
          <a:endParaRPr lang="en-IN" sz="1800"/>
        </a:p>
      </dgm:t>
    </dgm:pt>
    <dgm:pt modelId="{B98D44D6-0FC8-47F3-AED5-8D40404666D1}" type="sibTrans" cxnId="{3562E139-89A1-4D05-A9FD-6E336C99D8D5}">
      <dgm:prSet/>
      <dgm:spPr/>
      <dgm:t>
        <a:bodyPr/>
        <a:lstStyle/>
        <a:p>
          <a:endParaRPr lang="en-IN" sz="1800"/>
        </a:p>
      </dgm:t>
    </dgm:pt>
    <dgm:pt modelId="{52F31539-07AA-4949-A57A-B266BA6D6B82}">
      <dgm:prSet custT="1"/>
      <dgm:spPr>
        <a:solidFill>
          <a:schemeClr val="accent3"/>
        </a:solidFill>
      </dgm:spPr>
      <dgm:t>
        <a:bodyPr/>
        <a:lstStyle/>
        <a:p>
          <a:r>
            <a:rPr lang="en-IN" sz="1800" dirty="0"/>
            <a:t>Polymorphism</a:t>
          </a:r>
        </a:p>
        <a:p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rPr>
            <a:t>(Multiple Forms)</a:t>
          </a:r>
          <a:endParaRPr lang="en-IN" sz="1800" dirty="0">
            <a:solidFill>
              <a:schemeClr val="bg1"/>
            </a:solidFill>
            <a:latin typeface="+mn-lt"/>
          </a:endParaRPr>
        </a:p>
      </dgm:t>
    </dgm:pt>
    <dgm:pt modelId="{F7CD31B2-3801-4918-8361-424D0710E5BA}" type="parTrans" cxnId="{C70A0C2C-FEC1-4BBD-A1B0-29A8908459E3}">
      <dgm:prSet custT="1"/>
      <dgm:spPr/>
      <dgm:t>
        <a:bodyPr/>
        <a:lstStyle/>
        <a:p>
          <a:endParaRPr lang="en-IN" sz="1800"/>
        </a:p>
      </dgm:t>
    </dgm:pt>
    <dgm:pt modelId="{EC30CED6-DEFF-4872-B8DC-03C8F150990B}" type="sibTrans" cxnId="{C70A0C2C-FEC1-4BBD-A1B0-29A8908459E3}">
      <dgm:prSet/>
      <dgm:spPr/>
      <dgm:t>
        <a:bodyPr/>
        <a:lstStyle/>
        <a:p>
          <a:endParaRPr lang="en-IN" sz="1800"/>
        </a:p>
      </dgm:t>
    </dgm:pt>
    <dgm:pt modelId="{A404A08B-0E64-482F-9E6D-E3CD21E8F9A4}">
      <dgm:prSet custT="1"/>
      <dgm:spPr>
        <a:solidFill>
          <a:schemeClr val="accent2"/>
        </a:solidFill>
      </dgm:spPr>
      <dgm:t>
        <a:bodyPr/>
        <a:lstStyle/>
        <a:p>
          <a:r>
            <a:rPr lang="en-IN" sz="1800" dirty="0"/>
            <a:t>Abstraction</a:t>
          </a:r>
        </a:p>
        <a:p>
          <a:r>
            <a:rPr lang="en-IN" sz="1800" dirty="0"/>
            <a:t>(Hide Complexity)</a:t>
          </a:r>
        </a:p>
      </dgm:t>
    </dgm:pt>
    <dgm:pt modelId="{C1ECD393-24FC-4951-96A6-1CA9B7EDB7D5}" type="parTrans" cxnId="{EF1AFC53-6E5B-4381-9E70-9E5782146899}">
      <dgm:prSet custT="1"/>
      <dgm:spPr/>
      <dgm:t>
        <a:bodyPr/>
        <a:lstStyle/>
        <a:p>
          <a:endParaRPr lang="en-IN" sz="1800"/>
        </a:p>
      </dgm:t>
    </dgm:pt>
    <dgm:pt modelId="{281D617C-B86E-4277-B56D-0B5722A8B7FF}" type="sibTrans" cxnId="{EF1AFC53-6E5B-4381-9E70-9E5782146899}">
      <dgm:prSet/>
      <dgm:spPr/>
      <dgm:t>
        <a:bodyPr/>
        <a:lstStyle/>
        <a:p>
          <a:endParaRPr lang="en-IN" sz="1800"/>
        </a:p>
      </dgm:t>
    </dgm:pt>
    <dgm:pt modelId="{B6486FBF-E55A-43B7-9315-29019B71EB91}" type="pres">
      <dgm:prSet presAssocID="{1EC30041-331E-42C3-A4CE-D6690808EAB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C2F03B-CCFC-4BE3-92DC-6985502D8AC9}" type="pres">
      <dgm:prSet presAssocID="{7AC46427-60CB-4F3A-9977-D99596E66EFD}" presName="root1" presStyleCnt="0"/>
      <dgm:spPr/>
    </dgm:pt>
    <dgm:pt modelId="{49EAEB11-0918-4DC2-87DE-7E921A8E3A79}" type="pres">
      <dgm:prSet presAssocID="{7AC46427-60CB-4F3A-9977-D99596E66EF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E25820-D43B-4979-82B0-921BA3D9D028}" type="pres">
      <dgm:prSet presAssocID="{7AC46427-60CB-4F3A-9977-D99596E66EFD}" presName="level2hierChild" presStyleCnt="0"/>
      <dgm:spPr/>
    </dgm:pt>
    <dgm:pt modelId="{F38D18E5-99B8-4974-A6F4-DD73D60B1EA7}" type="pres">
      <dgm:prSet presAssocID="{7775E14A-0B35-457F-BB2F-12A48261110E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147B8172-C87C-4B0E-9087-3EE57696E5ED}" type="pres">
      <dgm:prSet presAssocID="{7775E14A-0B35-457F-BB2F-12A48261110E}" presName="connTx" presStyleLbl="parChTrans1D2" presStyleIdx="0" presStyleCnt="5"/>
      <dgm:spPr/>
      <dgm:t>
        <a:bodyPr/>
        <a:lstStyle/>
        <a:p>
          <a:endParaRPr lang="en-US"/>
        </a:p>
      </dgm:t>
    </dgm:pt>
    <dgm:pt modelId="{9C9C92EB-C607-4184-90C6-4AEDFE049672}" type="pres">
      <dgm:prSet presAssocID="{DEE65A58-96AF-4C90-8A7F-4E4552C8A1F5}" presName="root2" presStyleCnt="0"/>
      <dgm:spPr/>
    </dgm:pt>
    <dgm:pt modelId="{F11D31CA-659E-4C81-A45A-EB06391E8321}" type="pres">
      <dgm:prSet presAssocID="{DEE65A58-96AF-4C90-8A7F-4E4552C8A1F5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DA6F61-7341-44DB-94FB-46974EC96FA2}" type="pres">
      <dgm:prSet presAssocID="{DEE65A58-96AF-4C90-8A7F-4E4552C8A1F5}" presName="level3hierChild" presStyleCnt="0"/>
      <dgm:spPr/>
    </dgm:pt>
    <dgm:pt modelId="{6570018B-F4DA-484B-AAB6-D55247FADF9B}" type="pres">
      <dgm:prSet presAssocID="{8D1DB13B-5894-4CE5-99F3-4806CE659D37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64B877CA-20CB-478A-B094-106AAA32EF48}" type="pres">
      <dgm:prSet presAssocID="{8D1DB13B-5894-4CE5-99F3-4806CE659D37}" presName="connTx" presStyleLbl="parChTrans1D2" presStyleIdx="1" presStyleCnt="5"/>
      <dgm:spPr/>
      <dgm:t>
        <a:bodyPr/>
        <a:lstStyle/>
        <a:p>
          <a:endParaRPr lang="en-US"/>
        </a:p>
      </dgm:t>
    </dgm:pt>
    <dgm:pt modelId="{A7E00009-528F-42FA-B27E-7B85770266DC}" type="pres">
      <dgm:prSet presAssocID="{66EDCA37-4BE7-4C2E-B7FD-B628DA84B55A}" presName="root2" presStyleCnt="0"/>
      <dgm:spPr/>
    </dgm:pt>
    <dgm:pt modelId="{EA45717D-1BE5-491C-8D2B-D54B37D3057D}" type="pres">
      <dgm:prSet presAssocID="{66EDCA37-4BE7-4C2E-B7FD-B628DA84B55A}" presName="LevelTwoTextNode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4546AF-D1BA-4D87-BB49-F318FE4C4659}" type="pres">
      <dgm:prSet presAssocID="{66EDCA37-4BE7-4C2E-B7FD-B628DA84B55A}" presName="level3hierChild" presStyleCnt="0"/>
      <dgm:spPr/>
    </dgm:pt>
    <dgm:pt modelId="{4594B529-02FF-4B2B-9732-FD505CCB694B}" type="pres">
      <dgm:prSet presAssocID="{A9E81F1F-7C20-4096-9011-2DCC154CE153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57100A28-CDE2-4701-B2AB-7E0B42B48021}" type="pres">
      <dgm:prSet presAssocID="{A9E81F1F-7C20-4096-9011-2DCC154CE153}" presName="connTx" presStyleLbl="parChTrans1D2" presStyleIdx="2" presStyleCnt="5"/>
      <dgm:spPr/>
      <dgm:t>
        <a:bodyPr/>
        <a:lstStyle/>
        <a:p>
          <a:endParaRPr lang="en-US"/>
        </a:p>
      </dgm:t>
    </dgm:pt>
    <dgm:pt modelId="{886AAF4A-EC57-40DE-B17E-1F6946111FB3}" type="pres">
      <dgm:prSet presAssocID="{655547BF-E32B-41D1-B852-525C4DAB6FC0}" presName="root2" presStyleCnt="0"/>
      <dgm:spPr/>
    </dgm:pt>
    <dgm:pt modelId="{27CA31AE-5975-4F1F-9AD5-97BF69CBE812}" type="pres">
      <dgm:prSet presAssocID="{655547BF-E32B-41D1-B852-525C4DAB6FC0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1BF7C7-C761-45D1-AAB6-C16D4FBCAEA6}" type="pres">
      <dgm:prSet presAssocID="{655547BF-E32B-41D1-B852-525C4DAB6FC0}" presName="level3hierChild" presStyleCnt="0"/>
      <dgm:spPr/>
    </dgm:pt>
    <dgm:pt modelId="{6CCFD887-F132-49F5-A70C-23BCD5F5FA2E}" type="pres">
      <dgm:prSet presAssocID="{F7CD31B2-3801-4918-8361-424D0710E5B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55FEC097-7280-4397-B589-A339D090093E}" type="pres">
      <dgm:prSet presAssocID="{F7CD31B2-3801-4918-8361-424D0710E5B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F348CB37-4A43-4E20-AE7A-3A41F15F5F39}" type="pres">
      <dgm:prSet presAssocID="{52F31539-07AA-4949-A57A-B266BA6D6B82}" presName="root2" presStyleCnt="0"/>
      <dgm:spPr/>
    </dgm:pt>
    <dgm:pt modelId="{BA5F2670-E629-4CD1-92EA-32E4237840DA}" type="pres">
      <dgm:prSet presAssocID="{52F31539-07AA-4949-A57A-B266BA6D6B82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BFE524-1B7D-4AA9-BFA6-0009BFD66EB0}" type="pres">
      <dgm:prSet presAssocID="{52F31539-07AA-4949-A57A-B266BA6D6B82}" presName="level3hierChild" presStyleCnt="0"/>
      <dgm:spPr/>
    </dgm:pt>
    <dgm:pt modelId="{F3ED9DE0-E6E2-41BD-96EC-FEC5B04D5AB0}" type="pres">
      <dgm:prSet presAssocID="{C1ECD393-24FC-4951-96A6-1CA9B7EDB7D5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0049757F-1775-4D2A-A86E-AEB0F068623E}" type="pres">
      <dgm:prSet presAssocID="{C1ECD393-24FC-4951-96A6-1CA9B7EDB7D5}" presName="connTx" presStyleLbl="parChTrans1D2" presStyleIdx="4" presStyleCnt="5"/>
      <dgm:spPr/>
      <dgm:t>
        <a:bodyPr/>
        <a:lstStyle/>
        <a:p>
          <a:endParaRPr lang="en-US"/>
        </a:p>
      </dgm:t>
    </dgm:pt>
    <dgm:pt modelId="{CDB85A2E-F2BD-4588-AD48-37984245580B}" type="pres">
      <dgm:prSet presAssocID="{A404A08B-0E64-482F-9E6D-E3CD21E8F9A4}" presName="root2" presStyleCnt="0"/>
      <dgm:spPr/>
    </dgm:pt>
    <dgm:pt modelId="{83FA74F2-455A-428B-A515-221E902121F1}" type="pres">
      <dgm:prSet presAssocID="{A404A08B-0E64-482F-9E6D-E3CD21E8F9A4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0ED4E9-D18D-430C-9AD8-FD9C8966F382}" type="pres">
      <dgm:prSet presAssocID="{A404A08B-0E64-482F-9E6D-E3CD21E8F9A4}" presName="level3hierChild" presStyleCnt="0"/>
      <dgm:spPr/>
    </dgm:pt>
  </dgm:ptLst>
  <dgm:cxnLst>
    <dgm:cxn modelId="{6B0430A7-6005-4F6B-ADE4-09459078520F}" type="presOf" srcId="{7AC46427-60CB-4F3A-9977-D99596E66EFD}" destId="{49EAEB11-0918-4DC2-87DE-7E921A8E3A79}" srcOrd="0" destOrd="0" presId="urn:microsoft.com/office/officeart/2008/layout/HorizontalMultiLevelHierarchy"/>
    <dgm:cxn modelId="{7F1B0242-943E-4597-93D5-1BA3A1F5C433}" type="presOf" srcId="{7775E14A-0B35-457F-BB2F-12A48261110E}" destId="{147B8172-C87C-4B0E-9087-3EE57696E5ED}" srcOrd="1" destOrd="0" presId="urn:microsoft.com/office/officeart/2008/layout/HorizontalMultiLevelHierarchy"/>
    <dgm:cxn modelId="{A236ED85-A427-4CDC-8096-ABE46BFBA436}" type="presOf" srcId="{66EDCA37-4BE7-4C2E-B7FD-B628DA84B55A}" destId="{EA45717D-1BE5-491C-8D2B-D54B37D3057D}" srcOrd="0" destOrd="0" presId="urn:microsoft.com/office/officeart/2008/layout/HorizontalMultiLevelHierarchy"/>
    <dgm:cxn modelId="{3236A9B6-7ECF-44AF-BBFF-F8163C0293E5}" type="presOf" srcId="{8D1DB13B-5894-4CE5-99F3-4806CE659D37}" destId="{64B877CA-20CB-478A-B094-106AAA32EF48}" srcOrd="1" destOrd="0" presId="urn:microsoft.com/office/officeart/2008/layout/HorizontalMultiLevelHierarchy"/>
    <dgm:cxn modelId="{6E6D6949-8F7E-4EF9-B4B6-483988779DAA}" type="presOf" srcId="{A9E81F1F-7C20-4096-9011-2DCC154CE153}" destId="{57100A28-CDE2-4701-B2AB-7E0B42B48021}" srcOrd="1" destOrd="0" presId="urn:microsoft.com/office/officeart/2008/layout/HorizontalMultiLevelHierarchy"/>
    <dgm:cxn modelId="{EF1AFC53-6E5B-4381-9E70-9E5782146899}" srcId="{7AC46427-60CB-4F3A-9977-D99596E66EFD}" destId="{A404A08B-0E64-482F-9E6D-E3CD21E8F9A4}" srcOrd="4" destOrd="0" parTransId="{C1ECD393-24FC-4951-96A6-1CA9B7EDB7D5}" sibTransId="{281D617C-B86E-4277-B56D-0B5722A8B7FF}"/>
    <dgm:cxn modelId="{7DB1F6BC-FD36-4E7C-AD24-D7E109807CD2}" type="presOf" srcId="{A9E81F1F-7C20-4096-9011-2DCC154CE153}" destId="{4594B529-02FF-4B2B-9732-FD505CCB694B}" srcOrd="0" destOrd="0" presId="urn:microsoft.com/office/officeart/2008/layout/HorizontalMultiLevelHierarchy"/>
    <dgm:cxn modelId="{AA4B7373-5095-481B-8430-27CD16608CEB}" type="presOf" srcId="{8D1DB13B-5894-4CE5-99F3-4806CE659D37}" destId="{6570018B-F4DA-484B-AAB6-D55247FADF9B}" srcOrd="0" destOrd="0" presId="urn:microsoft.com/office/officeart/2008/layout/HorizontalMultiLevelHierarchy"/>
    <dgm:cxn modelId="{C07F4F5E-D472-4785-9721-2B294435BF28}" type="presOf" srcId="{DEE65A58-96AF-4C90-8A7F-4E4552C8A1F5}" destId="{F11D31CA-659E-4C81-A45A-EB06391E8321}" srcOrd="0" destOrd="0" presId="urn:microsoft.com/office/officeart/2008/layout/HorizontalMultiLevelHierarchy"/>
    <dgm:cxn modelId="{9DB60F65-855B-4BD3-973F-A984F900E031}" type="presOf" srcId="{655547BF-E32B-41D1-B852-525C4DAB6FC0}" destId="{27CA31AE-5975-4F1F-9AD5-97BF69CBE812}" srcOrd="0" destOrd="0" presId="urn:microsoft.com/office/officeart/2008/layout/HorizontalMultiLevelHierarchy"/>
    <dgm:cxn modelId="{2B30CCC6-0328-4447-86C5-C57826B793EC}" type="presOf" srcId="{C1ECD393-24FC-4951-96A6-1CA9B7EDB7D5}" destId="{F3ED9DE0-E6E2-41BD-96EC-FEC5B04D5AB0}" srcOrd="0" destOrd="0" presId="urn:microsoft.com/office/officeart/2008/layout/HorizontalMultiLevelHierarchy"/>
    <dgm:cxn modelId="{3562E139-89A1-4D05-A9FD-6E336C99D8D5}" srcId="{7AC46427-60CB-4F3A-9977-D99596E66EFD}" destId="{655547BF-E32B-41D1-B852-525C4DAB6FC0}" srcOrd="2" destOrd="0" parTransId="{A9E81F1F-7C20-4096-9011-2DCC154CE153}" sibTransId="{B98D44D6-0FC8-47F3-AED5-8D40404666D1}"/>
    <dgm:cxn modelId="{45EED6F8-ABFD-4FCD-9812-D30F13E8C7CF}" type="presOf" srcId="{1EC30041-331E-42C3-A4CE-D6690808EAB6}" destId="{B6486FBF-E55A-43B7-9315-29019B71EB91}" srcOrd="0" destOrd="0" presId="urn:microsoft.com/office/officeart/2008/layout/HorizontalMultiLevelHierarchy"/>
    <dgm:cxn modelId="{0A13E3DB-70F1-4E79-B7C9-00B66BDD3B5A}" srcId="{7AC46427-60CB-4F3A-9977-D99596E66EFD}" destId="{66EDCA37-4BE7-4C2E-B7FD-B628DA84B55A}" srcOrd="1" destOrd="0" parTransId="{8D1DB13B-5894-4CE5-99F3-4806CE659D37}" sibTransId="{4FF34316-385D-4499-98B4-E905523818B7}"/>
    <dgm:cxn modelId="{93038CFD-224C-4A52-A7F1-ACE7B36470A2}" type="presOf" srcId="{52F31539-07AA-4949-A57A-B266BA6D6B82}" destId="{BA5F2670-E629-4CD1-92EA-32E4237840DA}" srcOrd="0" destOrd="0" presId="urn:microsoft.com/office/officeart/2008/layout/HorizontalMultiLevelHierarchy"/>
    <dgm:cxn modelId="{1DEDB821-DAAD-4182-8187-88D970AD1E10}" type="presOf" srcId="{C1ECD393-24FC-4951-96A6-1CA9B7EDB7D5}" destId="{0049757F-1775-4D2A-A86E-AEB0F068623E}" srcOrd="1" destOrd="0" presId="urn:microsoft.com/office/officeart/2008/layout/HorizontalMultiLevelHierarchy"/>
    <dgm:cxn modelId="{71770440-A9F5-4538-A990-077B3DF827A4}" type="presOf" srcId="{A404A08B-0E64-482F-9E6D-E3CD21E8F9A4}" destId="{83FA74F2-455A-428B-A515-221E902121F1}" srcOrd="0" destOrd="0" presId="urn:microsoft.com/office/officeart/2008/layout/HorizontalMultiLevelHierarchy"/>
    <dgm:cxn modelId="{5D6DD741-BE0C-4568-A7F5-F0D27CA017C8}" srcId="{7AC46427-60CB-4F3A-9977-D99596E66EFD}" destId="{DEE65A58-96AF-4C90-8A7F-4E4552C8A1F5}" srcOrd="0" destOrd="0" parTransId="{7775E14A-0B35-457F-BB2F-12A48261110E}" sibTransId="{4CC79ADD-EBB2-4EE0-A426-9D3A9C79141C}"/>
    <dgm:cxn modelId="{2030025E-ABF6-45AD-BBFB-032045531A0F}" srcId="{1EC30041-331E-42C3-A4CE-D6690808EAB6}" destId="{7AC46427-60CB-4F3A-9977-D99596E66EFD}" srcOrd="0" destOrd="0" parTransId="{CCA37D23-FD9B-4408-8F9F-4D79ECE91631}" sibTransId="{5C7CA6F8-7B75-40C9-A6AF-02EE32D3CE8C}"/>
    <dgm:cxn modelId="{9A7F7B99-9E7A-48C7-B242-AFAE3E4869EE}" type="presOf" srcId="{F7CD31B2-3801-4918-8361-424D0710E5BA}" destId="{6CCFD887-F132-49F5-A70C-23BCD5F5FA2E}" srcOrd="0" destOrd="0" presId="urn:microsoft.com/office/officeart/2008/layout/HorizontalMultiLevelHierarchy"/>
    <dgm:cxn modelId="{C70A0C2C-FEC1-4BBD-A1B0-29A8908459E3}" srcId="{7AC46427-60CB-4F3A-9977-D99596E66EFD}" destId="{52F31539-07AA-4949-A57A-B266BA6D6B82}" srcOrd="3" destOrd="0" parTransId="{F7CD31B2-3801-4918-8361-424D0710E5BA}" sibTransId="{EC30CED6-DEFF-4872-B8DC-03C8F150990B}"/>
    <dgm:cxn modelId="{3A6F2C9F-8706-437B-8104-D5FBC68BEE20}" type="presOf" srcId="{F7CD31B2-3801-4918-8361-424D0710E5BA}" destId="{55FEC097-7280-4397-B589-A339D090093E}" srcOrd="1" destOrd="0" presId="urn:microsoft.com/office/officeart/2008/layout/HorizontalMultiLevelHierarchy"/>
    <dgm:cxn modelId="{0D71EE67-F1A5-4D93-AA72-46E1066616B1}" type="presOf" srcId="{7775E14A-0B35-457F-BB2F-12A48261110E}" destId="{F38D18E5-99B8-4974-A6F4-DD73D60B1EA7}" srcOrd="0" destOrd="0" presId="urn:microsoft.com/office/officeart/2008/layout/HorizontalMultiLevelHierarchy"/>
    <dgm:cxn modelId="{9AE85222-0A22-46A9-9AA3-1C94A295833D}" type="presParOf" srcId="{B6486FBF-E55A-43B7-9315-29019B71EB91}" destId="{89C2F03B-CCFC-4BE3-92DC-6985502D8AC9}" srcOrd="0" destOrd="0" presId="urn:microsoft.com/office/officeart/2008/layout/HorizontalMultiLevelHierarchy"/>
    <dgm:cxn modelId="{2A22F6F0-F6A3-4B97-A75B-03ECE090D531}" type="presParOf" srcId="{89C2F03B-CCFC-4BE3-92DC-6985502D8AC9}" destId="{49EAEB11-0918-4DC2-87DE-7E921A8E3A79}" srcOrd="0" destOrd="0" presId="urn:microsoft.com/office/officeart/2008/layout/HorizontalMultiLevelHierarchy"/>
    <dgm:cxn modelId="{554C56DB-282C-4964-9B80-8397FF7EB6AC}" type="presParOf" srcId="{89C2F03B-CCFC-4BE3-92DC-6985502D8AC9}" destId="{A0E25820-D43B-4979-82B0-921BA3D9D028}" srcOrd="1" destOrd="0" presId="urn:microsoft.com/office/officeart/2008/layout/HorizontalMultiLevelHierarchy"/>
    <dgm:cxn modelId="{FF0BE9D3-9694-44D6-A288-7679F1299402}" type="presParOf" srcId="{A0E25820-D43B-4979-82B0-921BA3D9D028}" destId="{F38D18E5-99B8-4974-A6F4-DD73D60B1EA7}" srcOrd="0" destOrd="0" presId="urn:microsoft.com/office/officeart/2008/layout/HorizontalMultiLevelHierarchy"/>
    <dgm:cxn modelId="{8D7B988F-23DC-4856-9048-9C6887CFE5E9}" type="presParOf" srcId="{F38D18E5-99B8-4974-A6F4-DD73D60B1EA7}" destId="{147B8172-C87C-4B0E-9087-3EE57696E5ED}" srcOrd="0" destOrd="0" presId="urn:microsoft.com/office/officeart/2008/layout/HorizontalMultiLevelHierarchy"/>
    <dgm:cxn modelId="{0FF9C354-D790-4A0C-99B4-215CA99CC7F5}" type="presParOf" srcId="{A0E25820-D43B-4979-82B0-921BA3D9D028}" destId="{9C9C92EB-C607-4184-90C6-4AEDFE049672}" srcOrd="1" destOrd="0" presId="urn:microsoft.com/office/officeart/2008/layout/HorizontalMultiLevelHierarchy"/>
    <dgm:cxn modelId="{3EB38C29-97F0-4065-ADCE-A29F38347F16}" type="presParOf" srcId="{9C9C92EB-C607-4184-90C6-4AEDFE049672}" destId="{F11D31CA-659E-4C81-A45A-EB06391E8321}" srcOrd="0" destOrd="0" presId="urn:microsoft.com/office/officeart/2008/layout/HorizontalMultiLevelHierarchy"/>
    <dgm:cxn modelId="{B1AF376D-C7CE-44B1-AD0F-639B8D420549}" type="presParOf" srcId="{9C9C92EB-C607-4184-90C6-4AEDFE049672}" destId="{4CDA6F61-7341-44DB-94FB-46974EC96FA2}" srcOrd="1" destOrd="0" presId="urn:microsoft.com/office/officeart/2008/layout/HorizontalMultiLevelHierarchy"/>
    <dgm:cxn modelId="{5EB56866-61E7-4D50-8A85-5122B2B99C4E}" type="presParOf" srcId="{A0E25820-D43B-4979-82B0-921BA3D9D028}" destId="{6570018B-F4DA-484B-AAB6-D55247FADF9B}" srcOrd="2" destOrd="0" presId="urn:microsoft.com/office/officeart/2008/layout/HorizontalMultiLevelHierarchy"/>
    <dgm:cxn modelId="{3B8B8C1D-734D-4D4C-A152-5AF0E619A76D}" type="presParOf" srcId="{6570018B-F4DA-484B-AAB6-D55247FADF9B}" destId="{64B877CA-20CB-478A-B094-106AAA32EF48}" srcOrd="0" destOrd="0" presId="urn:microsoft.com/office/officeart/2008/layout/HorizontalMultiLevelHierarchy"/>
    <dgm:cxn modelId="{A55ED255-FB79-49FC-BE39-060FC80BD255}" type="presParOf" srcId="{A0E25820-D43B-4979-82B0-921BA3D9D028}" destId="{A7E00009-528F-42FA-B27E-7B85770266DC}" srcOrd="3" destOrd="0" presId="urn:microsoft.com/office/officeart/2008/layout/HorizontalMultiLevelHierarchy"/>
    <dgm:cxn modelId="{B736DD8C-5C38-478D-BF4F-9D5B2F391AE2}" type="presParOf" srcId="{A7E00009-528F-42FA-B27E-7B85770266DC}" destId="{EA45717D-1BE5-491C-8D2B-D54B37D3057D}" srcOrd="0" destOrd="0" presId="urn:microsoft.com/office/officeart/2008/layout/HorizontalMultiLevelHierarchy"/>
    <dgm:cxn modelId="{9361A00E-A592-4336-BCA0-C60DE826B39D}" type="presParOf" srcId="{A7E00009-528F-42FA-B27E-7B85770266DC}" destId="{8D4546AF-D1BA-4D87-BB49-F318FE4C4659}" srcOrd="1" destOrd="0" presId="urn:microsoft.com/office/officeart/2008/layout/HorizontalMultiLevelHierarchy"/>
    <dgm:cxn modelId="{EF2557C0-F487-48A6-A8B4-8277CD174A8C}" type="presParOf" srcId="{A0E25820-D43B-4979-82B0-921BA3D9D028}" destId="{4594B529-02FF-4B2B-9732-FD505CCB694B}" srcOrd="4" destOrd="0" presId="urn:microsoft.com/office/officeart/2008/layout/HorizontalMultiLevelHierarchy"/>
    <dgm:cxn modelId="{769EA533-E9D4-4204-9D57-58306CA0C512}" type="presParOf" srcId="{4594B529-02FF-4B2B-9732-FD505CCB694B}" destId="{57100A28-CDE2-4701-B2AB-7E0B42B48021}" srcOrd="0" destOrd="0" presId="urn:microsoft.com/office/officeart/2008/layout/HorizontalMultiLevelHierarchy"/>
    <dgm:cxn modelId="{F3D997C6-CDF1-4544-813D-36D0C64876EF}" type="presParOf" srcId="{A0E25820-D43B-4979-82B0-921BA3D9D028}" destId="{886AAF4A-EC57-40DE-B17E-1F6946111FB3}" srcOrd="5" destOrd="0" presId="urn:microsoft.com/office/officeart/2008/layout/HorizontalMultiLevelHierarchy"/>
    <dgm:cxn modelId="{308B9514-8C2E-48E6-BECA-BD1F0E3F9180}" type="presParOf" srcId="{886AAF4A-EC57-40DE-B17E-1F6946111FB3}" destId="{27CA31AE-5975-4F1F-9AD5-97BF69CBE812}" srcOrd="0" destOrd="0" presId="urn:microsoft.com/office/officeart/2008/layout/HorizontalMultiLevelHierarchy"/>
    <dgm:cxn modelId="{C9DA4ACF-DF87-4E6B-97AB-0D8BFC52780C}" type="presParOf" srcId="{886AAF4A-EC57-40DE-B17E-1F6946111FB3}" destId="{4D1BF7C7-C761-45D1-AAB6-C16D4FBCAEA6}" srcOrd="1" destOrd="0" presId="urn:microsoft.com/office/officeart/2008/layout/HorizontalMultiLevelHierarchy"/>
    <dgm:cxn modelId="{8F3F057A-5545-4E15-B144-9CDD4AA3BA28}" type="presParOf" srcId="{A0E25820-D43B-4979-82B0-921BA3D9D028}" destId="{6CCFD887-F132-49F5-A70C-23BCD5F5FA2E}" srcOrd="6" destOrd="0" presId="urn:microsoft.com/office/officeart/2008/layout/HorizontalMultiLevelHierarchy"/>
    <dgm:cxn modelId="{048691A0-6E91-4BBB-AF86-E87FDB62F850}" type="presParOf" srcId="{6CCFD887-F132-49F5-A70C-23BCD5F5FA2E}" destId="{55FEC097-7280-4397-B589-A339D090093E}" srcOrd="0" destOrd="0" presId="urn:microsoft.com/office/officeart/2008/layout/HorizontalMultiLevelHierarchy"/>
    <dgm:cxn modelId="{59094209-A0D5-41EC-BFD3-DD683925755E}" type="presParOf" srcId="{A0E25820-D43B-4979-82B0-921BA3D9D028}" destId="{F348CB37-4A43-4E20-AE7A-3A41F15F5F39}" srcOrd="7" destOrd="0" presId="urn:microsoft.com/office/officeart/2008/layout/HorizontalMultiLevelHierarchy"/>
    <dgm:cxn modelId="{C20FEE66-25EA-4AA1-B2C2-090D3BB23C52}" type="presParOf" srcId="{F348CB37-4A43-4E20-AE7A-3A41F15F5F39}" destId="{BA5F2670-E629-4CD1-92EA-32E4237840DA}" srcOrd="0" destOrd="0" presId="urn:microsoft.com/office/officeart/2008/layout/HorizontalMultiLevelHierarchy"/>
    <dgm:cxn modelId="{70810280-9866-407B-8253-79FF9C42259C}" type="presParOf" srcId="{F348CB37-4A43-4E20-AE7A-3A41F15F5F39}" destId="{D6BFE524-1B7D-4AA9-BFA6-0009BFD66EB0}" srcOrd="1" destOrd="0" presId="urn:microsoft.com/office/officeart/2008/layout/HorizontalMultiLevelHierarchy"/>
    <dgm:cxn modelId="{C61E2275-22FE-48C4-9A21-5311EF161C6E}" type="presParOf" srcId="{A0E25820-D43B-4979-82B0-921BA3D9D028}" destId="{F3ED9DE0-E6E2-41BD-96EC-FEC5B04D5AB0}" srcOrd="8" destOrd="0" presId="urn:microsoft.com/office/officeart/2008/layout/HorizontalMultiLevelHierarchy"/>
    <dgm:cxn modelId="{CCF47BCF-76A4-4CF9-90C8-770A1183B4EE}" type="presParOf" srcId="{F3ED9DE0-E6E2-41BD-96EC-FEC5B04D5AB0}" destId="{0049757F-1775-4D2A-A86E-AEB0F068623E}" srcOrd="0" destOrd="0" presId="urn:microsoft.com/office/officeart/2008/layout/HorizontalMultiLevelHierarchy"/>
    <dgm:cxn modelId="{C660579D-048E-4A6C-BE21-6B263E97AE90}" type="presParOf" srcId="{A0E25820-D43B-4979-82B0-921BA3D9D028}" destId="{CDB85A2E-F2BD-4588-AD48-37984245580B}" srcOrd="9" destOrd="0" presId="urn:microsoft.com/office/officeart/2008/layout/HorizontalMultiLevelHierarchy"/>
    <dgm:cxn modelId="{B48842BD-D2CF-4CF0-8D23-4EAD30D5CEE7}" type="presParOf" srcId="{CDB85A2E-F2BD-4588-AD48-37984245580B}" destId="{83FA74F2-455A-428B-A515-221E902121F1}" srcOrd="0" destOrd="0" presId="urn:microsoft.com/office/officeart/2008/layout/HorizontalMultiLevelHierarchy"/>
    <dgm:cxn modelId="{E4C85BFB-9517-40BC-A171-E36E5F149A22}" type="presParOf" srcId="{CDB85A2E-F2BD-4588-AD48-37984245580B}" destId="{090ED4E9-D18D-430C-9AD8-FD9C8966F38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57F148E5-F73A-488F-9258-2EF034142B6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1F9A8E-2AC6-4473-B9EB-E059DA188A7D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Access Modifiers</a:t>
          </a:r>
        </a:p>
      </dgm:t>
    </dgm:pt>
    <dgm:pt modelId="{49AC02BB-15CC-404A-87F6-5B3354C18C2C}" type="parTrans" cxnId="{70493101-B684-4DB6-B65F-F802F3A40A3D}">
      <dgm:prSet/>
      <dgm:spPr/>
      <dgm:t>
        <a:bodyPr/>
        <a:lstStyle/>
        <a:p>
          <a:endParaRPr lang="en-IN" sz="1800"/>
        </a:p>
      </dgm:t>
    </dgm:pt>
    <dgm:pt modelId="{419A63B2-1D8E-4C7A-B801-50EEFF73E97B}" type="sibTrans" cxnId="{70493101-B684-4DB6-B65F-F802F3A40A3D}">
      <dgm:prSet/>
      <dgm:spPr/>
      <dgm:t>
        <a:bodyPr/>
        <a:lstStyle/>
        <a:p>
          <a:endParaRPr lang="en-IN" sz="1800"/>
        </a:p>
      </dgm:t>
    </dgm:pt>
    <dgm:pt modelId="{0E31248E-E6DA-4BBF-8DA2-49A75EF36DE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public</a:t>
          </a:r>
        </a:p>
      </dgm:t>
    </dgm:pt>
    <dgm:pt modelId="{F59D5DC0-D7A4-49BB-86D4-0E99B875AD6E}" type="parTrans" cxnId="{31EE4BD4-F876-469F-B750-3A39CBC58BD5}">
      <dgm:prSet/>
      <dgm:spPr/>
      <dgm:t>
        <a:bodyPr/>
        <a:lstStyle/>
        <a:p>
          <a:endParaRPr lang="en-IN" sz="1800"/>
        </a:p>
      </dgm:t>
    </dgm:pt>
    <dgm:pt modelId="{23B99AF6-393E-4C7A-A562-D027D32CA558}" type="sibTrans" cxnId="{31EE4BD4-F876-469F-B750-3A39CBC58BD5}">
      <dgm:prSet/>
      <dgm:spPr/>
      <dgm:t>
        <a:bodyPr/>
        <a:lstStyle/>
        <a:p>
          <a:endParaRPr lang="en-IN" sz="1800"/>
        </a:p>
      </dgm:t>
    </dgm:pt>
    <dgm:pt modelId="{441E0FC7-7661-442F-A962-48A7FE6AA13A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private</a:t>
          </a:r>
        </a:p>
      </dgm:t>
    </dgm:pt>
    <dgm:pt modelId="{A6BB5F39-4D9F-4A5B-BDD0-AF2AB9AEA767}" type="parTrans" cxnId="{2CA06453-842E-4DD6-BE7D-9209443B844F}">
      <dgm:prSet/>
      <dgm:spPr/>
      <dgm:t>
        <a:bodyPr/>
        <a:lstStyle/>
        <a:p>
          <a:endParaRPr lang="en-IN" sz="1800"/>
        </a:p>
      </dgm:t>
    </dgm:pt>
    <dgm:pt modelId="{EF035614-AC74-4E35-AB63-28B37FC3C927}" type="sibTrans" cxnId="{2CA06453-842E-4DD6-BE7D-9209443B844F}">
      <dgm:prSet/>
      <dgm:spPr/>
      <dgm:t>
        <a:bodyPr/>
        <a:lstStyle/>
        <a:p>
          <a:endParaRPr lang="en-IN" sz="1800"/>
        </a:p>
      </dgm:t>
    </dgm:pt>
    <dgm:pt modelId="{46B110CA-FA2D-488F-A464-3B945A770B1E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IN" sz="1800" dirty="0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rPr>
            <a:t>protected</a:t>
          </a:r>
        </a:p>
      </dgm:t>
    </dgm:pt>
    <dgm:pt modelId="{E8AD9B7F-8166-4722-8C26-0F8CDC145F66}" type="parTrans" cxnId="{9C7FD8FF-D7BE-4967-B838-662170A533B7}">
      <dgm:prSet/>
      <dgm:spPr/>
      <dgm:t>
        <a:bodyPr/>
        <a:lstStyle/>
        <a:p>
          <a:endParaRPr lang="en-IN" sz="1800"/>
        </a:p>
      </dgm:t>
    </dgm:pt>
    <dgm:pt modelId="{265A8486-EE25-4D2D-9DA6-5238CE3DB4F0}" type="sibTrans" cxnId="{9C7FD8FF-D7BE-4967-B838-662170A533B7}">
      <dgm:prSet/>
      <dgm:spPr/>
      <dgm:t>
        <a:bodyPr/>
        <a:lstStyle/>
        <a:p>
          <a:endParaRPr lang="en-IN" sz="1800"/>
        </a:p>
      </dgm:t>
    </dgm:pt>
    <dgm:pt modelId="{A713153C-B6B1-4506-8AAD-C0B8833959D0}" type="pres">
      <dgm:prSet presAssocID="{57F148E5-F73A-488F-9258-2EF034142B6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4CF4ACE-207A-468E-AE90-5FF811E20C31}" type="pres">
      <dgm:prSet presAssocID="{CB1F9A8E-2AC6-4473-B9EB-E059DA188A7D}" presName="hierRoot1" presStyleCnt="0">
        <dgm:presLayoutVars>
          <dgm:hierBranch val="init"/>
        </dgm:presLayoutVars>
      </dgm:prSet>
      <dgm:spPr/>
    </dgm:pt>
    <dgm:pt modelId="{6539698D-6FEE-49FB-9FE3-5FC323A74EB3}" type="pres">
      <dgm:prSet presAssocID="{CB1F9A8E-2AC6-4473-B9EB-E059DA188A7D}" presName="rootComposite1" presStyleCnt="0"/>
      <dgm:spPr/>
    </dgm:pt>
    <dgm:pt modelId="{55AA13B5-9CF5-45D0-87E7-240CB911D2E8}" type="pres">
      <dgm:prSet presAssocID="{CB1F9A8E-2AC6-4473-B9EB-E059DA188A7D}" presName="rootText1" presStyleLbl="node0" presStyleIdx="0" presStyleCnt="1" custScaleX="172858" custScaleY="100778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B4ABF8F9-A5A8-49F1-AE46-12EBD857A791}" type="pres">
      <dgm:prSet presAssocID="{CB1F9A8E-2AC6-4473-B9EB-E059DA188A7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D3512BC-20A1-4DEA-B1FE-77CBA8AD923F}" type="pres">
      <dgm:prSet presAssocID="{CB1F9A8E-2AC6-4473-B9EB-E059DA188A7D}" presName="hierChild2" presStyleCnt="0"/>
      <dgm:spPr/>
    </dgm:pt>
    <dgm:pt modelId="{7BC406F8-9552-4397-9832-7ECFF438B610}" type="pres">
      <dgm:prSet presAssocID="{F59D5DC0-D7A4-49BB-86D4-0E99B875AD6E}" presName="Name37" presStyleLbl="parChTrans1D2" presStyleIdx="0" presStyleCnt="3"/>
      <dgm:spPr/>
      <dgm:t>
        <a:bodyPr/>
        <a:lstStyle/>
        <a:p>
          <a:endParaRPr lang="en-US"/>
        </a:p>
      </dgm:t>
    </dgm:pt>
    <dgm:pt modelId="{094E4F03-ABEE-4F5D-B3A7-894B0266E4A4}" type="pres">
      <dgm:prSet presAssocID="{0E31248E-E6DA-4BBF-8DA2-49A75EF36DE0}" presName="hierRoot2" presStyleCnt="0">
        <dgm:presLayoutVars>
          <dgm:hierBranch val="init"/>
        </dgm:presLayoutVars>
      </dgm:prSet>
      <dgm:spPr/>
    </dgm:pt>
    <dgm:pt modelId="{38DBF974-72CA-49DC-B458-7C4989B5B383}" type="pres">
      <dgm:prSet presAssocID="{0E31248E-E6DA-4BBF-8DA2-49A75EF36DE0}" presName="rootComposite" presStyleCnt="0"/>
      <dgm:spPr/>
    </dgm:pt>
    <dgm:pt modelId="{C41D9FD9-8BE0-4008-91CD-F6ED7E504CC0}" type="pres">
      <dgm:prSet presAssocID="{0E31248E-E6DA-4BBF-8DA2-49A75EF36DE0}" presName="rootText" presStyleLbl="node2" presStyleIdx="0" presStyleCnt="3" custLinFactNeighborY="3592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B9C7E9D9-C0A8-409E-961F-BA8EB76B236C}" type="pres">
      <dgm:prSet presAssocID="{0E31248E-E6DA-4BBF-8DA2-49A75EF36DE0}" presName="rootConnector" presStyleLbl="node2" presStyleIdx="0" presStyleCnt="3"/>
      <dgm:spPr/>
      <dgm:t>
        <a:bodyPr/>
        <a:lstStyle/>
        <a:p>
          <a:endParaRPr lang="en-US"/>
        </a:p>
      </dgm:t>
    </dgm:pt>
    <dgm:pt modelId="{8E0AECE2-B7D2-436B-8E51-3C82E3F6A69A}" type="pres">
      <dgm:prSet presAssocID="{0E31248E-E6DA-4BBF-8DA2-49A75EF36DE0}" presName="hierChild4" presStyleCnt="0"/>
      <dgm:spPr/>
    </dgm:pt>
    <dgm:pt modelId="{8A94E566-0AB5-4B7C-BC37-AE56057E4DDA}" type="pres">
      <dgm:prSet presAssocID="{0E31248E-E6DA-4BBF-8DA2-49A75EF36DE0}" presName="hierChild5" presStyleCnt="0"/>
      <dgm:spPr/>
    </dgm:pt>
    <dgm:pt modelId="{CFEF3627-4BF2-4BFF-8E89-38274B055A8E}" type="pres">
      <dgm:prSet presAssocID="{A6BB5F39-4D9F-4A5B-BDD0-AF2AB9AEA767}" presName="Name37" presStyleLbl="parChTrans1D2" presStyleIdx="1" presStyleCnt="3"/>
      <dgm:spPr/>
      <dgm:t>
        <a:bodyPr/>
        <a:lstStyle/>
        <a:p>
          <a:endParaRPr lang="en-US"/>
        </a:p>
      </dgm:t>
    </dgm:pt>
    <dgm:pt modelId="{B5E77A2F-76EC-4F43-9643-834F63836149}" type="pres">
      <dgm:prSet presAssocID="{441E0FC7-7661-442F-A962-48A7FE6AA13A}" presName="hierRoot2" presStyleCnt="0">
        <dgm:presLayoutVars>
          <dgm:hierBranch val="init"/>
        </dgm:presLayoutVars>
      </dgm:prSet>
      <dgm:spPr/>
    </dgm:pt>
    <dgm:pt modelId="{EFB4CEE0-B7A5-4212-ABB2-F37AA5880AA1}" type="pres">
      <dgm:prSet presAssocID="{441E0FC7-7661-442F-A962-48A7FE6AA13A}" presName="rootComposite" presStyleCnt="0"/>
      <dgm:spPr/>
    </dgm:pt>
    <dgm:pt modelId="{0D171B6E-F900-4CF9-88E0-BCC64C91A725}" type="pres">
      <dgm:prSet presAssocID="{441E0FC7-7661-442F-A962-48A7FE6AA13A}" presName="rootText" presStyleLbl="node2" presStyleIdx="1" presStyleCnt="3" custLinFactNeighborY="3592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457E24BC-69BA-40BE-9A22-BC609422989F}" type="pres">
      <dgm:prSet presAssocID="{441E0FC7-7661-442F-A962-48A7FE6AA13A}" presName="rootConnector" presStyleLbl="node2" presStyleIdx="1" presStyleCnt="3"/>
      <dgm:spPr/>
      <dgm:t>
        <a:bodyPr/>
        <a:lstStyle/>
        <a:p>
          <a:endParaRPr lang="en-US"/>
        </a:p>
      </dgm:t>
    </dgm:pt>
    <dgm:pt modelId="{EDC15703-68A9-43C9-91CB-5CEAA9F67E51}" type="pres">
      <dgm:prSet presAssocID="{441E0FC7-7661-442F-A962-48A7FE6AA13A}" presName="hierChild4" presStyleCnt="0"/>
      <dgm:spPr/>
    </dgm:pt>
    <dgm:pt modelId="{864AA64B-6059-4025-9586-90C4C162FCAD}" type="pres">
      <dgm:prSet presAssocID="{441E0FC7-7661-442F-A962-48A7FE6AA13A}" presName="hierChild5" presStyleCnt="0"/>
      <dgm:spPr/>
    </dgm:pt>
    <dgm:pt modelId="{2A8B2FCC-EED3-4BFF-BD96-89AAD82CD2CE}" type="pres">
      <dgm:prSet presAssocID="{E8AD9B7F-8166-4722-8C26-0F8CDC145F66}" presName="Name37" presStyleLbl="parChTrans1D2" presStyleIdx="2" presStyleCnt="3"/>
      <dgm:spPr/>
      <dgm:t>
        <a:bodyPr/>
        <a:lstStyle/>
        <a:p>
          <a:endParaRPr lang="en-US"/>
        </a:p>
      </dgm:t>
    </dgm:pt>
    <dgm:pt modelId="{BB9919E1-4CE6-415B-8B1E-B6417AC1DA0B}" type="pres">
      <dgm:prSet presAssocID="{46B110CA-FA2D-488F-A464-3B945A770B1E}" presName="hierRoot2" presStyleCnt="0">
        <dgm:presLayoutVars>
          <dgm:hierBranch val="init"/>
        </dgm:presLayoutVars>
      </dgm:prSet>
      <dgm:spPr/>
    </dgm:pt>
    <dgm:pt modelId="{4C1835D1-8FDF-4883-B407-9E1AE29FF603}" type="pres">
      <dgm:prSet presAssocID="{46B110CA-FA2D-488F-A464-3B945A770B1E}" presName="rootComposite" presStyleCnt="0"/>
      <dgm:spPr/>
    </dgm:pt>
    <dgm:pt modelId="{2212133D-E2AD-42CB-ACB2-6B5E9A159EC5}" type="pres">
      <dgm:prSet presAssocID="{46B110CA-FA2D-488F-A464-3B945A770B1E}" presName="rootText" presStyleLbl="node2" presStyleIdx="2" presStyleCnt="3" custLinFactNeighborX="-556" custLinFactNeighborY="35924">
        <dgm:presLayoutVars>
          <dgm:chPref val="3"/>
        </dgm:presLayoutVars>
      </dgm:prSet>
      <dgm:spPr>
        <a:prstGeom prst="flowChartAlternateProcess">
          <a:avLst/>
        </a:prstGeom>
      </dgm:spPr>
      <dgm:t>
        <a:bodyPr/>
        <a:lstStyle/>
        <a:p>
          <a:endParaRPr lang="en-US"/>
        </a:p>
      </dgm:t>
    </dgm:pt>
    <dgm:pt modelId="{EA65460D-71D1-4DE4-B18B-E7A14BD72B6F}" type="pres">
      <dgm:prSet presAssocID="{46B110CA-FA2D-488F-A464-3B945A770B1E}" presName="rootConnector" presStyleLbl="node2" presStyleIdx="2" presStyleCnt="3"/>
      <dgm:spPr/>
      <dgm:t>
        <a:bodyPr/>
        <a:lstStyle/>
        <a:p>
          <a:endParaRPr lang="en-US"/>
        </a:p>
      </dgm:t>
    </dgm:pt>
    <dgm:pt modelId="{DA8F6329-35D2-456B-A96A-B6D8B999F631}" type="pres">
      <dgm:prSet presAssocID="{46B110CA-FA2D-488F-A464-3B945A770B1E}" presName="hierChild4" presStyleCnt="0"/>
      <dgm:spPr/>
    </dgm:pt>
    <dgm:pt modelId="{66ECC68F-6204-467B-924C-8A555360A63C}" type="pres">
      <dgm:prSet presAssocID="{46B110CA-FA2D-488F-A464-3B945A770B1E}" presName="hierChild5" presStyleCnt="0"/>
      <dgm:spPr/>
    </dgm:pt>
    <dgm:pt modelId="{78331FF6-20A5-4583-A9FB-4B7173388104}" type="pres">
      <dgm:prSet presAssocID="{CB1F9A8E-2AC6-4473-B9EB-E059DA188A7D}" presName="hierChild3" presStyleCnt="0"/>
      <dgm:spPr/>
    </dgm:pt>
  </dgm:ptLst>
  <dgm:cxnLst>
    <dgm:cxn modelId="{5157BE0D-0C8A-43DB-AF35-485BDABA33D7}" type="presOf" srcId="{CB1F9A8E-2AC6-4473-B9EB-E059DA188A7D}" destId="{55AA13B5-9CF5-45D0-87E7-240CB911D2E8}" srcOrd="0" destOrd="0" presId="urn:microsoft.com/office/officeart/2005/8/layout/orgChart1"/>
    <dgm:cxn modelId="{83E38E28-DE4E-43E5-834F-487ABD07EC06}" type="presOf" srcId="{441E0FC7-7661-442F-A962-48A7FE6AA13A}" destId="{0D171B6E-F900-4CF9-88E0-BCC64C91A725}" srcOrd="0" destOrd="0" presId="urn:microsoft.com/office/officeart/2005/8/layout/orgChart1"/>
    <dgm:cxn modelId="{4766DD90-464D-4741-9AA1-EE720E5A862F}" type="presOf" srcId="{441E0FC7-7661-442F-A962-48A7FE6AA13A}" destId="{457E24BC-69BA-40BE-9A22-BC609422989F}" srcOrd="1" destOrd="0" presId="urn:microsoft.com/office/officeart/2005/8/layout/orgChart1"/>
    <dgm:cxn modelId="{B18596DE-E38F-4EDA-9B21-15019B49D167}" type="presOf" srcId="{0E31248E-E6DA-4BBF-8DA2-49A75EF36DE0}" destId="{C41D9FD9-8BE0-4008-91CD-F6ED7E504CC0}" srcOrd="0" destOrd="0" presId="urn:microsoft.com/office/officeart/2005/8/layout/orgChart1"/>
    <dgm:cxn modelId="{9C7FD8FF-D7BE-4967-B838-662170A533B7}" srcId="{CB1F9A8E-2AC6-4473-B9EB-E059DA188A7D}" destId="{46B110CA-FA2D-488F-A464-3B945A770B1E}" srcOrd="2" destOrd="0" parTransId="{E8AD9B7F-8166-4722-8C26-0F8CDC145F66}" sibTransId="{265A8486-EE25-4D2D-9DA6-5238CE3DB4F0}"/>
    <dgm:cxn modelId="{70493101-B684-4DB6-B65F-F802F3A40A3D}" srcId="{57F148E5-F73A-488F-9258-2EF034142B60}" destId="{CB1F9A8E-2AC6-4473-B9EB-E059DA188A7D}" srcOrd="0" destOrd="0" parTransId="{49AC02BB-15CC-404A-87F6-5B3354C18C2C}" sibTransId="{419A63B2-1D8E-4C7A-B801-50EEFF73E97B}"/>
    <dgm:cxn modelId="{BDFD3C44-1E17-4FB4-BE1E-B9BD33E692FE}" type="presOf" srcId="{46B110CA-FA2D-488F-A464-3B945A770B1E}" destId="{2212133D-E2AD-42CB-ACB2-6B5E9A159EC5}" srcOrd="0" destOrd="0" presId="urn:microsoft.com/office/officeart/2005/8/layout/orgChart1"/>
    <dgm:cxn modelId="{EC1125B0-BB81-4BBC-8954-415546C6FCAA}" type="presOf" srcId="{A6BB5F39-4D9F-4A5B-BDD0-AF2AB9AEA767}" destId="{CFEF3627-4BF2-4BFF-8E89-38274B055A8E}" srcOrd="0" destOrd="0" presId="urn:microsoft.com/office/officeart/2005/8/layout/orgChart1"/>
    <dgm:cxn modelId="{A1C3A5C1-1139-442A-9C1C-459563A0F0F5}" type="presOf" srcId="{F59D5DC0-D7A4-49BB-86D4-0E99B875AD6E}" destId="{7BC406F8-9552-4397-9832-7ECFF438B610}" srcOrd="0" destOrd="0" presId="urn:microsoft.com/office/officeart/2005/8/layout/orgChart1"/>
    <dgm:cxn modelId="{2CA06453-842E-4DD6-BE7D-9209443B844F}" srcId="{CB1F9A8E-2AC6-4473-B9EB-E059DA188A7D}" destId="{441E0FC7-7661-442F-A962-48A7FE6AA13A}" srcOrd="1" destOrd="0" parTransId="{A6BB5F39-4D9F-4A5B-BDD0-AF2AB9AEA767}" sibTransId="{EF035614-AC74-4E35-AB63-28B37FC3C927}"/>
    <dgm:cxn modelId="{31EE4BD4-F876-469F-B750-3A39CBC58BD5}" srcId="{CB1F9A8E-2AC6-4473-B9EB-E059DA188A7D}" destId="{0E31248E-E6DA-4BBF-8DA2-49A75EF36DE0}" srcOrd="0" destOrd="0" parTransId="{F59D5DC0-D7A4-49BB-86D4-0E99B875AD6E}" sibTransId="{23B99AF6-393E-4C7A-A562-D027D32CA558}"/>
    <dgm:cxn modelId="{3C70F757-9CD5-43FE-84A3-51C734B8FE67}" type="presOf" srcId="{E8AD9B7F-8166-4722-8C26-0F8CDC145F66}" destId="{2A8B2FCC-EED3-4BFF-BD96-89AAD82CD2CE}" srcOrd="0" destOrd="0" presId="urn:microsoft.com/office/officeart/2005/8/layout/orgChart1"/>
    <dgm:cxn modelId="{113126BF-DB92-4844-BDE5-06F161ACE456}" type="presOf" srcId="{57F148E5-F73A-488F-9258-2EF034142B60}" destId="{A713153C-B6B1-4506-8AAD-C0B8833959D0}" srcOrd="0" destOrd="0" presId="urn:microsoft.com/office/officeart/2005/8/layout/orgChart1"/>
    <dgm:cxn modelId="{A3FD04AA-EA5B-4B81-BDDC-7B4F5DF4C52A}" type="presOf" srcId="{46B110CA-FA2D-488F-A464-3B945A770B1E}" destId="{EA65460D-71D1-4DE4-B18B-E7A14BD72B6F}" srcOrd="1" destOrd="0" presId="urn:microsoft.com/office/officeart/2005/8/layout/orgChart1"/>
    <dgm:cxn modelId="{7B2163C9-C9AA-4EAA-8730-03566F7CF011}" type="presOf" srcId="{0E31248E-E6DA-4BBF-8DA2-49A75EF36DE0}" destId="{B9C7E9D9-C0A8-409E-961F-BA8EB76B236C}" srcOrd="1" destOrd="0" presId="urn:microsoft.com/office/officeart/2005/8/layout/orgChart1"/>
    <dgm:cxn modelId="{BBC171B4-EE17-4BBD-96DE-FC81111FE522}" type="presOf" srcId="{CB1F9A8E-2AC6-4473-B9EB-E059DA188A7D}" destId="{B4ABF8F9-A5A8-49F1-AE46-12EBD857A791}" srcOrd="1" destOrd="0" presId="urn:microsoft.com/office/officeart/2005/8/layout/orgChart1"/>
    <dgm:cxn modelId="{E0F3FB58-E3E7-463C-BA95-35FC7CF85F5B}" type="presParOf" srcId="{A713153C-B6B1-4506-8AAD-C0B8833959D0}" destId="{84CF4ACE-207A-468E-AE90-5FF811E20C31}" srcOrd="0" destOrd="0" presId="urn:microsoft.com/office/officeart/2005/8/layout/orgChart1"/>
    <dgm:cxn modelId="{62EF2417-3938-423F-AA0B-23503A381322}" type="presParOf" srcId="{84CF4ACE-207A-468E-AE90-5FF811E20C31}" destId="{6539698D-6FEE-49FB-9FE3-5FC323A74EB3}" srcOrd="0" destOrd="0" presId="urn:microsoft.com/office/officeart/2005/8/layout/orgChart1"/>
    <dgm:cxn modelId="{D971C862-8D97-45FD-9C9F-780F03E8AB24}" type="presParOf" srcId="{6539698D-6FEE-49FB-9FE3-5FC323A74EB3}" destId="{55AA13B5-9CF5-45D0-87E7-240CB911D2E8}" srcOrd="0" destOrd="0" presId="urn:microsoft.com/office/officeart/2005/8/layout/orgChart1"/>
    <dgm:cxn modelId="{636AA659-DE26-4970-8669-0D939BDCA212}" type="presParOf" srcId="{6539698D-6FEE-49FB-9FE3-5FC323A74EB3}" destId="{B4ABF8F9-A5A8-49F1-AE46-12EBD857A791}" srcOrd="1" destOrd="0" presId="urn:microsoft.com/office/officeart/2005/8/layout/orgChart1"/>
    <dgm:cxn modelId="{7BBC5916-D106-4FA2-93F3-71551DC562E1}" type="presParOf" srcId="{84CF4ACE-207A-468E-AE90-5FF811E20C31}" destId="{8D3512BC-20A1-4DEA-B1FE-77CBA8AD923F}" srcOrd="1" destOrd="0" presId="urn:microsoft.com/office/officeart/2005/8/layout/orgChart1"/>
    <dgm:cxn modelId="{4DDAC8A5-EF74-403D-B348-1FF9DD674ADE}" type="presParOf" srcId="{8D3512BC-20A1-4DEA-B1FE-77CBA8AD923F}" destId="{7BC406F8-9552-4397-9832-7ECFF438B610}" srcOrd="0" destOrd="0" presId="urn:microsoft.com/office/officeart/2005/8/layout/orgChart1"/>
    <dgm:cxn modelId="{DDF874D6-15C7-458F-957A-199E17B2A6D9}" type="presParOf" srcId="{8D3512BC-20A1-4DEA-B1FE-77CBA8AD923F}" destId="{094E4F03-ABEE-4F5D-B3A7-894B0266E4A4}" srcOrd="1" destOrd="0" presId="urn:microsoft.com/office/officeart/2005/8/layout/orgChart1"/>
    <dgm:cxn modelId="{1AC494C7-0CD1-4247-8F36-4C9A5A23477F}" type="presParOf" srcId="{094E4F03-ABEE-4F5D-B3A7-894B0266E4A4}" destId="{38DBF974-72CA-49DC-B458-7C4989B5B383}" srcOrd="0" destOrd="0" presId="urn:microsoft.com/office/officeart/2005/8/layout/orgChart1"/>
    <dgm:cxn modelId="{C1233133-F4FE-4D95-A332-751503522AE9}" type="presParOf" srcId="{38DBF974-72CA-49DC-B458-7C4989B5B383}" destId="{C41D9FD9-8BE0-4008-91CD-F6ED7E504CC0}" srcOrd="0" destOrd="0" presId="urn:microsoft.com/office/officeart/2005/8/layout/orgChart1"/>
    <dgm:cxn modelId="{D71CD32F-ABA9-4399-9EE9-A3D9D687F403}" type="presParOf" srcId="{38DBF974-72CA-49DC-B458-7C4989B5B383}" destId="{B9C7E9D9-C0A8-409E-961F-BA8EB76B236C}" srcOrd="1" destOrd="0" presId="urn:microsoft.com/office/officeart/2005/8/layout/orgChart1"/>
    <dgm:cxn modelId="{E26610AF-9039-4B66-955F-795D397E52F6}" type="presParOf" srcId="{094E4F03-ABEE-4F5D-B3A7-894B0266E4A4}" destId="{8E0AECE2-B7D2-436B-8E51-3C82E3F6A69A}" srcOrd="1" destOrd="0" presId="urn:microsoft.com/office/officeart/2005/8/layout/orgChart1"/>
    <dgm:cxn modelId="{06D0B4FE-186D-465B-9347-885E1CBF4B6E}" type="presParOf" srcId="{094E4F03-ABEE-4F5D-B3A7-894B0266E4A4}" destId="{8A94E566-0AB5-4B7C-BC37-AE56057E4DDA}" srcOrd="2" destOrd="0" presId="urn:microsoft.com/office/officeart/2005/8/layout/orgChart1"/>
    <dgm:cxn modelId="{FB6E6DF6-E260-495E-BBC4-2C7B33613AFD}" type="presParOf" srcId="{8D3512BC-20A1-4DEA-B1FE-77CBA8AD923F}" destId="{CFEF3627-4BF2-4BFF-8E89-38274B055A8E}" srcOrd="2" destOrd="0" presId="urn:microsoft.com/office/officeart/2005/8/layout/orgChart1"/>
    <dgm:cxn modelId="{F2253AA8-C8A1-48A5-A603-374B83E7AB26}" type="presParOf" srcId="{8D3512BC-20A1-4DEA-B1FE-77CBA8AD923F}" destId="{B5E77A2F-76EC-4F43-9643-834F63836149}" srcOrd="3" destOrd="0" presId="urn:microsoft.com/office/officeart/2005/8/layout/orgChart1"/>
    <dgm:cxn modelId="{D49C160A-3D86-4C1F-B934-B0E811992261}" type="presParOf" srcId="{B5E77A2F-76EC-4F43-9643-834F63836149}" destId="{EFB4CEE0-B7A5-4212-ABB2-F37AA5880AA1}" srcOrd="0" destOrd="0" presId="urn:microsoft.com/office/officeart/2005/8/layout/orgChart1"/>
    <dgm:cxn modelId="{71DA4682-2F29-4C81-9DC8-C79B027A8B0C}" type="presParOf" srcId="{EFB4CEE0-B7A5-4212-ABB2-F37AA5880AA1}" destId="{0D171B6E-F900-4CF9-88E0-BCC64C91A725}" srcOrd="0" destOrd="0" presId="urn:microsoft.com/office/officeart/2005/8/layout/orgChart1"/>
    <dgm:cxn modelId="{B6C871F4-068C-486D-8B28-8DB8185B7B16}" type="presParOf" srcId="{EFB4CEE0-B7A5-4212-ABB2-F37AA5880AA1}" destId="{457E24BC-69BA-40BE-9A22-BC609422989F}" srcOrd="1" destOrd="0" presId="urn:microsoft.com/office/officeart/2005/8/layout/orgChart1"/>
    <dgm:cxn modelId="{D733755B-64B8-4B48-B820-188A69D9952F}" type="presParOf" srcId="{B5E77A2F-76EC-4F43-9643-834F63836149}" destId="{EDC15703-68A9-43C9-91CB-5CEAA9F67E51}" srcOrd="1" destOrd="0" presId="urn:microsoft.com/office/officeart/2005/8/layout/orgChart1"/>
    <dgm:cxn modelId="{38871602-2A06-44DE-B097-BC9F5FDABED7}" type="presParOf" srcId="{B5E77A2F-76EC-4F43-9643-834F63836149}" destId="{864AA64B-6059-4025-9586-90C4C162FCAD}" srcOrd="2" destOrd="0" presId="urn:microsoft.com/office/officeart/2005/8/layout/orgChart1"/>
    <dgm:cxn modelId="{D676C105-6842-415D-9403-75F300080183}" type="presParOf" srcId="{8D3512BC-20A1-4DEA-B1FE-77CBA8AD923F}" destId="{2A8B2FCC-EED3-4BFF-BD96-89AAD82CD2CE}" srcOrd="4" destOrd="0" presId="urn:microsoft.com/office/officeart/2005/8/layout/orgChart1"/>
    <dgm:cxn modelId="{0D6A05E2-A424-4E23-BBB3-053B214E5B80}" type="presParOf" srcId="{8D3512BC-20A1-4DEA-B1FE-77CBA8AD923F}" destId="{BB9919E1-4CE6-415B-8B1E-B6417AC1DA0B}" srcOrd="5" destOrd="0" presId="urn:microsoft.com/office/officeart/2005/8/layout/orgChart1"/>
    <dgm:cxn modelId="{21583DEC-4E85-409D-9461-8777F65F813F}" type="presParOf" srcId="{BB9919E1-4CE6-415B-8B1E-B6417AC1DA0B}" destId="{4C1835D1-8FDF-4883-B407-9E1AE29FF603}" srcOrd="0" destOrd="0" presId="urn:microsoft.com/office/officeart/2005/8/layout/orgChart1"/>
    <dgm:cxn modelId="{EC52CFAF-55ED-42EB-9EB8-318865ACE476}" type="presParOf" srcId="{4C1835D1-8FDF-4883-B407-9E1AE29FF603}" destId="{2212133D-E2AD-42CB-ACB2-6B5E9A159EC5}" srcOrd="0" destOrd="0" presId="urn:microsoft.com/office/officeart/2005/8/layout/orgChart1"/>
    <dgm:cxn modelId="{3187AA4F-A549-4C0F-A86D-DF427106DB23}" type="presParOf" srcId="{4C1835D1-8FDF-4883-B407-9E1AE29FF603}" destId="{EA65460D-71D1-4DE4-B18B-E7A14BD72B6F}" srcOrd="1" destOrd="0" presId="urn:microsoft.com/office/officeart/2005/8/layout/orgChart1"/>
    <dgm:cxn modelId="{11B21073-71D9-4672-82B5-F6F279CAF4E8}" type="presParOf" srcId="{BB9919E1-4CE6-415B-8B1E-B6417AC1DA0B}" destId="{DA8F6329-35D2-456B-A96A-B6D8B999F631}" srcOrd="1" destOrd="0" presId="urn:microsoft.com/office/officeart/2005/8/layout/orgChart1"/>
    <dgm:cxn modelId="{A8F056E6-EF08-48C2-B795-004938175C76}" type="presParOf" srcId="{BB9919E1-4CE6-415B-8B1E-B6417AC1DA0B}" destId="{66ECC68F-6204-467B-924C-8A555360A63C}" srcOrd="2" destOrd="0" presId="urn:microsoft.com/office/officeart/2005/8/layout/orgChart1"/>
    <dgm:cxn modelId="{362297D5-3098-45BF-97AC-2184383BD654}" type="presParOf" srcId="{84CF4ACE-207A-468E-AE90-5FF811E20C31}" destId="{78331FF6-20A5-4583-A9FB-4B71733881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C7673F-1608-4C5C-B0B1-DDB2F1E73F80}" type="doc">
      <dgm:prSet loTypeId="urn:microsoft.com/office/officeart/2011/layout/Tab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5A80C4C-9AFD-4E35-840F-11667CBA08AF}">
      <dgm:prSet custT="1"/>
      <dgm:spPr/>
      <dgm:t>
        <a:bodyPr/>
        <a:lstStyle/>
        <a:p>
          <a:r>
            <a:rPr lang="en-US" sz="1600" b="1" i="0" dirty="0"/>
            <a:t>1. Virtual DOM:</a:t>
          </a:r>
          <a:endParaRPr lang="en-IN" sz="1600" b="1" dirty="0"/>
        </a:p>
      </dgm:t>
    </dgm:pt>
    <dgm:pt modelId="{47BCFEDC-AE84-4D65-9B00-8D0B1D9C869E}" type="parTrans" cxnId="{AA51FDAF-423F-4A4D-B43A-653102B23077}">
      <dgm:prSet/>
      <dgm:spPr/>
      <dgm:t>
        <a:bodyPr/>
        <a:lstStyle/>
        <a:p>
          <a:endParaRPr lang="en-IN" sz="1600" b="0"/>
        </a:p>
      </dgm:t>
    </dgm:pt>
    <dgm:pt modelId="{A18512A8-40EF-4BCE-92D2-3DE5CE688F37}" type="sibTrans" cxnId="{AA51FDAF-423F-4A4D-B43A-653102B23077}">
      <dgm:prSet/>
      <dgm:spPr/>
      <dgm:t>
        <a:bodyPr/>
        <a:lstStyle/>
        <a:p>
          <a:endParaRPr lang="en-IN" sz="1600" b="0"/>
        </a:p>
      </dgm:t>
    </dgm:pt>
    <dgm:pt modelId="{3678AC51-C112-4688-AF9B-8E2B8DB89120}">
      <dgm:prSet custT="1"/>
      <dgm:spPr/>
      <dgm:t>
        <a:bodyPr anchor="ctr"/>
        <a:lstStyle/>
        <a:p>
          <a:r>
            <a:rPr lang="en-US" sz="1600" b="0" i="0" dirty="0"/>
            <a:t>React utilizes a virtual representation of the DOM, allowing efficient updates by </a:t>
          </a:r>
          <a:r>
            <a:rPr lang="en-US" sz="1600" b="1" i="0" dirty="0"/>
            <a:t>minimizing direct manipulation of the actual DOM</a:t>
          </a:r>
          <a:r>
            <a:rPr lang="en-US" sz="1600" b="0" i="0" dirty="0"/>
            <a:t>, resulting in improved performance.</a:t>
          </a:r>
          <a:endParaRPr lang="en-IN" sz="1600" b="0" dirty="0"/>
        </a:p>
      </dgm:t>
    </dgm:pt>
    <dgm:pt modelId="{38679B0E-222C-46EC-AAB0-AE1838E01201}" type="parTrans" cxnId="{4B8E2252-5A0F-4EC1-B489-ADB9F8F4C3C5}">
      <dgm:prSet/>
      <dgm:spPr/>
      <dgm:t>
        <a:bodyPr/>
        <a:lstStyle/>
        <a:p>
          <a:endParaRPr lang="en-IN" sz="1600" b="0"/>
        </a:p>
      </dgm:t>
    </dgm:pt>
    <dgm:pt modelId="{08CD4738-C2D3-49A0-8CBB-C6B349C5E5F9}" type="sibTrans" cxnId="{4B8E2252-5A0F-4EC1-B489-ADB9F8F4C3C5}">
      <dgm:prSet/>
      <dgm:spPr/>
      <dgm:t>
        <a:bodyPr/>
        <a:lstStyle/>
        <a:p>
          <a:endParaRPr lang="en-IN" sz="1600" b="0"/>
        </a:p>
      </dgm:t>
    </dgm:pt>
    <dgm:pt modelId="{0CA17E0A-67B9-4E64-A1A1-B1E174E0226F}">
      <dgm:prSet custT="1"/>
      <dgm:spPr/>
      <dgm:t>
        <a:bodyPr/>
        <a:lstStyle/>
        <a:p>
          <a:r>
            <a:rPr lang="en-US" sz="1600" b="1" i="0" dirty="0"/>
            <a:t>2. Component-Based Architecture:</a:t>
          </a:r>
          <a:endParaRPr lang="en-IN" sz="1600" b="1" dirty="0"/>
        </a:p>
      </dgm:t>
    </dgm:pt>
    <dgm:pt modelId="{EE6B3466-E546-4960-B6F3-030E02F04D6C}" type="parTrans" cxnId="{9E54EFFA-EDFC-4E2E-863D-8AE3471AED10}">
      <dgm:prSet/>
      <dgm:spPr/>
      <dgm:t>
        <a:bodyPr/>
        <a:lstStyle/>
        <a:p>
          <a:endParaRPr lang="en-IN" sz="1600" b="0"/>
        </a:p>
      </dgm:t>
    </dgm:pt>
    <dgm:pt modelId="{875F29FF-1ABA-450F-B105-370D9BBBB4EC}" type="sibTrans" cxnId="{9E54EFFA-EDFC-4E2E-863D-8AE3471AED10}">
      <dgm:prSet/>
      <dgm:spPr/>
      <dgm:t>
        <a:bodyPr/>
        <a:lstStyle/>
        <a:p>
          <a:endParaRPr lang="en-IN" sz="1600" b="0"/>
        </a:p>
      </dgm:t>
    </dgm:pt>
    <dgm:pt modelId="{4305F235-8A9D-4C88-A039-EB33180F356E}">
      <dgm:prSet custT="1"/>
      <dgm:spPr/>
      <dgm:t>
        <a:bodyPr anchor="ctr"/>
        <a:lstStyle/>
        <a:p>
          <a:r>
            <a:rPr lang="en-US" sz="1600" b="0" i="0" dirty="0"/>
            <a:t>React structures user interfaces as modular, </a:t>
          </a:r>
          <a:r>
            <a:rPr lang="en-US" sz="1600" b="1" i="0" dirty="0"/>
            <a:t>reusable components</a:t>
          </a:r>
          <a:r>
            <a:rPr lang="en-US" sz="1600" b="0" i="0" dirty="0"/>
            <a:t>, promoting a more maintainable and scalable approach to building applications.</a:t>
          </a:r>
          <a:endParaRPr lang="en-IN" sz="1600" b="0" dirty="0"/>
        </a:p>
      </dgm:t>
    </dgm:pt>
    <dgm:pt modelId="{407FEA69-EA39-4EC5-A1D5-534E493B52B3}" type="parTrans" cxnId="{BF184DB9-1519-45EA-8301-D7446C7C1E68}">
      <dgm:prSet/>
      <dgm:spPr/>
      <dgm:t>
        <a:bodyPr/>
        <a:lstStyle/>
        <a:p>
          <a:endParaRPr lang="en-IN" sz="1600" b="0"/>
        </a:p>
      </dgm:t>
    </dgm:pt>
    <dgm:pt modelId="{A64FA3F9-B261-4D14-9818-6C038C522D9C}" type="sibTrans" cxnId="{BF184DB9-1519-45EA-8301-D7446C7C1E68}">
      <dgm:prSet/>
      <dgm:spPr/>
      <dgm:t>
        <a:bodyPr/>
        <a:lstStyle/>
        <a:p>
          <a:endParaRPr lang="en-IN" sz="1600" b="0"/>
        </a:p>
      </dgm:t>
    </dgm:pt>
    <dgm:pt modelId="{54D27C30-3473-4E9E-BAED-F1F5AC57D24B}">
      <dgm:prSet custT="1"/>
      <dgm:spPr/>
      <dgm:t>
        <a:bodyPr/>
        <a:lstStyle/>
        <a:p>
          <a:r>
            <a:rPr lang="en-US" sz="1600" b="1" i="0" dirty="0"/>
            <a:t>3. Reusability &amp; Composition:</a:t>
          </a:r>
          <a:endParaRPr lang="en-IN" sz="1600" b="1" dirty="0"/>
        </a:p>
      </dgm:t>
    </dgm:pt>
    <dgm:pt modelId="{86949E30-E989-40C1-B790-7546D1E07881}" type="parTrans" cxnId="{396A4B17-EF8C-4376-B00D-C7C992BCC4DC}">
      <dgm:prSet/>
      <dgm:spPr/>
      <dgm:t>
        <a:bodyPr/>
        <a:lstStyle/>
        <a:p>
          <a:endParaRPr lang="en-IN" sz="1600" b="0"/>
        </a:p>
      </dgm:t>
    </dgm:pt>
    <dgm:pt modelId="{A1614A41-4BF0-4211-9FAE-986E7F7E79E6}" type="sibTrans" cxnId="{396A4B17-EF8C-4376-B00D-C7C992BCC4DC}">
      <dgm:prSet/>
      <dgm:spPr/>
      <dgm:t>
        <a:bodyPr/>
        <a:lstStyle/>
        <a:p>
          <a:endParaRPr lang="en-IN" sz="1600" b="0"/>
        </a:p>
      </dgm:t>
    </dgm:pt>
    <dgm:pt modelId="{9061CC48-D195-4205-B321-873A65BFB535}">
      <dgm:prSet custT="1"/>
      <dgm:spPr/>
      <dgm:t>
        <a:bodyPr anchor="ctr"/>
        <a:lstStyle/>
        <a:p>
          <a:r>
            <a:rPr lang="en-US" sz="1600" b="0" i="0" dirty="0"/>
            <a:t>React enables the creation of reusable components that can be composed together, fostering a modular and efficient development process.</a:t>
          </a:r>
          <a:endParaRPr lang="en-IN" sz="1600" b="0" dirty="0"/>
        </a:p>
      </dgm:t>
    </dgm:pt>
    <dgm:pt modelId="{AE7441F5-0463-43AE-A048-D09AAAAD819F}" type="parTrans" cxnId="{51C21893-1730-4DBC-A28E-3DF3D3486FF3}">
      <dgm:prSet/>
      <dgm:spPr/>
      <dgm:t>
        <a:bodyPr/>
        <a:lstStyle/>
        <a:p>
          <a:endParaRPr lang="en-IN" sz="1600" b="0"/>
        </a:p>
      </dgm:t>
    </dgm:pt>
    <dgm:pt modelId="{E56F1609-09BB-4FF4-89D3-A4CEBD01A56C}" type="sibTrans" cxnId="{51C21893-1730-4DBC-A28E-3DF3D3486FF3}">
      <dgm:prSet/>
      <dgm:spPr/>
      <dgm:t>
        <a:bodyPr/>
        <a:lstStyle/>
        <a:p>
          <a:endParaRPr lang="en-IN" sz="1600" b="0"/>
        </a:p>
      </dgm:t>
    </dgm:pt>
    <dgm:pt modelId="{6CDFA714-8054-47FA-8D69-5C307FA13551}">
      <dgm:prSet custT="1"/>
      <dgm:spPr/>
      <dgm:t>
        <a:bodyPr/>
        <a:lstStyle/>
        <a:p>
          <a:r>
            <a:rPr lang="en-US" sz="1600" b="1" i="0" dirty="0"/>
            <a:t>4. JSX (JavaScript XML):</a:t>
          </a:r>
          <a:endParaRPr lang="en-IN" sz="1600" b="1" dirty="0"/>
        </a:p>
      </dgm:t>
    </dgm:pt>
    <dgm:pt modelId="{84D732B8-632F-4DC7-A27E-07E55D9079D5}" type="parTrans" cxnId="{E8892862-0A1C-429F-B4D9-A1B4F7BF5247}">
      <dgm:prSet/>
      <dgm:spPr/>
      <dgm:t>
        <a:bodyPr/>
        <a:lstStyle/>
        <a:p>
          <a:endParaRPr lang="en-IN" sz="1600" b="0"/>
        </a:p>
      </dgm:t>
    </dgm:pt>
    <dgm:pt modelId="{125F95C2-B3F7-49AA-8EEA-A95BF0DDD5B2}" type="sibTrans" cxnId="{E8892862-0A1C-429F-B4D9-A1B4F7BF5247}">
      <dgm:prSet/>
      <dgm:spPr/>
      <dgm:t>
        <a:bodyPr/>
        <a:lstStyle/>
        <a:p>
          <a:endParaRPr lang="en-IN" sz="1600" b="0"/>
        </a:p>
      </dgm:t>
    </dgm:pt>
    <dgm:pt modelId="{2BBD28A0-F734-4598-9E58-9A1A9F58ED25}">
      <dgm:prSet custT="1"/>
      <dgm:spPr/>
      <dgm:t>
        <a:bodyPr anchor="ctr"/>
        <a:lstStyle/>
        <a:p>
          <a:r>
            <a:rPr lang="en-US" sz="1600" b="0" i="0" dirty="0"/>
            <a:t>JSX is a syntax extension for JavaScript used in React, allowing developers to write </a:t>
          </a:r>
          <a:r>
            <a:rPr lang="en-US" sz="1600" b="1" i="0" dirty="0"/>
            <a:t>HTML-like code</a:t>
          </a:r>
          <a:r>
            <a:rPr lang="en-US" sz="1600" b="0" i="0" dirty="0"/>
            <a:t> within JavaScript, enhancing readability and maintainability.</a:t>
          </a:r>
          <a:endParaRPr lang="en-IN" sz="1600" b="0" dirty="0"/>
        </a:p>
      </dgm:t>
    </dgm:pt>
    <dgm:pt modelId="{E8F65B6E-16CD-4EE1-BCA7-6C053AB6D448}" type="parTrans" cxnId="{831C46DF-67C4-4A8D-9DE2-F327ED91AA7B}">
      <dgm:prSet/>
      <dgm:spPr/>
      <dgm:t>
        <a:bodyPr/>
        <a:lstStyle/>
        <a:p>
          <a:endParaRPr lang="en-IN" sz="1600" b="0"/>
        </a:p>
      </dgm:t>
    </dgm:pt>
    <dgm:pt modelId="{A5381545-BEBE-43D8-8B9D-7CA3745C9DDE}" type="sibTrans" cxnId="{831C46DF-67C4-4A8D-9DE2-F327ED91AA7B}">
      <dgm:prSet/>
      <dgm:spPr/>
      <dgm:t>
        <a:bodyPr/>
        <a:lstStyle/>
        <a:p>
          <a:endParaRPr lang="en-IN" sz="1600" b="0"/>
        </a:p>
      </dgm:t>
    </dgm:pt>
    <dgm:pt modelId="{B2F3B990-EE6F-47A3-991D-1383D42A9492}">
      <dgm:prSet custT="1"/>
      <dgm:spPr/>
      <dgm:t>
        <a:bodyPr/>
        <a:lstStyle/>
        <a:p>
          <a:r>
            <a:rPr lang="en-US" sz="1600" b="1" i="0" dirty="0"/>
            <a:t>5. Declarative Syntax:</a:t>
          </a:r>
          <a:endParaRPr lang="en-IN" sz="1600" b="1" dirty="0"/>
        </a:p>
      </dgm:t>
    </dgm:pt>
    <dgm:pt modelId="{E13F038D-65EF-49B9-BC4D-F41F2FD1A04A}" type="parTrans" cxnId="{1447A466-9AF9-4DB4-87FE-E3EE832DED62}">
      <dgm:prSet/>
      <dgm:spPr/>
      <dgm:t>
        <a:bodyPr/>
        <a:lstStyle/>
        <a:p>
          <a:endParaRPr lang="en-IN" sz="1600" b="0"/>
        </a:p>
      </dgm:t>
    </dgm:pt>
    <dgm:pt modelId="{323ADB4E-9E93-482D-9235-B7F71E49E998}" type="sibTrans" cxnId="{1447A466-9AF9-4DB4-87FE-E3EE832DED62}">
      <dgm:prSet/>
      <dgm:spPr/>
      <dgm:t>
        <a:bodyPr/>
        <a:lstStyle/>
        <a:p>
          <a:endParaRPr lang="en-IN" sz="1600" b="0"/>
        </a:p>
      </dgm:t>
    </dgm:pt>
    <dgm:pt modelId="{65A4FF0F-D7CF-4CA1-978D-DB7680BBA19F}">
      <dgm:prSet custT="1"/>
      <dgm:spPr/>
      <dgm:t>
        <a:bodyPr anchor="ctr"/>
        <a:lstStyle/>
        <a:p>
          <a:r>
            <a:rPr lang="en-US" sz="1600" b="0" i="0" dirty="0"/>
            <a:t>React have a declarative programming style(JSX), where developers </a:t>
          </a:r>
          <a:r>
            <a:rPr lang="en-US" sz="1600" b="1" i="0" dirty="0"/>
            <a:t>focus on "what" the UI should look like</a:t>
          </a:r>
          <a:r>
            <a:rPr lang="en-US" sz="1600" b="0" i="0" dirty="0"/>
            <a:t> and React handles the "how" behind the scenes. This simplify the code.</a:t>
          </a:r>
          <a:endParaRPr lang="en-IN" sz="1600" b="0" dirty="0"/>
        </a:p>
      </dgm:t>
    </dgm:pt>
    <dgm:pt modelId="{55C3420B-82C8-430C-9C05-890A1D21E273}" type="parTrans" cxnId="{95D5E87E-2422-4B54-A400-562175A619BD}">
      <dgm:prSet/>
      <dgm:spPr/>
      <dgm:t>
        <a:bodyPr/>
        <a:lstStyle/>
        <a:p>
          <a:endParaRPr lang="en-IN" sz="1600" b="0"/>
        </a:p>
      </dgm:t>
    </dgm:pt>
    <dgm:pt modelId="{2A5EE413-F9F0-4C85-BACA-107E20873C77}" type="sibTrans" cxnId="{95D5E87E-2422-4B54-A400-562175A619BD}">
      <dgm:prSet/>
      <dgm:spPr/>
      <dgm:t>
        <a:bodyPr/>
        <a:lstStyle/>
        <a:p>
          <a:endParaRPr lang="en-IN" sz="1600" b="0"/>
        </a:p>
      </dgm:t>
    </dgm:pt>
    <dgm:pt modelId="{7E2FE3C8-D7C9-4F25-817E-FDDB1E6BE4FE}">
      <dgm:prSet custT="1"/>
      <dgm:spPr/>
      <dgm:t>
        <a:bodyPr/>
        <a:lstStyle/>
        <a:p>
          <a:r>
            <a:rPr lang="en-US" sz="1600" b="1" i="0" dirty="0"/>
            <a:t>6. Community &amp; Ecosystem:</a:t>
          </a:r>
          <a:endParaRPr lang="en-IN" sz="1600" b="1" dirty="0"/>
        </a:p>
      </dgm:t>
    </dgm:pt>
    <dgm:pt modelId="{8B6F9BB9-634B-4CEF-9872-AC72AE397E93}" type="parTrans" cxnId="{8AC4D873-C7E3-441B-A02C-BBB6562C7E28}">
      <dgm:prSet/>
      <dgm:spPr/>
      <dgm:t>
        <a:bodyPr/>
        <a:lstStyle/>
        <a:p>
          <a:endParaRPr lang="en-IN" sz="1600" b="0"/>
        </a:p>
      </dgm:t>
    </dgm:pt>
    <dgm:pt modelId="{9E429B15-5045-4AF5-8CCF-6F512F1B6F6D}" type="sibTrans" cxnId="{8AC4D873-C7E3-441B-A02C-BBB6562C7E28}">
      <dgm:prSet/>
      <dgm:spPr/>
      <dgm:t>
        <a:bodyPr/>
        <a:lstStyle/>
        <a:p>
          <a:endParaRPr lang="en-IN" sz="1600" b="0"/>
        </a:p>
      </dgm:t>
    </dgm:pt>
    <dgm:pt modelId="{E3ED48C6-BA59-410B-AEF9-F8E689746120}">
      <dgm:prSet custT="1"/>
      <dgm:spPr/>
      <dgm:t>
        <a:bodyPr anchor="ctr"/>
        <a:lstStyle/>
        <a:p>
          <a:r>
            <a:rPr lang="en-US" sz="1600" b="0" i="0" dirty="0"/>
            <a:t>React benefits from a vibrant and </a:t>
          </a:r>
          <a:r>
            <a:rPr lang="en-US" sz="1600" b="1" i="0" dirty="0"/>
            <a:t>extensive community</a:t>
          </a:r>
          <a:r>
            <a:rPr lang="en-US" sz="1600" b="0" i="0" dirty="0"/>
            <a:t>, contributing to a rich ecosystem of libraries, tools, and resources, fostering collaborative development and innovation.</a:t>
          </a:r>
          <a:endParaRPr lang="en-IN" sz="1600" b="0" dirty="0"/>
        </a:p>
      </dgm:t>
    </dgm:pt>
    <dgm:pt modelId="{AA96641A-466B-48BD-A66F-E83644902D11}" type="parTrans" cxnId="{7D873CFE-3A6B-4119-89D6-B648005E541D}">
      <dgm:prSet/>
      <dgm:spPr/>
      <dgm:t>
        <a:bodyPr/>
        <a:lstStyle/>
        <a:p>
          <a:endParaRPr lang="en-IN" sz="1600" b="0"/>
        </a:p>
      </dgm:t>
    </dgm:pt>
    <dgm:pt modelId="{188244E3-815E-4CE5-A6BC-FD5357120A95}" type="sibTrans" cxnId="{7D873CFE-3A6B-4119-89D6-B648005E541D}">
      <dgm:prSet/>
      <dgm:spPr/>
      <dgm:t>
        <a:bodyPr/>
        <a:lstStyle/>
        <a:p>
          <a:endParaRPr lang="en-IN" sz="1600" b="0"/>
        </a:p>
      </dgm:t>
    </dgm:pt>
    <dgm:pt modelId="{02B1D7DD-C09B-4266-B4F5-8D736DDF372B}">
      <dgm:prSet custT="1"/>
      <dgm:spPr/>
      <dgm:t>
        <a:bodyPr/>
        <a:lstStyle/>
        <a:p>
          <a:r>
            <a:rPr lang="en-US" sz="1600" b="1" i="0" dirty="0"/>
            <a:t>7. React Hooks:</a:t>
          </a:r>
          <a:endParaRPr lang="en-IN" sz="1600" b="1" dirty="0"/>
        </a:p>
      </dgm:t>
    </dgm:pt>
    <dgm:pt modelId="{A35A60B0-7F4F-4278-9F30-F715CC076453}" type="parTrans" cxnId="{F4C8261E-50BE-4B34-922B-E5045A9407C1}">
      <dgm:prSet/>
      <dgm:spPr/>
      <dgm:t>
        <a:bodyPr/>
        <a:lstStyle/>
        <a:p>
          <a:endParaRPr lang="en-IN" sz="1600" b="0"/>
        </a:p>
      </dgm:t>
    </dgm:pt>
    <dgm:pt modelId="{F2F72F37-12B0-48D8-B12B-DD6D80A8DFCD}" type="sibTrans" cxnId="{F4C8261E-50BE-4B34-922B-E5045A9407C1}">
      <dgm:prSet/>
      <dgm:spPr/>
      <dgm:t>
        <a:bodyPr/>
        <a:lstStyle/>
        <a:p>
          <a:endParaRPr lang="en-IN" sz="1600" b="0"/>
        </a:p>
      </dgm:t>
    </dgm:pt>
    <dgm:pt modelId="{633DEA9E-89E4-470B-BBD7-AD07582B7CB9}">
      <dgm:prSet custT="1"/>
      <dgm:spPr/>
      <dgm:t>
        <a:bodyPr anchor="ctr"/>
        <a:lstStyle/>
        <a:p>
          <a:r>
            <a:rPr lang="en-US" sz="1600" b="0" i="0" dirty="0"/>
            <a:t>Hooks are functions that enable functional components to </a:t>
          </a:r>
          <a:r>
            <a:rPr lang="en-US" sz="1600" b="1" i="0" dirty="0"/>
            <a:t>manage state and lifecycle features</a:t>
          </a:r>
          <a:r>
            <a:rPr lang="en-US" sz="1600" b="0" i="0" dirty="0"/>
            <a:t>, providing a more concise and expressive way to handle component logic.</a:t>
          </a:r>
          <a:endParaRPr lang="en-IN" sz="1600" b="0" dirty="0"/>
        </a:p>
      </dgm:t>
    </dgm:pt>
    <dgm:pt modelId="{D6625623-A10F-428D-A459-A5CA6757D74A}" type="parTrans" cxnId="{FE593599-97EF-4F81-AEE4-95B960E445C4}">
      <dgm:prSet/>
      <dgm:spPr/>
      <dgm:t>
        <a:bodyPr/>
        <a:lstStyle/>
        <a:p>
          <a:endParaRPr lang="en-IN" sz="1600" b="0"/>
        </a:p>
      </dgm:t>
    </dgm:pt>
    <dgm:pt modelId="{328C4B4C-6692-4242-BC1C-E8413F3D7DCA}" type="sibTrans" cxnId="{FE593599-97EF-4F81-AEE4-95B960E445C4}">
      <dgm:prSet/>
      <dgm:spPr/>
      <dgm:t>
        <a:bodyPr/>
        <a:lstStyle/>
        <a:p>
          <a:endParaRPr lang="en-IN" sz="1600" b="0"/>
        </a:p>
      </dgm:t>
    </dgm:pt>
    <dgm:pt modelId="{6408E8A6-84B4-4B6A-9CE8-E3B299391CDA}" type="pres">
      <dgm:prSet presAssocID="{D9C7673F-1608-4C5C-B0B1-DDB2F1E73F8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CBCE9B5-0D72-4CD0-ADD7-BF8C2DE26C7E}" type="pres">
      <dgm:prSet presAssocID="{75A80C4C-9AFD-4E35-840F-11667CBA08AF}" presName="composite" presStyleCnt="0"/>
      <dgm:spPr/>
    </dgm:pt>
    <dgm:pt modelId="{1CFA366E-8953-4534-AA31-41F74102D6C2}" type="pres">
      <dgm:prSet presAssocID="{75A80C4C-9AFD-4E35-840F-11667CBA08AF}" presName="FirstChild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F3BC1-F481-4218-8E06-7C6D5800E02D}" type="pres">
      <dgm:prSet presAssocID="{75A80C4C-9AFD-4E35-840F-11667CBA08AF}" presName="Parent" presStyleLbl="alignNode1" presStyleIdx="0" presStyleCnt="7" custScaleX="9005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D1C33-02AF-4F73-9884-0DF0BAE82E68}" type="pres">
      <dgm:prSet presAssocID="{75A80C4C-9AFD-4E35-840F-11667CBA08AF}" presName="Accent" presStyleLbl="parChTrans1D1" presStyleIdx="0" presStyleCnt="7"/>
      <dgm:spPr/>
    </dgm:pt>
    <dgm:pt modelId="{812EE072-6BC0-4962-8E1C-93CCC7A7751B}" type="pres">
      <dgm:prSet presAssocID="{A18512A8-40EF-4BCE-92D2-3DE5CE688F37}" presName="sibTrans" presStyleCnt="0"/>
      <dgm:spPr/>
    </dgm:pt>
    <dgm:pt modelId="{D3E15606-E4D2-4496-8325-2D9CE2EE8246}" type="pres">
      <dgm:prSet presAssocID="{0CA17E0A-67B9-4E64-A1A1-B1E174E0226F}" presName="composite" presStyleCnt="0"/>
      <dgm:spPr/>
    </dgm:pt>
    <dgm:pt modelId="{36383839-3481-4A05-A4E7-E63C0F113367}" type="pres">
      <dgm:prSet presAssocID="{0CA17E0A-67B9-4E64-A1A1-B1E174E0226F}" presName="FirstChild" presStyleLbl="revTx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3C8887-3776-4466-85F9-C4F9C79340C9}" type="pres">
      <dgm:prSet presAssocID="{0CA17E0A-67B9-4E64-A1A1-B1E174E0226F}" presName="Parent" presStyleLbl="alignNode1" presStyleIdx="1" presStyleCnt="7" custScaleX="9005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23D5BD-C43D-4774-97E5-7FCBD542235A}" type="pres">
      <dgm:prSet presAssocID="{0CA17E0A-67B9-4E64-A1A1-B1E174E0226F}" presName="Accent" presStyleLbl="parChTrans1D1" presStyleIdx="1" presStyleCnt="7"/>
      <dgm:spPr/>
    </dgm:pt>
    <dgm:pt modelId="{B32F6BC4-AA5E-4A3E-BBC8-3300A48B4FE8}" type="pres">
      <dgm:prSet presAssocID="{875F29FF-1ABA-450F-B105-370D9BBBB4EC}" presName="sibTrans" presStyleCnt="0"/>
      <dgm:spPr/>
    </dgm:pt>
    <dgm:pt modelId="{48BA968C-1F4A-414E-B881-B02EA206F866}" type="pres">
      <dgm:prSet presAssocID="{54D27C30-3473-4E9E-BAED-F1F5AC57D24B}" presName="composite" presStyleCnt="0"/>
      <dgm:spPr/>
    </dgm:pt>
    <dgm:pt modelId="{813AF8AC-B287-4821-AB5A-91B800FDE68B}" type="pres">
      <dgm:prSet presAssocID="{54D27C30-3473-4E9E-BAED-F1F5AC57D24B}" presName="FirstChild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83C94C-A991-4DA9-815A-4E77023D68A3}" type="pres">
      <dgm:prSet presAssocID="{54D27C30-3473-4E9E-BAED-F1F5AC57D24B}" presName="Parent" presStyleLbl="alignNode1" presStyleIdx="2" presStyleCnt="7" custScaleX="9005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02912-7181-4E5B-B644-2E37C97AF3F7}" type="pres">
      <dgm:prSet presAssocID="{54D27C30-3473-4E9E-BAED-F1F5AC57D24B}" presName="Accent" presStyleLbl="parChTrans1D1" presStyleIdx="2" presStyleCnt="7"/>
      <dgm:spPr/>
    </dgm:pt>
    <dgm:pt modelId="{450F74A8-29BC-465F-84C6-7D467D6458A8}" type="pres">
      <dgm:prSet presAssocID="{A1614A41-4BF0-4211-9FAE-986E7F7E79E6}" presName="sibTrans" presStyleCnt="0"/>
      <dgm:spPr/>
    </dgm:pt>
    <dgm:pt modelId="{512B850A-8625-418C-99D7-A16CA9209A44}" type="pres">
      <dgm:prSet presAssocID="{6CDFA714-8054-47FA-8D69-5C307FA13551}" presName="composite" presStyleCnt="0"/>
      <dgm:spPr/>
    </dgm:pt>
    <dgm:pt modelId="{BB72A5AB-4296-41FD-B4A9-5E77AAF2D86B}" type="pres">
      <dgm:prSet presAssocID="{6CDFA714-8054-47FA-8D69-5C307FA13551}" presName="FirstChild" presStyleLbl="revTx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87625-DAC9-4AAC-99DF-2B91042ED5EC}" type="pres">
      <dgm:prSet presAssocID="{6CDFA714-8054-47FA-8D69-5C307FA13551}" presName="Parent" presStyleLbl="alignNode1" presStyleIdx="3" presStyleCnt="7" custScaleX="9005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255348-EE3B-47D4-AE32-4EF152A3E5BF}" type="pres">
      <dgm:prSet presAssocID="{6CDFA714-8054-47FA-8D69-5C307FA13551}" presName="Accent" presStyleLbl="parChTrans1D1" presStyleIdx="3" presStyleCnt="7"/>
      <dgm:spPr/>
    </dgm:pt>
    <dgm:pt modelId="{7614E333-7B06-4A8B-A5F2-77E455CF9B1A}" type="pres">
      <dgm:prSet presAssocID="{125F95C2-B3F7-49AA-8EEA-A95BF0DDD5B2}" presName="sibTrans" presStyleCnt="0"/>
      <dgm:spPr/>
    </dgm:pt>
    <dgm:pt modelId="{066B262D-B1F3-4E77-8C0C-9BA9F3C2BCEC}" type="pres">
      <dgm:prSet presAssocID="{B2F3B990-EE6F-47A3-991D-1383D42A9492}" presName="composite" presStyleCnt="0"/>
      <dgm:spPr/>
    </dgm:pt>
    <dgm:pt modelId="{30A6C7A0-7E0A-42AA-B5A6-21DC4187E518}" type="pres">
      <dgm:prSet presAssocID="{B2F3B990-EE6F-47A3-991D-1383D42A9492}" presName="FirstChild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823AD-E8F5-4D87-933A-276B9333C124}" type="pres">
      <dgm:prSet presAssocID="{B2F3B990-EE6F-47A3-991D-1383D42A9492}" presName="Parent" presStyleLbl="alignNode1" presStyleIdx="4" presStyleCnt="7" custScaleX="9005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EF7AF-B18E-421C-A49F-CB73ABDD9D34}" type="pres">
      <dgm:prSet presAssocID="{B2F3B990-EE6F-47A3-991D-1383D42A9492}" presName="Accent" presStyleLbl="parChTrans1D1" presStyleIdx="4" presStyleCnt="7"/>
      <dgm:spPr/>
    </dgm:pt>
    <dgm:pt modelId="{5B03BD2D-665A-4F39-98AF-5870B50C3441}" type="pres">
      <dgm:prSet presAssocID="{323ADB4E-9E93-482D-9235-B7F71E49E998}" presName="sibTrans" presStyleCnt="0"/>
      <dgm:spPr/>
    </dgm:pt>
    <dgm:pt modelId="{613B2308-638D-49F7-BF70-B033AC7E5FB9}" type="pres">
      <dgm:prSet presAssocID="{7E2FE3C8-D7C9-4F25-817E-FDDB1E6BE4FE}" presName="composite" presStyleCnt="0"/>
      <dgm:spPr/>
    </dgm:pt>
    <dgm:pt modelId="{24DD33C1-E6CB-455A-9209-880A17201BA0}" type="pres">
      <dgm:prSet presAssocID="{7E2FE3C8-D7C9-4F25-817E-FDDB1E6BE4FE}" presName="FirstChild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0F178-3D6A-43ED-A432-07F917B2F6F2}" type="pres">
      <dgm:prSet presAssocID="{7E2FE3C8-D7C9-4F25-817E-FDDB1E6BE4FE}" presName="Parent" presStyleLbl="alignNode1" presStyleIdx="5" presStyleCnt="7" custScaleX="9005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F20630-FAA1-469A-AA97-54141CE38525}" type="pres">
      <dgm:prSet presAssocID="{7E2FE3C8-D7C9-4F25-817E-FDDB1E6BE4FE}" presName="Accent" presStyleLbl="parChTrans1D1" presStyleIdx="5" presStyleCnt="7"/>
      <dgm:spPr/>
    </dgm:pt>
    <dgm:pt modelId="{CB48B890-0E2C-4511-8CBA-B172625A38C9}" type="pres">
      <dgm:prSet presAssocID="{9E429B15-5045-4AF5-8CCF-6F512F1B6F6D}" presName="sibTrans" presStyleCnt="0"/>
      <dgm:spPr/>
    </dgm:pt>
    <dgm:pt modelId="{34B4637C-2128-4B7F-84FA-5FD557C8FB2A}" type="pres">
      <dgm:prSet presAssocID="{02B1D7DD-C09B-4266-B4F5-8D736DDF372B}" presName="composite" presStyleCnt="0"/>
      <dgm:spPr/>
    </dgm:pt>
    <dgm:pt modelId="{CAFC9656-A2E6-414C-AB77-E06FB2E30E11}" type="pres">
      <dgm:prSet presAssocID="{02B1D7DD-C09B-4266-B4F5-8D736DDF372B}" presName="FirstChild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AAE17-6B89-46B4-BF48-62E05B1133A4}" type="pres">
      <dgm:prSet presAssocID="{02B1D7DD-C09B-4266-B4F5-8D736DDF372B}" presName="Parent" presStyleLbl="alignNode1" presStyleIdx="6" presStyleCnt="7" custScaleX="9005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6743B-5727-470A-8BE0-B84EAF7F6C9B}" type="pres">
      <dgm:prSet presAssocID="{02B1D7DD-C09B-4266-B4F5-8D736DDF372B}" presName="Accent" presStyleLbl="parChTrans1D1" presStyleIdx="6" presStyleCnt="7"/>
      <dgm:spPr/>
    </dgm:pt>
  </dgm:ptLst>
  <dgm:cxnLst>
    <dgm:cxn modelId="{4B8E2252-5A0F-4EC1-B489-ADB9F8F4C3C5}" srcId="{75A80C4C-9AFD-4E35-840F-11667CBA08AF}" destId="{3678AC51-C112-4688-AF9B-8E2B8DB89120}" srcOrd="0" destOrd="0" parTransId="{38679B0E-222C-46EC-AAB0-AE1838E01201}" sibTransId="{08CD4738-C2D3-49A0-8CBB-C6B349C5E5F9}"/>
    <dgm:cxn modelId="{FAB7AF45-9147-4DD3-AC03-7F88523A604F}" type="presOf" srcId="{2BBD28A0-F734-4598-9E58-9A1A9F58ED25}" destId="{BB72A5AB-4296-41FD-B4A9-5E77AAF2D86B}" srcOrd="0" destOrd="0" presId="urn:microsoft.com/office/officeart/2011/layout/TabList"/>
    <dgm:cxn modelId="{B33AF518-653B-4AB7-8BF9-8CADC0DD2532}" type="presOf" srcId="{65A4FF0F-D7CF-4CA1-978D-DB7680BBA19F}" destId="{30A6C7A0-7E0A-42AA-B5A6-21DC4187E518}" srcOrd="0" destOrd="0" presId="urn:microsoft.com/office/officeart/2011/layout/TabList"/>
    <dgm:cxn modelId="{CC7814C0-4139-402E-BF8B-4A9082A01351}" type="presOf" srcId="{0CA17E0A-67B9-4E64-A1A1-B1E174E0226F}" destId="{6C3C8887-3776-4466-85F9-C4F9C79340C9}" srcOrd="0" destOrd="0" presId="urn:microsoft.com/office/officeart/2011/layout/TabList"/>
    <dgm:cxn modelId="{F4C8261E-50BE-4B34-922B-E5045A9407C1}" srcId="{D9C7673F-1608-4C5C-B0B1-DDB2F1E73F80}" destId="{02B1D7DD-C09B-4266-B4F5-8D736DDF372B}" srcOrd="6" destOrd="0" parTransId="{A35A60B0-7F4F-4278-9F30-F715CC076453}" sibTransId="{F2F72F37-12B0-48D8-B12B-DD6D80A8DFCD}"/>
    <dgm:cxn modelId="{E8892862-0A1C-429F-B4D9-A1B4F7BF5247}" srcId="{D9C7673F-1608-4C5C-B0B1-DDB2F1E73F80}" destId="{6CDFA714-8054-47FA-8D69-5C307FA13551}" srcOrd="3" destOrd="0" parTransId="{84D732B8-632F-4DC7-A27E-07E55D9079D5}" sibTransId="{125F95C2-B3F7-49AA-8EEA-A95BF0DDD5B2}"/>
    <dgm:cxn modelId="{DBF1ADA4-06B4-434E-B8EE-46CC8E8B77B6}" type="presOf" srcId="{D9C7673F-1608-4C5C-B0B1-DDB2F1E73F80}" destId="{6408E8A6-84B4-4B6A-9CE8-E3B299391CDA}" srcOrd="0" destOrd="0" presId="urn:microsoft.com/office/officeart/2011/layout/TabList"/>
    <dgm:cxn modelId="{AA51FDAF-423F-4A4D-B43A-653102B23077}" srcId="{D9C7673F-1608-4C5C-B0B1-DDB2F1E73F80}" destId="{75A80C4C-9AFD-4E35-840F-11667CBA08AF}" srcOrd="0" destOrd="0" parTransId="{47BCFEDC-AE84-4D65-9B00-8D0B1D9C869E}" sibTransId="{A18512A8-40EF-4BCE-92D2-3DE5CE688F37}"/>
    <dgm:cxn modelId="{3B1124E6-8A26-4ED9-8267-1B1522F2D23A}" type="presOf" srcId="{633DEA9E-89E4-470B-BBD7-AD07582B7CB9}" destId="{CAFC9656-A2E6-414C-AB77-E06FB2E30E11}" srcOrd="0" destOrd="0" presId="urn:microsoft.com/office/officeart/2011/layout/TabList"/>
    <dgm:cxn modelId="{BF184DB9-1519-45EA-8301-D7446C7C1E68}" srcId="{0CA17E0A-67B9-4E64-A1A1-B1E174E0226F}" destId="{4305F235-8A9D-4C88-A039-EB33180F356E}" srcOrd="0" destOrd="0" parTransId="{407FEA69-EA39-4EC5-A1D5-534E493B52B3}" sibTransId="{A64FA3F9-B261-4D14-9818-6C038C522D9C}"/>
    <dgm:cxn modelId="{831C46DF-67C4-4A8D-9DE2-F327ED91AA7B}" srcId="{6CDFA714-8054-47FA-8D69-5C307FA13551}" destId="{2BBD28A0-F734-4598-9E58-9A1A9F58ED25}" srcOrd="0" destOrd="0" parTransId="{E8F65B6E-16CD-4EE1-BCA7-6C053AB6D448}" sibTransId="{A5381545-BEBE-43D8-8B9D-7CA3745C9DDE}"/>
    <dgm:cxn modelId="{FE593599-97EF-4F81-AEE4-95B960E445C4}" srcId="{02B1D7DD-C09B-4266-B4F5-8D736DDF372B}" destId="{633DEA9E-89E4-470B-BBD7-AD07582B7CB9}" srcOrd="0" destOrd="0" parTransId="{D6625623-A10F-428D-A459-A5CA6757D74A}" sibTransId="{328C4B4C-6692-4242-BC1C-E8413F3D7DCA}"/>
    <dgm:cxn modelId="{CED7ED00-C0E7-42F4-B379-75EE13A4E536}" type="presOf" srcId="{75A80C4C-9AFD-4E35-840F-11667CBA08AF}" destId="{2EDF3BC1-F481-4218-8E06-7C6D5800E02D}" srcOrd="0" destOrd="0" presId="urn:microsoft.com/office/officeart/2011/layout/TabList"/>
    <dgm:cxn modelId="{670454CD-AF93-4EDA-9B86-94EF3F8FA886}" type="presOf" srcId="{7E2FE3C8-D7C9-4F25-817E-FDDB1E6BE4FE}" destId="{B3C0F178-3D6A-43ED-A432-07F917B2F6F2}" srcOrd="0" destOrd="0" presId="urn:microsoft.com/office/officeart/2011/layout/TabList"/>
    <dgm:cxn modelId="{C028D52B-5915-4DE7-86B2-E26295738C0B}" type="presOf" srcId="{9061CC48-D195-4205-B321-873A65BFB535}" destId="{813AF8AC-B287-4821-AB5A-91B800FDE68B}" srcOrd="0" destOrd="0" presId="urn:microsoft.com/office/officeart/2011/layout/TabList"/>
    <dgm:cxn modelId="{7D873CFE-3A6B-4119-89D6-B648005E541D}" srcId="{7E2FE3C8-D7C9-4F25-817E-FDDB1E6BE4FE}" destId="{E3ED48C6-BA59-410B-AEF9-F8E689746120}" srcOrd="0" destOrd="0" parTransId="{AA96641A-466B-48BD-A66F-E83644902D11}" sibTransId="{188244E3-815E-4CE5-A6BC-FD5357120A95}"/>
    <dgm:cxn modelId="{9747F4C6-EA94-4D1F-845F-C2B6E618D436}" type="presOf" srcId="{E3ED48C6-BA59-410B-AEF9-F8E689746120}" destId="{24DD33C1-E6CB-455A-9209-880A17201BA0}" srcOrd="0" destOrd="0" presId="urn:microsoft.com/office/officeart/2011/layout/TabList"/>
    <dgm:cxn modelId="{1447A466-9AF9-4DB4-87FE-E3EE832DED62}" srcId="{D9C7673F-1608-4C5C-B0B1-DDB2F1E73F80}" destId="{B2F3B990-EE6F-47A3-991D-1383D42A9492}" srcOrd="4" destOrd="0" parTransId="{E13F038D-65EF-49B9-BC4D-F41F2FD1A04A}" sibTransId="{323ADB4E-9E93-482D-9235-B7F71E49E998}"/>
    <dgm:cxn modelId="{51C21893-1730-4DBC-A28E-3DF3D3486FF3}" srcId="{54D27C30-3473-4E9E-BAED-F1F5AC57D24B}" destId="{9061CC48-D195-4205-B321-873A65BFB535}" srcOrd="0" destOrd="0" parTransId="{AE7441F5-0463-43AE-A048-D09AAAAD819F}" sibTransId="{E56F1609-09BB-4FF4-89D3-A4CEBD01A56C}"/>
    <dgm:cxn modelId="{1E1E02F7-58FE-47A0-A6F4-46E9DBC616CA}" type="presOf" srcId="{6CDFA714-8054-47FA-8D69-5C307FA13551}" destId="{5B187625-DAC9-4AAC-99DF-2B91042ED5EC}" srcOrd="0" destOrd="0" presId="urn:microsoft.com/office/officeart/2011/layout/TabList"/>
    <dgm:cxn modelId="{96ED1B25-63D2-477B-8CA5-774184B35E5B}" type="presOf" srcId="{02B1D7DD-C09B-4266-B4F5-8D736DDF372B}" destId="{513AAE17-6B89-46B4-BF48-62E05B1133A4}" srcOrd="0" destOrd="0" presId="urn:microsoft.com/office/officeart/2011/layout/TabList"/>
    <dgm:cxn modelId="{396A4B17-EF8C-4376-B00D-C7C992BCC4DC}" srcId="{D9C7673F-1608-4C5C-B0B1-DDB2F1E73F80}" destId="{54D27C30-3473-4E9E-BAED-F1F5AC57D24B}" srcOrd="2" destOrd="0" parTransId="{86949E30-E989-40C1-B790-7546D1E07881}" sibTransId="{A1614A41-4BF0-4211-9FAE-986E7F7E79E6}"/>
    <dgm:cxn modelId="{86B155D2-50CB-4A0F-851F-90A4AF7EF444}" type="presOf" srcId="{3678AC51-C112-4688-AF9B-8E2B8DB89120}" destId="{1CFA366E-8953-4534-AA31-41F74102D6C2}" srcOrd="0" destOrd="0" presId="urn:microsoft.com/office/officeart/2011/layout/TabList"/>
    <dgm:cxn modelId="{B9E9B53A-98B1-4D9E-8678-CA879126D47E}" type="presOf" srcId="{4305F235-8A9D-4C88-A039-EB33180F356E}" destId="{36383839-3481-4A05-A4E7-E63C0F113367}" srcOrd="0" destOrd="0" presId="urn:microsoft.com/office/officeart/2011/layout/TabList"/>
    <dgm:cxn modelId="{814583AD-87C9-4383-9AD6-BC6043842F05}" type="presOf" srcId="{B2F3B990-EE6F-47A3-991D-1383D42A9492}" destId="{749823AD-E8F5-4D87-933A-276B9333C124}" srcOrd="0" destOrd="0" presId="urn:microsoft.com/office/officeart/2011/layout/TabList"/>
    <dgm:cxn modelId="{8AC4D873-C7E3-441B-A02C-BBB6562C7E28}" srcId="{D9C7673F-1608-4C5C-B0B1-DDB2F1E73F80}" destId="{7E2FE3C8-D7C9-4F25-817E-FDDB1E6BE4FE}" srcOrd="5" destOrd="0" parTransId="{8B6F9BB9-634B-4CEF-9872-AC72AE397E93}" sibTransId="{9E429B15-5045-4AF5-8CCF-6F512F1B6F6D}"/>
    <dgm:cxn modelId="{9E54EFFA-EDFC-4E2E-863D-8AE3471AED10}" srcId="{D9C7673F-1608-4C5C-B0B1-DDB2F1E73F80}" destId="{0CA17E0A-67B9-4E64-A1A1-B1E174E0226F}" srcOrd="1" destOrd="0" parTransId="{EE6B3466-E546-4960-B6F3-030E02F04D6C}" sibTransId="{875F29FF-1ABA-450F-B105-370D9BBBB4EC}"/>
    <dgm:cxn modelId="{E555396D-6BBC-49BF-ADCB-961A9C5F7DBC}" type="presOf" srcId="{54D27C30-3473-4E9E-BAED-F1F5AC57D24B}" destId="{AE83C94C-A991-4DA9-815A-4E77023D68A3}" srcOrd="0" destOrd="0" presId="urn:microsoft.com/office/officeart/2011/layout/TabList"/>
    <dgm:cxn modelId="{95D5E87E-2422-4B54-A400-562175A619BD}" srcId="{B2F3B990-EE6F-47A3-991D-1383D42A9492}" destId="{65A4FF0F-D7CF-4CA1-978D-DB7680BBA19F}" srcOrd="0" destOrd="0" parTransId="{55C3420B-82C8-430C-9C05-890A1D21E273}" sibTransId="{2A5EE413-F9F0-4C85-BACA-107E20873C77}"/>
    <dgm:cxn modelId="{74F0370F-44EE-4E20-AB32-666845E20A0E}" type="presParOf" srcId="{6408E8A6-84B4-4B6A-9CE8-E3B299391CDA}" destId="{DCBCE9B5-0D72-4CD0-ADD7-BF8C2DE26C7E}" srcOrd="0" destOrd="0" presId="urn:microsoft.com/office/officeart/2011/layout/TabList"/>
    <dgm:cxn modelId="{9A2314BA-2A1C-47A0-9A08-A7456D001751}" type="presParOf" srcId="{DCBCE9B5-0D72-4CD0-ADD7-BF8C2DE26C7E}" destId="{1CFA366E-8953-4534-AA31-41F74102D6C2}" srcOrd="0" destOrd="0" presId="urn:microsoft.com/office/officeart/2011/layout/TabList"/>
    <dgm:cxn modelId="{E88FDD94-08C9-40D3-A844-310705D0D166}" type="presParOf" srcId="{DCBCE9B5-0D72-4CD0-ADD7-BF8C2DE26C7E}" destId="{2EDF3BC1-F481-4218-8E06-7C6D5800E02D}" srcOrd="1" destOrd="0" presId="urn:microsoft.com/office/officeart/2011/layout/TabList"/>
    <dgm:cxn modelId="{E09DE2A1-F541-4EF8-967B-A7FDFF975CBF}" type="presParOf" srcId="{DCBCE9B5-0D72-4CD0-ADD7-BF8C2DE26C7E}" destId="{1F9D1C33-02AF-4F73-9884-0DF0BAE82E68}" srcOrd="2" destOrd="0" presId="urn:microsoft.com/office/officeart/2011/layout/TabList"/>
    <dgm:cxn modelId="{15320D11-9A07-48F8-9B53-D3188C1E6C9C}" type="presParOf" srcId="{6408E8A6-84B4-4B6A-9CE8-E3B299391CDA}" destId="{812EE072-6BC0-4962-8E1C-93CCC7A7751B}" srcOrd="1" destOrd="0" presId="urn:microsoft.com/office/officeart/2011/layout/TabList"/>
    <dgm:cxn modelId="{F7B8046B-46DA-4F21-BD00-7221B0C033A6}" type="presParOf" srcId="{6408E8A6-84B4-4B6A-9CE8-E3B299391CDA}" destId="{D3E15606-E4D2-4496-8325-2D9CE2EE8246}" srcOrd="2" destOrd="0" presId="urn:microsoft.com/office/officeart/2011/layout/TabList"/>
    <dgm:cxn modelId="{BC35C62F-E2C1-4AF3-8DAD-1BBE6D77A9CF}" type="presParOf" srcId="{D3E15606-E4D2-4496-8325-2D9CE2EE8246}" destId="{36383839-3481-4A05-A4E7-E63C0F113367}" srcOrd="0" destOrd="0" presId="urn:microsoft.com/office/officeart/2011/layout/TabList"/>
    <dgm:cxn modelId="{2F746819-2AC5-4A11-A8CB-061919C9364F}" type="presParOf" srcId="{D3E15606-E4D2-4496-8325-2D9CE2EE8246}" destId="{6C3C8887-3776-4466-85F9-C4F9C79340C9}" srcOrd="1" destOrd="0" presId="urn:microsoft.com/office/officeart/2011/layout/TabList"/>
    <dgm:cxn modelId="{CC4173CD-5E25-4B9D-A5FC-787B68E58176}" type="presParOf" srcId="{D3E15606-E4D2-4496-8325-2D9CE2EE8246}" destId="{9C23D5BD-C43D-4774-97E5-7FCBD542235A}" srcOrd="2" destOrd="0" presId="urn:microsoft.com/office/officeart/2011/layout/TabList"/>
    <dgm:cxn modelId="{C3CBFF67-C5A7-4651-A8D7-0A2AB993066C}" type="presParOf" srcId="{6408E8A6-84B4-4B6A-9CE8-E3B299391CDA}" destId="{B32F6BC4-AA5E-4A3E-BBC8-3300A48B4FE8}" srcOrd="3" destOrd="0" presId="urn:microsoft.com/office/officeart/2011/layout/TabList"/>
    <dgm:cxn modelId="{057AA990-A077-4377-9DB2-6F2140E64652}" type="presParOf" srcId="{6408E8A6-84B4-4B6A-9CE8-E3B299391CDA}" destId="{48BA968C-1F4A-414E-B881-B02EA206F866}" srcOrd="4" destOrd="0" presId="urn:microsoft.com/office/officeart/2011/layout/TabList"/>
    <dgm:cxn modelId="{3516E372-DADD-4C46-981A-2E55066E0A9B}" type="presParOf" srcId="{48BA968C-1F4A-414E-B881-B02EA206F866}" destId="{813AF8AC-B287-4821-AB5A-91B800FDE68B}" srcOrd="0" destOrd="0" presId="urn:microsoft.com/office/officeart/2011/layout/TabList"/>
    <dgm:cxn modelId="{87627642-00F4-42F9-9FAE-460901465808}" type="presParOf" srcId="{48BA968C-1F4A-414E-B881-B02EA206F866}" destId="{AE83C94C-A991-4DA9-815A-4E77023D68A3}" srcOrd="1" destOrd="0" presId="urn:microsoft.com/office/officeart/2011/layout/TabList"/>
    <dgm:cxn modelId="{03A7CF71-C77D-46E7-AB91-F3CF61B639B8}" type="presParOf" srcId="{48BA968C-1F4A-414E-B881-B02EA206F866}" destId="{39502912-7181-4E5B-B644-2E37C97AF3F7}" srcOrd="2" destOrd="0" presId="urn:microsoft.com/office/officeart/2011/layout/TabList"/>
    <dgm:cxn modelId="{5D20D2CC-8432-4EC7-A828-E9587C0FBA82}" type="presParOf" srcId="{6408E8A6-84B4-4B6A-9CE8-E3B299391CDA}" destId="{450F74A8-29BC-465F-84C6-7D467D6458A8}" srcOrd="5" destOrd="0" presId="urn:microsoft.com/office/officeart/2011/layout/TabList"/>
    <dgm:cxn modelId="{E6BFAFEB-F244-47E1-AB96-5286EFD85AAB}" type="presParOf" srcId="{6408E8A6-84B4-4B6A-9CE8-E3B299391CDA}" destId="{512B850A-8625-418C-99D7-A16CA9209A44}" srcOrd="6" destOrd="0" presId="urn:microsoft.com/office/officeart/2011/layout/TabList"/>
    <dgm:cxn modelId="{E3B6BA87-E467-40FF-A4EE-CC343E2E879A}" type="presParOf" srcId="{512B850A-8625-418C-99D7-A16CA9209A44}" destId="{BB72A5AB-4296-41FD-B4A9-5E77AAF2D86B}" srcOrd="0" destOrd="0" presId="urn:microsoft.com/office/officeart/2011/layout/TabList"/>
    <dgm:cxn modelId="{BDFF9070-1912-4E0C-AD7F-07829A6E4840}" type="presParOf" srcId="{512B850A-8625-418C-99D7-A16CA9209A44}" destId="{5B187625-DAC9-4AAC-99DF-2B91042ED5EC}" srcOrd="1" destOrd="0" presId="urn:microsoft.com/office/officeart/2011/layout/TabList"/>
    <dgm:cxn modelId="{62CFA833-5CCF-498A-83B3-7311F314FC5F}" type="presParOf" srcId="{512B850A-8625-418C-99D7-A16CA9209A44}" destId="{78255348-EE3B-47D4-AE32-4EF152A3E5BF}" srcOrd="2" destOrd="0" presId="urn:microsoft.com/office/officeart/2011/layout/TabList"/>
    <dgm:cxn modelId="{B82FFEEB-4CE2-4D95-9F0D-E1ADA89E44BA}" type="presParOf" srcId="{6408E8A6-84B4-4B6A-9CE8-E3B299391CDA}" destId="{7614E333-7B06-4A8B-A5F2-77E455CF9B1A}" srcOrd="7" destOrd="0" presId="urn:microsoft.com/office/officeart/2011/layout/TabList"/>
    <dgm:cxn modelId="{3547BA6B-3408-4113-9827-56B7FD5D3770}" type="presParOf" srcId="{6408E8A6-84B4-4B6A-9CE8-E3B299391CDA}" destId="{066B262D-B1F3-4E77-8C0C-9BA9F3C2BCEC}" srcOrd="8" destOrd="0" presId="urn:microsoft.com/office/officeart/2011/layout/TabList"/>
    <dgm:cxn modelId="{59889197-AB4B-433C-98A2-F8A80162C40A}" type="presParOf" srcId="{066B262D-B1F3-4E77-8C0C-9BA9F3C2BCEC}" destId="{30A6C7A0-7E0A-42AA-B5A6-21DC4187E518}" srcOrd="0" destOrd="0" presId="urn:microsoft.com/office/officeart/2011/layout/TabList"/>
    <dgm:cxn modelId="{2E91FC03-DA26-402B-AE06-DCE48968C8E9}" type="presParOf" srcId="{066B262D-B1F3-4E77-8C0C-9BA9F3C2BCEC}" destId="{749823AD-E8F5-4D87-933A-276B9333C124}" srcOrd="1" destOrd="0" presId="urn:microsoft.com/office/officeart/2011/layout/TabList"/>
    <dgm:cxn modelId="{58CB35A0-467C-4088-A535-6A5C56502CEA}" type="presParOf" srcId="{066B262D-B1F3-4E77-8C0C-9BA9F3C2BCEC}" destId="{225EF7AF-B18E-421C-A49F-CB73ABDD9D34}" srcOrd="2" destOrd="0" presId="urn:microsoft.com/office/officeart/2011/layout/TabList"/>
    <dgm:cxn modelId="{C1813CB5-1656-42F1-B7B1-CBF5708C3018}" type="presParOf" srcId="{6408E8A6-84B4-4B6A-9CE8-E3B299391CDA}" destId="{5B03BD2D-665A-4F39-98AF-5870B50C3441}" srcOrd="9" destOrd="0" presId="urn:microsoft.com/office/officeart/2011/layout/TabList"/>
    <dgm:cxn modelId="{335348B0-E472-4247-BCB9-199FE3E3D007}" type="presParOf" srcId="{6408E8A6-84B4-4B6A-9CE8-E3B299391CDA}" destId="{613B2308-638D-49F7-BF70-B033AC7E5FB9}" srcOrd="10" destOrd="0" presId="urn:microsoft.com/office/officeart/2011/layout/TabList"/>
    <dgm:cxn modelId="{EC2B43EB-D565-4347-A627-5F26D9FCDE2D}" type="presParOf" srcId="{613B2308-638D-49F7-BF70-B033AC7E5FB9}" destId="{24DD33C1-E6CB-455A-9209-880A17201BA0}" srcOrd="0" destOrd="0" presId="urn:microsoft.com/office/officeart/2011/layout/TabList"/>
    <dgm:cxn modelId="{7BD72C84-9CF3-400A-B430-0E75EBD80A9A}" type="presParOf" srcId="{613B2308-638D-49F7-BF70-B033AC7E5FB9}" destId="{B3C0F178-3D6A-43ED-A432-07F917B2F6F2}" srcOrd="1" destOrd="0" presId="urn:microsoft.com/office/officeart/2011/layout/TabList"/>
    <dgm:cxn modelId="{B5F042B4-3DB2-4847-A6D1-AA2FB056BBDA}" type="presParOf" srcId="{613B2308-638D-49F7-BF70-B033AC7E5FB9}" destId="{41F20630-FAA1-469A-AA97-54141CE38525}" srcOrd="2" destOrd="0" presId="urn:microsoft.com/office/officeart/2011/layout/TabList"/>
    <dgm:cxn modelId="{CC845BB4-0CBD-456D-A567-DCB7FDCF1F69}" type="presParOf" srcId="{6408E8A6-84B4-4B6A-9CE8-E3B299391CDA}" destId="{CB48B890-0E2C-4511-8CBA-B172625A38C9}" srcOrd="11" destOrd="0" presId="urn:microsoft.com/office/officeart/2011/layout/TabList"/>
    <dgm:cxn modelId="{36F871F2-96FB-425B-9F82-536CA1A3B035}" type="presParOf" srcId="{6408E8A6-84B4-4B6A-9CE8-E3B299391CDA}" destId="{34B4637C-2128-4B7F-84FA-5FD557C8FB2A}" srcOrd="12" destOrd="0" presId="urn:microsoft.com/office/officeart/2011/layout/TabList"/>
    <dgm:cxn modelId="{200067A2-8420-42BB-8990-B54678213724}" type="presParOf" srcId="{34B4637C-2128-4B7F-84FA-5FD557C8FB2A}" destId="{CAFC9656-A2E6-414C-AB77-E06FB2E30E11}" srcOrd="0" destOrd="0" presId="urn:microsoft.com/office/officeart/2011/layout/TabList"/>
    <dgm:cxn modelId="{FECEC703-2BEC-4D95-8D36-AC0CA4709597}" type="presParOf" srcId="{34B4637C-2128-4B7F-84FA-5FD557C8FB2A}" destId="{513AAE17-6B89-46B4-BF48-62E05B1133A4}" srcOrd="1" destOrd="0" presId="urn:microsoft.com/office/officeart/2011/layout/TabList"/>
    <dgm:cxn modelId="{92FCA0B3-24C7-4D14-BE2E-5EF2D685B176}" type="presParOf" srcId="{34B4637C-2128-4B7F-84FA-5FD557C8FB2A}" destId="{67F6743B-5727-470A-8BE0-B84EAF7F6C9B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B77EE5-B030-4204-9EDD-8356AC65CEA0}" type="doc">
      <dgm:prSet loTypeId="urn:microsoft.com/office/officeart/2008/layout/Lin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05ED335-3573-4766-ABDA-BEA55AC3C9DD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1. S</a:t>
          </a:r>
          <a:r>
            <a:rPr kumimoji="0" lang="en-US" sz="1800" b="0" i="0" u="none" strike="noStrike" cap="none" spc="0" normalizeH="0" baseline="0" noProof="0" dirty="0" err="1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imple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to build Single Page Application (by</a:t>
          </a:r>
          <a:r>
            <a:rPr kumimoji="0" lang="en-US" sz="1800" b="0" i="0" u="none" strike="noStrike" cap="none" spc="0" normalizeH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using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 Components)</a:t>
          </a:r>
          <a:endParaRPr lang="en-IN" sz="1800" dirty="0">
            <a:latin typeface="+mn-lt"/>
          </a:endParaRPr>
        </a:p>
      </dgm:t>
    </dgm:pt>
    <dgm:pt modelId="{03719487-4BF4-4CBA-BD61-6338FD56349F}" type="parTrans" cxnId="{FD272103-A1E6-4A72-BD25-4871A26F7F46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BBEDACE0-CB55-4450-B2E1-B888B5A4E83F}" type="sibTrans" cxnId="{FD272103-A1E6-4A72-BD25-4871A26F7F46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0F36F90C-B495-42CC-9ABC-811A8FEE009C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2. </a:t>
          </a:r>
          <a:r>
            <a:rPr kumimoji="0" lang="en-IN" sz="1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React is cross platform and open </a:t>
          </a:r>
          <a:r>
            <a:rPr lang="en-IN" sz="1800" dirty="0">
              <a:solidFill>
                <a:prstClr val="black"/>
              </a:solidFill>
              <a:latin typeface="+mn-lt"/>
            </a:rPr>
            <a:t>s</a:t>
          </a:r>
          <a:r>
            <a:rPr kumimoji="0" lang="en-IN" sz="1800" b="0" i="0" u="none" strike="noStrike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ource</a:t>
          </a:r>
          <a:r>
            <a:rPr kumimoji="0" lang="en-IN" sz="1800" b="0" i="0" u="none" strike="noStrike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rPr>
            <a:t>(Free to use)</a:t>
          </a:r>
          <a:endParaRPr lang="en-IN" sz="1800" dirty="0">
            <a:latin typeface="+mn-lt"/>
          </a:endParaRPr>
        </a:p>
      </dgm:t>
    </dgm:pt>
    <dgm:pt modelId="{D2E73DCB-ABF1-4303-A573-5AA027FB8237}" type="parTrans" cxnId="{1DF0C3B1-1287-49F0-8692-E34C6150F70A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D34B53CB-E1AA-4341-9506-B145AB4E0823}" type="sibTrans" cxnId="{1DF0C3B1-1287-49F0-8692-E34C6150F70A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045764CB-F327-4C36-9D28-D87B161A18A2}">
      <dgm:prSet phldrT="[Text]" custT="1"/>
      <dgm:spPr/>
      <dgm:t>
        <a:bodyPr/>
        <a:lstStyle/>
        <a:p>
          <a:r>
            <a:rPr lang="en-IN" sz="1800" dirty="0">
              <a:latin typeface="+mn-lt"/>
            </a:rPr>
            <a:t>3. </a:t>
          </a:r>
          <a:r>
            <a:rPr kumimoji="0" lang="en-US" sz="1800" b="0" i="0" u="none" strike="noStrike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+mn-lt"/>
              <a:ea typeface="+mn-ea"/>
              <a:cs typeface="+mn-cs"/>
            </a:rPr>
            <a:t>Lightweight and very fast (Virtual DOM)</a:t>
          </a:r>
          <a:endParaRPr lang="en-IN" sz="1800" dirty="0">
            <a:latin typeface="+mn-lt"/>
          </a:endParaRPr>
        </a:p>
      </dgm:t>
    </dgm:pt>
    <dgm:pt modelId="{BD25553B-8F8A-4432-9ECC-E82EB3C43980}" type="parTrans" cxnId="{A6DD14A8-39AA-41A7-B8B8-4CEBF5ECE1FC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23481BE4-CF90-4639-AFB8-3C5BB7B8F787}" type="sibTrans" cxnId="{A6DD14A8-39AA-41A7-B8B8-4CEBF5ECE1FC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891E1F40-85C3-41CE-81DF-C15722A98651}">
      <dgm:prSet phldrT="[Text]" custT="1"/>
      <dgm:spPr/>
      <dgm:t>
        <a:bodyPr/>
        <a:lstStyle/>
        <a:p>
          <a:r>
            <a:rPr lang="en-US" sz="1800" b="0" i="0" dirty="0">
              <a:effectLst/>
              <a:latin typeface="+mn-lt"/>
            </a:rPr>
            <a:t>4. Large Community and Ecosystem </a:t>
          </a:r>
          <a:endParaRPr lang="en-IN" sz="1800" dirty="0">
            <a:latin typeface="+mn-lt"/>
          </a:endParaRPr>
        </a:p>
      </dgm:t>
    </dgm:pt>
    <dgm:pt modelId="{C6ECBB78-FB56-4110-9118-A26DEED370ED}" type="parTrans" cxnId="{1C022B04-697F-4845-B969-78E3DB0F6D82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F4526D4D-539E-4ED3-B144-D30576AF67E6}" type="sibTrans" cxnId="{1C022B04-697F-4845-B969-78E3DB0F6D82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AB3D514A-3305-421E-BB99-B737020C4E0D}">
      <dgm:prSet phldrT="[Text]" custT="1"/>
      <dgm:spPr/>
      <dgm:t>
        <a:bodyPr/>
        <a:lstStyle/>
        <a:p>
          <a:r>
            <a:rPr lang="en-US" sz="1800" b="0" i="0" dirty="0">
              <a:effectLst/>
              <a:latin typeface="+mn-lt"/>
            </a:rPr>
            <a:t>5. Testing is easy</a:t>
          </a:r>
          <a:endParaRPr lang="en-IN" sz="1800" dirty="0">
            <a:latin typeface="+mn-lt"/>
          </a:endParaRPr>
        </a:p>
      </dgm:t>
    </dgm:pt>
    <dgm:pt modelId="{61498D8C-0B42-4BC7-A874-E898C91F8FB0}" type="parTrans" cxnId="{75B6CD0D-2F19-4D20-82A0-46C395794F24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1B994460-C465-4675-9973-C889604E6489}" type="sibTrans" cxnId="{75B6CD0D-2F19-4D20-82A0-46C395794F24}">
      <dgm:prSet/>
      <dgm:spPr/>
      <dgm:t>
        <a:bodyPr/>
        <a:lstStyle/>
        <a:p>
          <a:endParaRPr lang="en-IN" sz="1800">
            <a:latin typeface="+mn-lt"/>
          </a:endParaRPr>
        </a:p>
      </dgm:t>
    </dgm:pt>
    <dgm:pt modelId="{AC0C839F-76D8-481F-B049-138A96C26461}" type="pres">
      <dgm:prSet presAssocID="{38B77EE5-B030-4204-9EDD-8356AC65CEA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5F3A6EF-C24A-4738-8DD6-A0497C886647}" type="pres">
      <dgm:prSet presAssocID="{E05ED335-3573-4766-ABDA-BEA55AC3C9DD}" presName="thickLine" presStyleLbl="alignNode1" presStyleIdx="0" presStyleCnt="5"/>
      <dgm:spPr/>
    </dgm:pt>
    <dgm:pt modelId="{019954B6-7FEA-4995-B0D3-995B5135B8DE}" type="pres">
      <dgm:prSet presAssocID="{E05ED335-3573-4766-ABDA-BEA55AC3C9DD}" presName="horz1" presStyleCnt="0"/>
      <dgm:spPr/>
    </dgm:pt>
    <dgm:pt modelId="{A4E875B0-F839-4079-82E6-FF4ECB2E4470}" type="pres">
      <dgm:prSet presAssocID="{E05ED335-3573-4766-ABDA-BEA55AC3C9DD}" presName="tx1" presStyleLbl="revTx" presStyleIdx="0" presStyleCnt="5"/>
      <dgm:spPr/>
      <dgm:t>
        <a:bodyPr/>
        <a:lstStyle/>
        <a:p>
          <a:endParaRPr lang="en-US"/>
        </a:p>
      </dgm:t>
    </dgm:pt>
    <dgm:pt modelId="{C4813151-4E2F-48F3-85EE-18EDA22075F6}" type="pres">
      <dgm:prSet presAssocID="{E05ED335-3573-4766-ABDA-BEA55AC3C9DD}" presName="vert1" presStyleCnt="0"/>
      <dgm:spPr/>
    </dgm:pt>
    <dgm:pt modelId="{53717FA2-8AF7-44F5-9A26-83A34437BB1B}" type="pres">
      <dgm:prSet presAssocID="{0F36F90C-B495-42CC-9ABC-811A8FEE009C}" presName="thickLine" presStyleLbl="alignNode1" presStyleIdx="1" presStyleCnt="5"/>
      <dgm:spPr/>
    </dgm:pt>
    <dgm:pt modelId="{4D9426B6-0061-43B2-93D7-9D2BDDA42E1A}" type="pres">
      <dgm:prSet presAssocID="{0F36F90C-B495-42CC-9ABC-811A8FEE009C}" presName="horz1" presStyleCnt="0"/>
      <dgm:spPr/>
    </dgm:pt>
    <dgm:pt modelId="{AD279FA9-E8D0-4D79-8B5D-9764E8F1DE65}" type="pres">
      <dgm:prSet presAssocID="{0F36F90C-B495-42CC-9ABC-811A8FEE009C}" presName="tx1" presStyleLbl="revTx" presStyleIdx="1" presStyleCnt="5"/>
      <dgm:spPr/>
      <dgm:t>
        <a:bodyPr/>
        <a:lstStyle/>
        <a:p>
          <a:endParaRPr lang="en-US"/>
        </a:p>
      </dgm:t>
    </dgm:pt>
    <dgm:pt modelId="{9800D0EE-8271-44AF-9A3B-C83DCF3BED76}" type="pres">
      <dgm:prSet presAssocID="{0F36F90C-B495-42CC-9ABC-811A8FEE009C}" presName="vert1" presStyleCnt="0"/>
      <dgm:spPr/>
    </dgm:pt>
    <dgm:pt modelId="{ADDD8848-DC7B-4E00-937A-525F22F5FC4F}" type="pres">
      <dgm:prSet presAssocID="{045764CB-F327-4C36-9D28-D87B161A18A2}" presName="thickLine" presStyleLbl="alignNode1" presStyleIdx="2" presStyleCnt="5"/>
      <dgm:spPr/>
    </dgm:pt>
    <dgm:pt modelId="{C5B64350-BA30-4FB1-A9E1-8146C072D7AC}" type="pres">
      <dgm:prSet presAssocID="{045764CB-F327-4C36-9D28-D87B161A18A2}" presName="horz1" presStyleCnt="0"/>
      <dgm:spPr/>
    </dgm:pt>
    <dgm:pt modelId="{99F1DB40-C029-41D2-9C77-075F311DECE7}" type="pres">
      <dgm:prSet presAssocID="{045764CB-F327-4C36-9D28-D87B161A18A2}" presName="tx1" presStyleLbl="revTx" presStyleIdx="2" presStyleCnt="5"/>
      <dgm:spPr/>
      <dgm:t>
        <a:bodyPr/>
        <a:lstStyle/>
        <a:p>
          <a:endParaRPr lang="en-US"/>
        </a:p>
      </dgm:t>
    </dgm:pt>
    <dgm:pt modelId="{7BC3AA9B-379E-4D51-9AD8-D2FDDB653DBF}" type="pres">
      <dgm:prSet presAssocID="{045764CB-F327-4C36-9D28-D87B161A18A2}" presName="vert1" presStyleCnt="0"/>
      <dgm:spPr/>
    </dgm:pt>
    <dgm:pt modelId="{65B8539F-34A1-4651-8B56-D7C1712AA477}" type="pres">
      <dgm:prSet presAssocID="{891E1F40-85C3-41CE-81DF-C15722A98651}" presName="thickLine" presStyleLbl="alignNode1" presStyleIdx="3" presStyleCnt="5"/>
      <dgm:spPr/>
    </dgm:pt>
    <dgm:pt modelId="{3AB4F78E-5B93-452F-B4B2-2F3C5DF2C699}" type="pres">
      <dgm:prSet presAssocID="{891E1F40-85C3-41CE-81DF-C15722A98651}" presName="horz1" presStyleCnt="0"/>
      <dgm:spPr/>
    </dgm:pt>
    <dgm:pt modelId="{E84AA935-7CB2-4992-9B04-35F1D8B90A47}" type="pres">
      <dgm:prSet presAssocID="{891E1F40-85C3-41CE-81DF-C15722A98651}" presName="tx1" presStyleLbl="revTx" presStyleIdx="3" presStyleCnt="5"/>
      <dgm:spPr/>
      <dgm:t>
        <a:bodyPr/>
        <a:lstStyle/>
        <a:p>
          <a:endParaRPr lang="en-US"/>
        </a:p>
      </dgm:t>
    </dgm:pt>
    <dgm:pt modelId="{0CB8302A-9507-47E6-91C2-1378D221A6EA}" type="pres">
      <dgm:prSet presAssocID="{891E1F40-85C3-41CE-81DF-C15722A98651}" presName="vert1" presStyleCnt="0"/>
      <dgm:spPr/>
    </dgm:pt>
    <dgm:pt modelId="{1267AEEE-54CA-4F16-BB63-AFB348ECDF89}" type="pres">
      <dgm:prSet presAssocID="{AB3D514A-3305-421E-BB99-B737020C4E0D}" presName="thickLine" presStyleLbl="alignNode1" presStyleIdx="4" presStyleCnt="5"/>
      <dgm:spPr/>
    </dgm:pt>
    <dgm:pt modelId="{5B0BAD19-DD26-46E2-97C7-D817E332F920}" type="pres">
      <dgm:prSet presAssocID="{AB3D514A-3305-421E-BB99-B737020C4E0D}" presName="horz1" presStyleCnt="0"/>
      <dgm:spPr/>
    </dgm:pt>
    <dgm:pt modelId="{45B0AE29-3213-4059-8830-A9130E6357E5}" type="pres">
      <dgm:prSet presAssocID="{AB3D514A-3305-421E-BB99-B737020C4E0D}" presName="tx1" presStyleLbl="revTx" presStyleIdx="4" presStyleCnt="5"/>
      <dgm:spPr/>
      <dgm:t>
        <a:bodyPr/>
        <a:lstStyle/>
        <a:p>
          <a:endParaRPr lang="en-US"/>
        </a:p>
      </dgm:t>
    </dgm:pt>
    <dgm:pt modelId="{74F023E1-65B5-44D6-9440-62308210F955}" type="pres">
      <dgm:prSet presAssocID="{AB3D514A-3305-421E-BB99-B737020C4E0D}" presName="vert1" presStyleCnt="0"/>
      <dgm:spPr/>
    </dgm:pt>
  </dgm:ptLst>
  <dgm:cxnLst>
    <dgm:cxn modelId="{4F867B2C-3019-4A66-BB35-5C940091656B}" type="presOf" srcId="{891E1F40-85C3-41CE-81DF-C15722A98651}" destId="{E84AA935-7CB2-4992-9B04-35F1D8B90A47}" srcOrd="0" destOrd="0" presId="urn:microsoft.com/office/officeart/2008/layout/LinedList"/>
    <dgm:cxn modelId="{1C022B04-697F-4845-B969-78E3DB0F6D82}" srcId="{38B77EE5-B030-4204-9EDD-8356AC65CEA0}" destId="{891E1F40-85C3-41CE-81DF-C15722A98651}" srcOrd="3" destOrd="0" parTransId="{C6ECBB78-FB56-4110-9118-A26DEED370ED}" sibTransId="{F4526D4D-539E-4ED3-B144-D30576AF67E6}"/>
    <dgm:cxn modelId="{FD272103-A1E6-4A72-BD25-4871A26F7F46}" srcId="{38B77EE5-B030-4204-9EDD-8356AC65CEA0}" destId="{E05ED335-3573-4766-ABDA-BEA55AC3C9DD}" srcOrd="0" destOrd="0" parTransId="{03719487-4BF4-4CBA-BD61-6338FD56349F}" sibTransId="{BBEDACE0-CB55-4450-B2E1-B888B5A4E83F}"/>
    <dgm:cxn modelId="{6C18BD7D-F7DF-4809-A2BA-14A7FA27D3B8}" type="presOf" srcId="{E05ED335-3573-4766-ABDA-BEA55AC3C9DD}" destId="{A4E875B0-F839-4079-82E6-FF4ECB2E4470}" srcOrd="0" destOrd="0" presId="urn:microsoft.com/office/officeart/2008/layout/LinedList"/>
    <dgm:cxn modelId="{D0D84609-A1F7-41F0-B697-D76CAF50AD0F}" type="presOf" srcId="{0F36F90C-B495-42CC-9ABC-811A8FEE009C}" destId="{AD279FA9-E8D0-4D79-8B5D-9764E8F1DE65}" srcOrd="0" destOrd="0" presId="urn:microsoft.com/office/officeart/2008/layout/LinedList"/>
    <dgm:cxn modelId="{B43DA3FD-F732-43CF-B225-B4D000F72906}" type="presOf" srcId="{AB3D514A-3305-421E-BB99-B737020C4E0D}" destId="{45B0AE29-3213-4059-8830-A9130E6357E5}" srcOrd="0" destOrd="0" presId="urn:microsoft.com/office/officeart/2008/layout/LinedList"/>
    <dgm:cxn modelId="{A270B5CC-3021-47F1-949F-738F822EE506}" type="presOf" srcId="{38B77EE5-B030-4204-9EDD-8356AC65CEA0}" destId="{AC0C839F-76D8-481F-B049-138A96C26461}" srcOrd="0" destOrd="0" presId="urn:microsoft.com/office/officeart/2008/layout/LinedList"/>
    <dgm:cxn modelId="{A6DD14A8-39AA-41A7-B8B8-4CEBF5ECE1FC}" srcId="{38B77EE5-B030-4204-9EDD-8356AC65CEA0}" destId="{045764CB-F327-4C36-9D28-D87B161A18A2}" srcOrd="2" destOrd="0" parTransId="{BD25553B-8F8A-4432-9ECC-E82EB3C43980}" sibTransId="{23481BE4-CF90-4639-AFB8-3C5BB7B8F787}"/>
    <dgm:cxn modelId="{C162D237-BC3B-449A-A5E9-84D9A55A23AB}" type="presOf" srcId="{045764CB-F327-4C36-9D28-D87B161A18A2}" destId="{99F1DB40-C029-41D2-9C77-075F311DECE7}" srcOrd="0" destOrd="0" presId="urn:microsoft.com/office/officeart/2008/layout/LinedList"/>
    <dgm:cxn modelId="{75B6CD0D-2F19-4D20-82A0-46C395794F24}" srcId="{38B77EE5-B030-4204-9EDD-8356AC65CEA0}" destId="{AB3D514A-3305-421E-BB99-B737020C4E0D}" srcOrd="4" destOrd="0" parTransId="{61498D8C-0B42-4BC7-A874-E898C91F8FB0}" sibTransId="{1B994460-C465-4675-9973-C889604E6489}"/>
    <dgm:cxn modelId="{1DF0C3B1-1287-49F0-8692-E34C6150F70A}" srcId="{38B77EE5-B030-4204-9EDD-8356AC65CEA0}" destId="{0F36F90C-B495-42CC-9ABC-811A8FEE009C}" srcOrd="1" destOrd="0" parTransId="{D2E73DCB-ABF1-4303-A573-5AA027FB8237}" sibTransId="{D34B53CB-E1AA-4341-9506-B145AB4E0823}"/>
    <dgm:cxn modelId="{A2436E1C-182B-4269-B0C6-94E33405633C}" type="presParOf" srcId="{AC0C839F-76D8-481F-B049-138A96C26461}" destId="{45F3A6EF-C24A-4738-8DD6-A0497C886647}" srcOrd="0" destOrd="0" presId="urn:microsoft.com/office/officeart/2008/layout/LinedList"/>
    <dgm:cxn modelId="{289DED54-CF7E-4196-A4EC-D98636CA40FD}" type="presParOf" srcId="{AC0C839F-76D8-481F-B049-138A96C26461}" destId="{019954B6-7FEA-4995-B0D3-995B5135B8DE}" srcOrd="1" destOrd="0" presId="urn:microsoft.com/office/officeart/2008/layout/LinedList"/>
    <dgm:cxn modelId="{398B6923-03AB-4BA0-8220-89CD7A7760CF}" type="presParOf" srcId="{019954B6-7FEA-4995-B0D3-995B5135B8DE}" destId="{A4E875B0-F839-4079-82E6-FF4ECB2E4470}" srcOrd="0" destOrd="0" presId="urn:microsoft.com/office/officeart/2008/layout/LinedList"/>
    <dgm:cxn modelId="{E5825299-CD89-4FF1-9237-9B2C1E06168F}" type="presParOf" srcId="{019954B6-7FEA-4995-B0D3-995B5135B8DE}" destId="{C4813151-4E2F-48F3-85EE-18EDA22075F6}" srcOrd="1" destOrd="0" presId="urn:microsoft.com/office/officeart/2008/layout/LinedList"/>
    <dgm:cxn modelId="{8A708960-3DD7-42AB-ABE8-893251DF6E3B}" type="presParOf" srcId="{AC0C839F-76D8-481F-B049-138A96C26461}" destId="{53717FA2-8AF7-44F5-9A26-83A34437BB1B}" srcOrd="2" destOrd="0" presId="urn:microsoft.com/office/officeart/2008/layout/LinedList"/>
    <dgm:cxn modelId="{392728FB-3F6A-4602-83D4-1868E07DAE39}" type="presParOf" srcId="{AC0C839F-76D8-481F-B049-138A96C26461}" destId="{4D9426B6-0061-43B2-93D7-9D2BDDA42E1A}" srcOrd="3" destOrd="0" presId="urn:microsoft.com/office/officeart/2008/layout/LinedList"/>
    <dgm:cxn modelId="{8ED5788A-3819-47C7-A8E1-01E8943FAF08}" type="presParOf" srcId="{4D9426B6-0061-43B2-93D7-9D2BDDA42E1A}" destId="{AD279FA9-E8D0-4D79-8B5D-9764E8F1DE65}" srcOrd="0" destOrd="0" presId="urn:microsoft.com/office/officeart/2008/layout/LinedList"/>
    <dgm:cxn modelId="{7D8349FC-9004-480C-B979-D578533D4083}" type="presParOf" srcId="{4D9426B6-0061-43B2-93D7-9D2BDDA42E1A}" destId="{9800D0EE-8271-44AF-9A3B-C83DCF3BED76}" srcOrd="1" destOrd="0" presId="urn:microsoft.com/office/officeart/2008/layout/LinedList"/>
    <dgm:cxn modelId="{2DA61193-0057-49DD-BA4B-FB5CE108C4D2}" type="presParOf" srcId="{AC0C839F-76D8-481F-B049-138A96C26461}" destId="{ADDD8848-DC7B-4E00-937A-525F22F5FC4F}" srcOrd="4" destOrd="0" presId="urn:microsoft.com/office/officeart/2008/layout/LinedList"/>
    <dgm:cxn modelId="{D0EE6D9A-B8D5-43A5-AB6F-479785EFA894}" type="presParOf" srcId="{AC0C839F-76D8-481F-B049-138A96C26461}" destId="{C5B64350-BA30-4FB1-A9E1-8146C072D7AC}" srcOrd="5" destOrd="0" presId="urn:microsoft.com/office/officeart/2008/layout/LinedList"/>
    <dgm:cxn modelId="{73FF37D8-50A8-431D-A4A2-59A1D419A6C1}" type="presParOf" srcId="{C5B64350-BA30-4FB1-A9E1-8146C072D7AC}" destId="{99F1DB40-C029-41D2-9C77-075F311DECE7}" srcOrd="0" destOrd="0" presId="urn:microsoft.com/office/officeart/2008/layout/LinedList"/>
    <dgm:cxn modelId="{87246437-261D-4583-A3EB-AE274E67D4C1}" type="presParOf" srcId="{C5B64350-BA30-4FB1-A9E1-8146C072D7AC}" destId="{7BC3AA9B-379E-4D51-9AD8-D2FDDB653DBF}" srcOrd="1" destOrd="0" presId="urn:microsoft.com/office/officeart/2008/layout/LinedList"/>
    <dgm:cxn modelId="{7DD37666-7374-46B7-A89E-CBF95B1DF086}" type="presParOf" srcId="{AC0C839F-76D8-481F-B049-138A96C26461}" destId="{65B8539F-34A1-4651-8B56-D7C1712AA477}" srcOrd="6" destOrd="0" presId="urn:microsoft.com/office/officeart/2008/layout/LinedList"/>
    <dgm:cxn modelId="{43C731D4-F85E-4DCB-AE1D-6A063A9E9954}" type="presParOf" srcId="{AC0C839F-76D8-481F-B049-138A96C26461}" destId="{3AB4F78E-5B93-452F-B4B2-2F3C5DF2C699}" srcOrd="7" destOrd="0" presId="urn:microsoft.com/office/officeart/2008/layout/LinedList"/>
    <dgm:cxn modelId="{2D364F16-455C-428A-9C98-32E0E36E611D}" type="presParOf" srcId="{3AB4F78E-5B93-452F-B4B2-2F3C5DF2C699}" destId="{E84AA935-7CB2-4992-9B04-35F1D8B90A47}" srcOrd="0" destOrd="0" presId="urn:microsoft.com/office/officeart/2008/layout/LinedList"/>
    <dgm:cxn modelId="{D590BE95-FBEE-4285-809C-93B7C17A0913}" type="presParOf" srcId="{3AB4F78E-5B93-452F-B4B2-2F3C5DF2C699}" destId="{0CB8302A-9507-47E6-91C2-1378D221A6EA}" srcOrd="1" destOrd="0" presId="urn:microsoft.com/office/officeart/2008/layout/LinedList"/>
    <dgm:cxn modelId="{9746FC2C-FDFE-4BA5-B3BC-EDA93814783A}" type="presParOf" srcId="{AC0C839F-76D8-481F-B049-138A96C26461}" destId="{1267AEEE-54CA-4F16-BB63-AFB348ECDF89}" srcOrd="8" destOrd="0" presId="urn:microsoft.com/office/officeart/2008/layout/LinedList"/>
    <dgm:cxn modelId="{76025968-68B1-4640-BC61-50105461332F}" type="presParOf" srcId="{AC0C839F-76D8-481F-B049-138A96C26461}" destId="{5B0BAD19-DD26-46E2-97C7-D817E332F920}" srcOrd="9" destOrd="0" presId="urn:microsoft.com/office/officeart/2008/layout/LinedList"/>
    <dgm:cxn modelId="{977F0927-3F12-44A3-8CBB-F1B4DE4B63CF}" type="presParOf" srcId="{5B0BAD19-DD26-46E2-97C7-D817E332F920}" destId="{45B0AE29-3213-4059-8830-A9130E6357E5}" srcOrd="0" destOrd="0" presId="urn:microsoft.com/office/officeart/2008/layout/LinedList"/>
    <dgm:cxn modelId="{FC623A17-335F-4118-A42E-73FB58FBC134}" type="presParOf" srcId="{5B0BAD19-DD26-46E2-97C7-D817E332F920}" destId="{74F023E1-65B5-44D6-9440-62308210F9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19F37F-8047-4464-91A2-49C919BCDA3E}" type="doc">
      <dgm:prSet loTypeId="urn:microsoft.com/office/officeart/2008/layout/RadialCluster" loCatId="cycle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2E19705-F4D0-44C7-9F83-A87D8ABDC075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1600" b="0" dirty="0"/>
            <a:t>7 Key Features of React</a:t>
          </a:r>
          <a:endParaRPr lang="en-IN" sz="1600" b="0" dirty="0"/>
        </a:p>
      </dgm:t>
    </dgm:pt>
    <dgm:pt modelId="{961B658A-5ABA-4982-B271-8663462087BE}" type="parTrans" cxnId="{5ECF4C65-14EB-4F84-871E-5028DDF51800}">
      <dgm:prSet/>
      <dgm:spPr/>
      <dgm:t>
        <a:bodyPr/>
        <a:lstStyle/>
        <a:p>
          <a:endParaRPr lang="en-IN" sz="1600" b="0"/>
        </a:p>
      </dgm:t>
    </dgm:pt>
    <dgm:pt modelId="{674F856A-1C1A-404D-A364-CE4B3B094B0C}" type="sibTrans" cxnId="{5ECF4C65-14EB-4F84-871E-5028DDF51800}">
      <dgm:prSet/>
      <dgm:spPr/>
      <dgm:t>
        <a:bodyPr/>
        <a:lstStyle/>
        <a:p>
          <a:endParaRPr lang="en-IN" sz="1600" b="0"/>
        </a:p>
      </dgm:t>
    </dgm:pt>
    <dgm:pt modelId="{F504E5F8-D132-4936-94C5-B2589AB2AD74}">
      <dgm:prSet phldrT="[Text]" custT="1"/>
      <dgm:spPr/>
      <dgm:t>
        <a:bodyPr/>
        <a:lstStyle/>
        <a:p>
          <a:r>
            <a:rPr lang="en-US" sz="1600" b="0" dirty="0"/>
            <a:t>1. Virtual DOM</a:t>
          </a:r>
          <a:endParaRPr lang="en-IN" sz="1600" b="0" dirty="0"/>
        </a:p>
      </dgm:t>
    </dgm:pt>
    <dgm:pt modelId="{C94A8E6F-32D3-4DC9-998B-CD7EA68AEFFF}" type="parTrans" cxnId="{FDA814A6-18EF-410C-84B9-F2906CC943E8}">
      <dgm:prSet custT="1"/>
      <dgm:spPr/>
      <dgm:t>
        <a:bodyPr/>
        <a:lstStyle/>
        <a:p>
          <a:endParaRPr lang="en-IN" sz="1600" b="0"/>
        </a:p>
      </dgm:t>
    </dgm:pt>
    <dgm:pt modelId="{04F5FDE9-EF34-42F4-9BDF-D8789154F714}" type="sibTrans" cxnId="{FDA814A6-18EF-410C-84B9-F2906CC943E8}">
      <dgm:prSet/>
      <dgm:spPr/>
      <dgm:t>
        <a:bodyPr/>
        <a:lstStyle/>
        <a:p>
          <a:endParaRPr lang="en-IN" sz="1600" b="0"/>
        </a:p>
      </dgm:t>
    </dgm:pt>
    <dgm:pt modelId="{44FC18DB-841C-4C06-8083-8F59966F66DF}">
      <dgm:prSet phldrT="[Text]" custT="1"/>
      <dgm:spPr/>
      <dgm:t>
        <a:bodyPr/>
        <a:lstStyle/>
        <a:p>
          <a:r>
            <a:rPr lang="en-IN" sz="1600" b="0" i="0" dirty="0"/>
            <a:t>2. Component Based Architecture</a:t>
          </a:r>
          <a:endParaRPr lang="en-IN" sz="1600" b="0" dirty="0"/>
        </a:p>
      </dgm:t>
    </dgm:pt>
    <dgm:pt modelId="{2055BBCD-8D4E-492D-B78E-1BE87C8305BB}" type="parTrans" cxnId="{9A28996B-561B-419A-83F0-2CCD6E75C4A5}">
      <dgm:prSet custT="1"/>
      <dgm:spPr/>
      <dgm:t>
        <a:bodyPr/>
        <a:lstStyle/>
        <a:p>
          <a:endParaRPr lang="en-IN" sz="1600" b="0"/>
        </a:p>
      </dgm:t>
    </dgm:pt>
    <dgm:pt modelId="{848A9763-C6B4-4F2D-8ABB-425BA670FBE9}" type="sibTrans" cxnId="{9A28996B-561B-419A-83F0-2CCD6E75C4A5}">
      <dgm:prSet/>
      <dgm:spPr/>
      <dgm:t>
        <a:bodyPr/>
        <a:lstStyle/>
        <a:p>
          <a:endParaRPr lang="en-IN" sz="1600" b="0"/>
        </a:p>
      </dgm:t>
    </dgm:pt>
    <dgm:pt modelId="{0A49BB36-16ED-424F-85D3-F65D3030EE15}">
      <dgm:prSet phldrT="[Text]" custT="1"/>
      <dgm:spPr/>
      <dgm:t>
        <a:bodyPr/>
        <a:lstStyle/>
        <a:p>
          <a:r>
            <a:rPr lang="en-IN" sz="1600" b="0" i="0" dirty="0"/>
            <a:t>3. Reusability &amp; Composition</a:t>
          </a:r>
          <a:endParaRPr lang="en-IN" sz="1600" b="0" dirty="0"/>
        </a:p>
      </dgm:t>
    </dgm:pt>
    <dgm:pt modelId="{A4B53325-04D3-4B77-930B-45F78067621A}" type="parTrans" cxnId="{F0BF6EA3-E495-4744-8311-EA67C82D808C}">
      <dgm:prSet custT="1"/>
      <dgm:spPr/>
      <dgm:t>
        <a:bodyPr/>
        <a:lstStyle/>
        <a:p>
          <a:endParaRPr lang="en-IN" sz="1600" b="0"/>
        </a:p>
      </dgm:t>
    </dgm:pt>
    <dgm:pt modelId="{E7994989-2C3F-4D6C-994E-C8A2CB04618B}" type="sibTrans" cxnId="{F0BF6EA3-E495-4744-8311-EA67C82D808C}">
      <dgm:prSet/>
      <dgm:spPr/>
      <dgm:t>
        <a:bodyPr/>
        <a:lstStyle/>
        <a:p>
          <a:endParaRPr lang="en-IN" sz="1600" b="0"/>
        </a:p>
      </dgm:t>
    </dgm:pt>
    <dgm:pt modelId="{BCA876B0-B4BD-431A-BC99-25EB1D8FC132}">
      <dgm:prSet custT="1"/>
      <dgm:spPr>
        <a:solidFill>
          <a:srgbClr val="FFFF00"/>
        </a:solidFill>
      </dgm:spPr>
      <dgm:t>
        <a:bodyPr/>
        <a:lstStyle/>
        <a:p>
          <a:r>
            <a:rPr lang="en-IN" sz="1600" b="0" i="0" dirty="0"/>
            <a:t>5. Declarative Syntax</a:t>
          </a:r>
          <a:endParaRPr lang="en-IN" sz="1600" b="0" dirty="0"/>
        </a:p>
      </dgm:t>
    </dgm:pt>
    <dgm:pt modelId="{E2A086EE-8F59-4EF8-A959-CF6C7AC9CC35}" type="parTrans" cxnId="{9AA2A806-8721-46F9-BD95-DC882B262EDA}">
      <dgm:prSet custT="1"/>
      <dgm:spPr/>
      <dgm:t>
        <a:bodyPr/>
        <a:lstStyle/>
        <a:p>
          <a:endParaRPr lang="en-IN" sz="1600" b="0"/>
        </a:p>
      </dgm:t>
    </dgm:pt>
    <dgm:pt modelId="{10A781EA-1537-47C5-A1F1-12015CC5D963}" type="sibTrans" cxnId="{9AA2A806-8721-46F9-BD95-DC882B262EDA}">
      <dgm:prSet/>
      <dgm:spPr/>
      <dgm:t>
        <a:bodyPr/>
        <a:lstStyle/>
        <a:p>
          <a:endParaRPr lang="en-IN" sz="1600" b="0"/>
        </a:p>
      </dgm:t>
    </dgm:pt>
    <dgm:pt modelId="{D37AC33B-D91A-4128-9AC3-50AA16BE6BF8}">
      <dgm:prSet custT="1"/>
      <dgm:spPr/>
      <dgm:t>
        <a:bodyPr/>
        <a:lstStyle/>
        <a:p>
          <a:r>
            <a:rPr lang="en-IN" sz="1600" b="0" i="0" dirty="0"/>
            <a:t>7. React Hooks</a:t>
          </a:r>
          <a:endParaRPr lang="en-IN" sz="1600" b="0" dirty="0"/>
        </a:p>
      </dgm:t>
    </dgm:pt>
    <dgm:pt modelId="{11C1FEE6-2682-4E1E-B9C8-6FBBAB851D93}" type="parTrans" cxnId="{E13A1866-9A38-47A8-9D40-56DB148817DE}">
      <dgm:prSet custT="1"/>
      <dgm:spPr/>
      <dgm:t>
        <a:bodyPr/>
        <a:lstStyle/>
        <a:p>
          <a:endParaRPr lang="en-IN" sz="1600" b="0"/>
        </a:p>
      </dgm:t>
    </dgm:pt>
    <dgm:pt modelId="{26D27E4D-1C10-4108-ABA9-99816551128F}" type="sibTrans" cxnId="{E13A1866-9A38-47A8-9D40-56DB148817DE}">
      <dgm:prSet/>
      <dgm:spPr/>
      <dgm:t>
        <a:bodyPr/>
        <a:lstStyle/>
        <a:p>
          <a:endParaRPr lang="en-IN" sz="1600" b="0"/>
        </a:p>
      </dgm:t>
    </dgm:pt>
    <dgm:pt modelId="{1CF3BC95-42B3-4187-B7FE-95765B0C381B}">
      <dgm:prSet custT="1"/>
      <dgm:spPr/>
      <dgm:t>
        <a:bodyPr/>
        <a:lstStyle/>
        <a:p>
          <a:r>
            <a:rPr lang="en-IN" sz="1600" b="0" i="0" dirty="0"/>
            <a:t>6. Community &amp; Ecosystem</a:t>
          </a:r>
          <a:endParaRPr lang="en-IN" sz="1600" b="0" dirty="0"/>
        </a:p>
      </dgm:t>
    </dgm:pt>
    <dgm:pt modelId="{6791FEF6-D140-4788-97AC-B387FEF0FCF2}" type="parTrans" cxnId="{E661A8AB-BC88-4EA3-A8EE-ED10BBC82084}">
      <dgm:prSet custT="1"/>
      <dgm:spPr/>
      <dgm:t>
        <a:bodyPr/>
        <a:lstStyle/>
        <a:p>
          <a:endParaRPr lang="en-IN" sz="1600" b="0"/>
        </a:p>
      </dgm:t>
    </dgm:pt>
    <dgm:pt modelId="{95A2E727-0364-4323-8A4A-F6D90E5CF1BA}" type="sibTrans" cxnId="{E661A8AB-BC88-4EA3-A8EE-ED10BBC82084}">
      <dgm:prSet/>
      <dgm:spPr/>
      <dgm:t>
        <a:bodyPr/>
        <a:lstStyle/>
        <a:p>
          <a:endParaRPr lang="en-IN" sz="1600" b="0"/>
        </a:p>
      </dgm:t>
    </dgm:pt>
    <dgm:pt modelId="{68E8E719-A517-411F-AE3E-86735D14806C}">
      <dgm:prSet phldrT="[Text]" custT="1"/>
      <dgm:spPr/>
      <dgm:t>
        <a:bodyPr/>
        <a:lstStyle/>
        <a:p>
          <a:r>
            <a:rPr lang="en-IN" sz="1600" b="0" i="0" dirty="0"/>
            <a:t>4. JSX</a:t>
          </a:r>
        </a:p>
        <a:p>
          <a:r>
            <a:rPr lang="en-IN" sz="1600" b="0" i="0" dirty="0"/>
            <a:t>(JavaScript XML)</a:t>
          </a:r>
          <a:endParaRPr lang="en-IN" sz="1600" b="0" dirty="0"/>
        </a:p>
      </dgm:t>
    </dgm:pt>
    <dgm:pt modelId="{C73C6289-3FB3-48DE-8749-C47283D1472C}" type="sibTrans" cxnId="{D8B3EDF2-8BA0-4B7E-B28B-358E7F38E0EA}">
      <dgm:prSet/>
      <dgm:spPr/>
      <dgm:t>
        <a:bodyPr/>
        <a:lstStyle/>
        <a:p>
          <a:endParaRPr lang="en-IN" sz="1600" b="0"/>
        </a:p>
      </dgm:t>
    </dgm:pt>
    <dgm:pt modelId="{2D5F0D87-B7C5-472B-94DF-5389D82CBB82}" type="parTrans" cxnId="{D8B3EDF2-8BA0-4B7E-B28B-358E7F38E0EA}">
      <dgm:prSet custT="1"/>
      <dgm:spPr/>
      <dgm:t>
        <a:bodyPr/>
        <a:lstStyle/>
        <a:p>
          <a:endParaRPr lang="en-IN" sz="1600" b="0"/>
        </a:p>
      </dgm:t>
    </dgm:pt>
    <dgm:pt modelId="{7F88159F-9D80-4069-83F9-BBF16B778276}" type="pres">
      <dgm:prSet presAssocID="{F219F37F-8047-4464-91A2-49C919BCDA3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776F31-D4A0-437F-B3E3-4F2850F0F9AE}" type="pres">
      <dgm:prSet presAssocID="{D2E19705-F4D0-44C7-9F83-A87D8ABDC075}" presName="singleCycle" presStyleCnt="0"/>
      <dgm:spPr/>
    </dgm:pt>
    <dgm:pt modelId="{803C00D7-6213-4769-BE25-9B3A0F44AC99}" type="pres">
      <dgm:prSet presAssocID="{D2E19705-F4D0-44C7-9F83-A87D8ABDC075}" presName="singleCenter" presStyleLbl="node1" presStyleIdx="0" presStyleCnt="8" custScaleY="71567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AE9F3A42-4F14-4FA3-AABD-D8921DE675F8}" type="pres">
      <dgm:prSet presAssocID="{C94A8E6F-32D3-4DC9-998B-CD7EA68AEFFF}" presName="Name56" presStyleLbl="parChTrans1D2" presStyleIdx="0" presStyleCnt="7"/>
      <dgm:spPr/>
      <dgm:t>
        <a:bodyPr/>
        <a:lstStyle/>
        <a:p>
          <a:endParaRPr lang="en-US"/>
        </a:p>
      </dgm:t>
    </dgm:pt>
    <dgm:pt modelId="{74186CC0-D6AB-4DB2-AC06-96C84E02C6C2}" type="pres">
      <dgm:prSet presAssocID="{F504E5F8-D132-4936-94C5-B2589AB2AD74}" presName="text0" presStyleLbl="node1" presStyleIdx="1" presStyleCnt="8" custScaleX="175794" custScaleY="73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AC738-66B5-4E1A-9764-47E7CA0F4343}" type="pres">
      <dgm:prSet presAssocID="{2055BBCD-8D4E-492D-B78E-1BE87C8305BB}" presName="Name56" presStyleLbl="parChTrans1D2" presStyleIdx="1" presStyleCnt="7"/>
      <dgm:spPr/>
      <dgm:t>
        <a:bodyPr/>
        <a:lstStyle/>
        <a:p>
          <a:endParaRPr lang="en-US"/>
        </a:p>
      </dgm:t>
    </dgm:pt>
    <dgm:pt modelId="{B2B0FF59-58C5-45CC-BF8C-9786EDC961BB}" type="pres">
      <dgm:prSet presAssocID="{44FC18DB-841C-4C06-8083-8F59966F66DF}" presName="text0" presStyleLbl="node1" presStyleIdx="2" presStyleCnt="8" custScaleX="175794" custScaleY="73830" custRadScaleRad="108540" custRadScaleInc="327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56173B-DEDC-44DB-8682-50C2D062C9E7}" type="pres">
      <dgm:prSet presAssocID="{A4B53325-04D3-4B77-930B-45F78067621A}" presName="Name56" presStyleLbl="parChTrans1D2" presStyleIdx="2" presStyleCnt="7"/>
      <dgm:spPr/>
      <dgm:t>
        <a:bodyPr/>
        <a:lstStyle/>
        <a:p>
          <a:endParaRPr lang="en-US"/>
        </a:p>
      </dgm:t>
    </dgm:pt>
    <dgm:pt modelId="{799CDE24-666A-4497-8CB4-CE582DF9BFC3}" type="pres">
      <dgm:prSet presAssocID="{0A49BB36-16ED-424F-85D3-F65D3030EE15}" presName="text0" presStyleLbl="node1" presStyleIdx="3" presStyleCnt="8" custScaleX="175794" custScaleY="73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0E426-2B61-489E-85E2-8618D00AB1F2}" type="pres">
      <dgm:prSet presAssocID="{2D5F0D87-B7C5-472B-94DF-5389D82CBB82}" presName="Name56" presStyleLbl="parChTrans1D2" presStyleIdx="3" presStyleCnt="7"/>
      <dgm:spPr/>
      <dgm:t>
        <a:bodyPr/>
        <a:lstStyle/>
        <a:p>
          <a:endParaRPr lang="en-US"/>
        </a:p>
      </dgm:t>
    </dgm:pt>
    <dgm:pt modelId="{881534BC-04C2-4588-B5CD-B7AF89BD7AC5}" type="pres">
      <dgm:prSet presAssocID="{68E8E719-A517-411F-AE3E-86735D14806C}" presName="text0" presStyleLbl="node1" presStyleIdx="4" presStyleCnt="8" custScaleX="175794" custScaleY="73830" custRadScaleRad="115749" custRadScaleInc="-527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C3B5A-28CF-40D9-B8F4-80E83A90C539}" type="pres">
      <dgm:prSet presAssocID="{E2A086EE-8F59-4EF8-A959-CF6C7AC9CC35}" presName="Name56" presStyleLbl="parChTrans1D2" presStyleIdx="4" presStyleCnt="7"/>
      <dgm:spPr/>
      <dgm:t>
        <a:bodyPr/>
        <a:lstStyle/>
        <a:p>
          <a:endParaRPr lang="en-US"/>
        </a:p>
      </dgm:t>
    </dgm:pt>
    <dgm:pt modelId="{BE4B521B-866C-4743-84B9-57E6E0BA3815}" type="pres">
      <dgm:prSet presAssocID="{BCA876B0-B4BD-431A-BC99-25EB1D8FC132}" presName="text0" presStyleLbl="node1" presStyleIdx="5" presStyleCnt="8" custScaleX="175794" custScaleY="73830" custRadScaleRad="107644" custRadScaleInc="38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0E03AE-94DA-4992-9740-D0DEC1ACD82A}" type="pres">
      <dgm:prSet presAssocID="{6791FEF6-D140-4788-97AC-B387FEF0FCF2}" presName="Name56" presStyleLbl="parChTrans1D2" presStyleIdx="5" presStyleCnt="7"/>
      <dgm:spPr/>
      <dgm:t>
        <a:bodyPr/>
        <a:lstStyle/>
        <a:p>
          <a:endParaRPr lang="en-US"/>
        </a:p>
      </dgm:t>
    </dgm:pt>
    <dgm:pt modelId="{CC757E5C-950A-456A-BE0A-3ECCB28FD7D5}" type="pres">
      <dgm:prSet presAssocID="{1CF3BC95-42B3-4187-B7FE-95765B0C381B}" presName="text0" presStyleLbl="node1" presStyleIdx="6" presStyleCnt="8" custScaleX="175794" custScaleY="73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C77C3-FCE2-41D8-8493-32F962E76ADD}" type="pres">
      <dgm:prSet presAssocID="{11C1FEE6-2682-4E1E-B9C8-6FBBAB851D93}" presName="Name56" presStyleLbl="parChTrans1D2" presStyleIdx="6" presStyleCnt="7"/>
      <dgm:spPr/>
      <dgm:t>
        <a:bodyPr/>
        <a:lstStyle/>
        <a:p>
          <a:endParaRPr lang="en-US"/>
        </a:p>
      </dgm:t>
    </dgm:pt>
    <dgm:pt modelId="{486C834A-4080-495A-87BF-3C64DA51328A}" type="pres">
      <dgm:prSet presAssocID="{D37AC33B-D91A-4128-9AC3-50AA16BE6BF8}" presName="text0" presStyleLbl="node1" presStyleIdx="7" presStyleCnt="8" custScaleX="175794" custScaleY="73830" custRadScaleRad="115587" custRadScaleInc="-416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C7BD4C-18DF-40E0-A982-5E04F396219A}" type="presOf" srcId="{BCA876B0-B4BD-431A-BC99-25EB1D8FC132}" destId="{BE4B521B-866C-4743-84B9-57E6E0BA3815}" srcOrd="0" destOrd="0" presId="urn:microsoft.com/office/officeart/2008/layout/RadialCluster"/>
    <dgm:cxn modelId="{38A9E427-0FA2-4705-B0BF-7A53F3A537CC}" type="presOf" srcId="{F504E5F8-D132-4936-94C5-B2589AB2AD74}" destId="{74186CC0-D6AB-4DB2-AC06-96C84E02C6C2}" srcOrd="0" destOrd="0" presId="urn:microsoft.com/office/officeart/2008/layout/RadialCluster"/>
    <dgm:cxn modelId="{613B491D-5418-4F1E-88A6-17ADDDF76C77}" type="presOf" srcId="{68E8E719-A517-411F-AE3E-86735D14806C}" destId="{881534BC-04C2-4588-B5CD-B7AF89BD7AC5}" srcOrd="0" destOrd="0" presId="urn:microsoft.com/office/officeart/2008/layout/RadialCluster"/>
    <dgm:cxn modelId="{F0BF6EA3-E495-4744-8311-EA67C82D808C}" srcId="{D2E19705-F4D0-44C7-9F83-A87D8ABDC075}" destId="{0A49BB36-16ED-424F-85D3-F65D3030EE15}" srcOrd="2" destOrd="0" parTransId="{A4B53325-04D3-4B77-930B-45F78067621A}" sibTransId="{E7994989-2C3F-4D6C-994E-C8A2CB04618B}"/>
    <dgm:cxn modelId="{7A4E90F2-B168-4EE1-BA09-D39E617A62C6}" type="presOf" srcId="{E2A086EE-8F59-4EF8-A959-CF6C7AC9CC35}" destId="{749C3B5A-28CF-40D9-B8F4-80E83A90C539}" srcOrd="0" destOrd="0" presId="urn:microsoft.com/office/officeart/2008/layout/RadialCluster"/>
    <dgm:cxn modelId="{22BAE9E4-35FA-4ADC-A750-8101769AC759}" type="presOf" srcId="{D2E19705-F4D0-44C7-9F83-A87D8ABDC075}" destId="{803C00D7-6213-4769-BE25-9B3A0F44AC99}" srcOrd="0" destOrd="0" presId="urn:microsoft.com/office/officeart/2008/layout/RadialCluster"/>
    <dgm:cxn modelId="{E661A8AB-BC88-4EA3-A8EE-ED10BBC82084}" srcId="{D2E19705-F4D0-44C7-9F83-A87D8ABDC075}" destId="{1CF3BC95-42B3-4187-B7FE-95765B0C381B}" srcOrd="5" destOrd="0" parTransId="{6791FEF6-D140-4788-97AC-B387FEF0FCF2}" sibTransId="{95A2E727-0364-4323-8A4A-F6D90E5CF1BA}"/>
    <dgm:cxn modelId="{E45DAC86-3910-48D1-865D-93BA0179AC30}" type="presOf" srcId="{11C1FEE6-2682-4E1E-B9C8-6FBBAB851D93}" destId="{E24C77C3-FCE2-41D8-8493-32F962E76ADD}" srcOrd="0" destOrd="0" presId="urn:microsoft.com/office/officeart/2008/layout/RadialCluster"/>
    <dgm:cxn modelId="{5ECF4C65-14EB-4F84-871E-5028DDF51800}" srcId="{F219F37F-8047-4464-91A2-49C919BCDA3E}" destId="{D2E19705-F4D0-44C7-9F83-A87D8ABDC075}" srcOrd="0" destOrd="0" parTransId="{961B658A-5ABA-4982-B271-8663462087BE}" sibTransId="{674F856A-1C1A-404D-A364-CE4B3B094B0C}"/>
    <dgm:cxn modelId="{707B99D4-8320-42A8-96BD-F5CDD03160B7}" type="presOf" srcId="{A4B53325-04D3-4B77-930B-45F78067621A}" destId="{6C56173B-DEDC-44DB-8682-50C2D062C9E7}" srcOrd="0" destOrd="0" presId="urn:microsoft.com/office/officeart/2008/layout/RadialCluster"/>
    <dgm:cxn modelId="{457AD78C-A7DB-479C-873D-0A668F23A557}" type="presOf" srcId="{D37AC33B-D91A-4128-9AC3-50AA16BE6BF8}" destId="{486C834A-4080-495A-87BF-3C64DA51328A}" srcOrd="0" destOrd="0" presId="urn:microsoft.com/office/officeart/2008/layout/RadialCluster"/>
    <dgm:cxn modelId="{FDA814A6-18EF-410C-84B9-F2906CC943E8}" srcId="{D2E19705-F4D0-44C7-9F83-A87D8ABDC075}" destId="{F504E5F8-D132-4936-94C5-B2589AB2AD74}" srcOrd="0" destOrd="0" parTransId="{C94A8E6F-32D3-4DC9-998B-CD7EA68AEFFF}" sibTransId="{04F5FDE9-EF34-42F4-9BDF-D8789154F714}"/>
    <dgm:cxn modelId="{F4886147-848B-4ED3-BBE5-FBB9A9F8FB04}" type="presOf" srcId="{F219F37F-8047-4464-91A2-49C919BCDA3E}" destId="{7F88159F-9D80-4069-83F9-BBF16B778276}" srcOrd="0" destOrd="0" presId="urn:microsoft.com/office/officeart/2008/layout/RadialCluster"/>
    <dgm:cxn modelId="{CB9A308A-3C6A-429B-A452-7DB819414D2B}" type="presOf" srcId="{1CF3BC95-42B3-4187-B7FE-95765B0C381B}" destId="{CC757E5C-950A-456A-BE0A-3ECCB28FD7D5}" srcOrd="0" destOrd="0" presId="urn:microsoft.com/office/officeart/2008/layout/RadialCluster"/>
    <dgm:cxn modelId="{D0880C2B-D550-4FF9-A72E-6E80151EC2F6}" type="presOf" srcId="{2055BBCD-8D4E-492D-B78E-1BE87C8305BB}" destId="{75FAC738-66B5-4E1A-9764-47E7CA0F4343}" srcOrd="0" destOrd="0" presId="urn:microsoft.com/office/officeart/2008/layout/RadialCluster"/>
    <dgm:cxn modelId="{40863613-0B43-459F-891C-153218B4E599}" type="presOf" srcId="{2D5F0D87-B7C5-472B-94DF-5389D82CBB82}" destId="{5900E426-2B61-489E-85E2-8618D00AB1F2}" srcOrd="0" destOrd="0" presId="urn:microsoft.com/office/officeart/2008/layout/RadialCluster"/>
    <dgm:cxn modelId="{E13A1866-9A38-47A8-9D40-56DB148817DE}" srcId="{D2E19705-F4D0-44C7-9F83-A87D8ABDC075}" destId="{D37AC33B-D91A-4128-9AC3-50AA16BE6BF8}" srcOrd="6" destOrd="0" parTransId="{11C1FEE6-2682-4E1E-B9C8-6FBBAB851D93}" sibTransId="{26D27E4D-1C10-4108-ABA9-99816551128F}"/>
    <dgm:cxn modelId="{30CA5D03-A854-42D1-8803-E7FE528A72E9}" type="presOf" srcId="{0A49BB36-16ED-424F-85D3-F65D3030EE15}" destId="{799CDE24-666A-4497-8CB4-CE582DF9BFC3}" srcOrd="0" destOrd="0" presId="urn:microsoft.com/office/officeart/2008/layout/RadialCluster"/>
    <dgm:cxn modelId="{26D58A12-A935-4893-8A00-D3B245655762}" type="presOf" srcId="{44FC18DB-841C-4C06-8083-8F59966F66DF}" destId="{B2B0FF59-58C5-45CC-BF8C-9786EDC961BB}" srcOrd="0" destOrd="0" presId="urn:microsoft.com/office/officeart/2008/layout/RadialCluster"/>
    <dgm:cxn modelId="{E87F2A33-55E7-4957-B94F-E078B18FD553}" type="presOf" srcId="{6791FEF6-D140-4788-97AC-B387FEF0FCF2}" destId="{C50E03AE-94DA-4992-9740-D0DEC1ACD82A}" srcOrd="0" destOrd="0" presId="urn:microsoft.com/office/officeart/2008/layout/RadialCluster"/>
    <dgm:cxn modelId="{D8B3EDF2-8BA0-4B7E-B28B-358E7F38E0EA}" srcId="{D2E19705-F4D0-44C7-9F83-A87D8ABDC075}" destId="{68E8E719-A517-411F-AE3E-86735D14806C}" srcOrd="3" destOrd="0" parTransId="{2D5F0D87-B7C5-472B-94DF-5389D82CBB82}" sibTransId="{C73C6289-3FB3-48DE-8749-C47283D1472C}"/>
    <dgm:cxn modelId="{9A28996B-561B-419A-83F0-2CCD6E75C4A5}" srcId="{D2E19705-F4D0-44C7-9F83-A87D8ABDC075}" destId="{44FC18DB-841C-4C06-8083-8F59966F66DF}" srcOrd="1" destOrd="0" parTransId="{2055BBCD-8D4E-492D-B78E-1BE87C8305BB}" sibTransId="{848A9763-C6B4-4F2D-8ABB-425BA670FBE9}"/>
    <dgm:cxn modelId="{9AA2A806-8721-46F9-BD95-DC882B262EDA}" srcId="{D2E19705-F4D0-44C7-9F83-A87D8ABDC075}" destId="{BCA876B0-B4BD-431A-BC99-25EB1D8FC132}" srcOrd="4" destOrd="0" parTransId="{E2A086EE-8F59-4EF8-A959-CF6C7AC9CC35}" sibTransId="{10A781EA-1537-47C5-A1F1-12015CC5D963}"/>
    <dgm:cxn modelId="{60C2F975-A331-4A04-BF27-CE104DAB4ACB}" type="presOf" srcId="{C94A8E6F-32D3-4DC9-998B-CD7EA68AEFFF}" destId="{AE9F3A42-4F14-4FA3-AABD-D8921DE675F8}" srcOrd="0" destOrd="0" presId="urn:microsoft.com/office/officeart/2008/layout/RadialCluster"/>
    <dgm:cxn modelId="{1FB7A955-649D-492C-A7C9-193C308069C3}" type="presParOf" srcId="{7F88159F-9D80-4069-83F9-BBF16B778276}" destId="{03776F31-D4A0-437F-B3E3-4F2850F0F9AE}" srcOrd="0" destOrd="0" presId="urn:microsoft.com/office/officeart/2008/layout/RadialCluster"/>
    <dgm:cxn modelId="{C2B181B0-B18E-472B-865D-1076EF10647D}" type="presParOf" srcId="{03776F31-D4A0-437F-B3E3-4F2850F0F9AE}" destId="{803C00D7-6213-4769-BE25-9B3A0F44AC99}" srcOrd="0" destOrd="0" presId="urn:microsoft.com/office/officeart/2008/layout/RadialCluster"/>
    <dgm:cxn modelId="{817E483B-D215-41EA-9980-31AACE935FB6}" type="presParOf" srcId="{03776F31-D4A0-437F-B3E3-4F2850F0F9AE}" destId="{AE9F3A42-4F14-4FA3-AABD-D8921DE675F8}" srcOrd="1" destOrd="0" presId="urn:microsoft.com/office/officeart/2008/layout/RadialCluster"/>
    <dgm:cxn modelId="{040C85C2-DB24-4199-BAA5-C1D6FE6F53A2}" type="presParOf" srcId="{03776F31-D4A0-437F-B3E3-4F2850F0F9AE}" destId="{74186CC0-D6AB-4DB2-AC06-96C84E02C6C2}" srcOrd="2" destOrd="0" presId="urn:microsoft.com/office/officeart/2008/layout/RadialCluster"/>
    <dgm:cxn modelId="{484C28E3-45DE-4B23-9753-BC8476B3A04D}" type="presParOf" srcId="{03776F31-D4A0-437F-B3E3-4F2850F0F9AE}" destId="{75FAC738-66B5-4E1A-9764-47E7CA0F4343}" srcOrd="3" destOrd="0" presId="urn:microsoft.com/office/officeart/2008/layout/RadialCluster"/>
    <dgm:cxn modelId="{4276BE0E-A8FD-44A2-82F9-AA48A5B85F6F}" type="presParOf" srcId="{03776F31-D4A0-437F-B3E3-4F2850F0F9AE}" destId="{B2B0FF59-58C5-45CC-BF8C-9786EDC961BB}" srcOrd="4" destOrd="0" presId="urn:microsoft.com/office/officeart/2008/layout/RadialCluster"/>
    <dgm:cxn modelId="{7FD42F71-8E4B-4FFD-8D2A-8073B75179D2}" type="presParOf" srcId="{03776F31-D4A0-437F-B3E3-4F2850F0F9AE}" destId="{6C56173B-DEDC-44DB-8682-50C2D062C9E7}" srcOrd="5" destOrd="0" presId="urn:microsoft.com/office/officeart/2008/layout/RadialCluster"/>
    <dgm:cxn modelId="{77C5CEDA-7244-4387-929C-4422578BC912}" type="presParOf" srcId="{03776F31-D4A0-437F-B3E3-4F2850F0F9AE}" destId="{799CDE24-666A-4497-8CB4-CE582DF9BFC3}" srcOrd="6" destOrd="0" presId="urn:microsoft.com/office/officeart/2008/layout/RadialCluster"/>
    <dgm:cxn modelId="{1DF13992-2E5D-45E3-A41A-F541010CE4D9}" type="presParOf" srcId="{03776F31-D4A0-437F-B3E3-4F2850F0F9AE}" destId="{5900E426-2B61-489E-85E2-8618D00AB1F2}" srcOrd="7" destOrd="0" presId="urn:microsoft.com/office/officeart/2008/layout/RadialCluster"/>
    <dgm:cxn modelId="{2C1FFA0F-F88C-4290-9C42-CF64D109FDB2}" type="presParOf" srcId="{03776F31-D4A0-437F-B3E3-4F2850F0F9AE}" destId="{881534BC-04C2-4588-B5CD-B7AF89BD7AC5}" srcOrd="8" destOrd="0" presId="urn:microsoft.com/office/officeart/2008/layout/RadialCluster"/>
    <dgm:cxn modelId="{67784507-82E2-4943-A22F-548576E36A3D}" type="presParOf" srcId="{03776F31-D4A0-437F-B3E3-4F2850F0F9AE}" destId="{749C3B5A-28CF-40D9-B8F4-80E83A90C539}" srcOrd="9" destOrd="0" presId="urn:microsoft.com/office/officeart/2008/layout/RadialCluster"/>
    <dgm:cxn modelId="{003DD4F5-5614-467A-BA50-9EF91627420A}" type="presParOf" srcId="{03776F31-D4A0-437F-B3E3-4F2850F0F9AE}" destId="{BE4B521B-866C-4743-84B9-57E6E0BA3815}" srcOrd="10" destOrd="0" presId="urn:microsoft.com/office/officeart/2008/layout/RadialCluster"/>
    <dgm:cxn modelId="{734A9393-8B10-4787-BD38-67A1F1676B91}" type="presParOf" srcId="{03776F31-D4A0-437F-B3E3-4F2850F0F9AE}" destId="{C50E03AE-94DA-4992-9740-D0DEC1ACD82A}" srcOrd="11" destOrd="0" presId="urn:microsoft.com/office/officeart/2008/layout/RadialCluster"/>
    <dgm:cxn modelId="{6FC88C5A-EED1-4E61-83DD-5061CB63CC82}" type="presParOf" srcId="{03776F31-D4A0-437F-B3E3-4F2850F0F9AE}" destId="{CC757E5C-950A-456A-BE0A-3ECCB28FD7D5}" srcOrd="12" destOrd="0" presId="urn:microsoft.com/office/officeart/2008/layout/RadialCluster"/>
    <dgm:cxn modelId="{4E5936C6-49E5-46A4-9978-F03E427D071B}" type="presParOf" srcId="{03776F31-D4A0-437F-B3E3-4F2850F0F9AE}" destId="{E24C77C3-FCE2-41D8-8493-32F962E76ADD}" srcOrd="13" destOrd="0" presId="urn:microsoft.com/office/officeart/2008/layout/RadialCluster"/>
    <dgm:cxn modelId="{BEDB31E6-FEAF-41D5-B7FA-6825CFCC81D2}" type="presParOf" srcId="{03776F31-D4A0-437F-B3E3-4F2850F0F9AE}" destId="{486C834A-4080-495A-87BF-3C64DA51328A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EC99F-A46A-435B-9AA2-C684EECF02D2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17A7-3CB9-406C-834A-F28B3BAD0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986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F4B45-B224-4335-B940-CC8653EE0B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333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Import the React library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Define a functional component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Return JSX to describe the component's UI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 am a React Reusable Component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4. Export the component to make it available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for use in other files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index.js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1581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"https://jsonplaceholder.typicode.com/posts/1"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Title: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9831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68166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Fetch API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"https://jsonplaceholder.typicode.com/posts/1"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styles based on the fetched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"bold"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myElement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Update this element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to bold after data fetch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UseLayoutEffectUse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4886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1721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MyComponentRule1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Use Hooks at the Top Level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Remaining code of component...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MyComponent2Rule1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Component code...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Hook at middle or bottom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MyComponentRule2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Only call Hooks from React Components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someFunction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Not from normal or nested JS functions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MyComponent1Rule3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Keep Hooks order consistent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MyComponent2Rule3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Don't change hook order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4259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US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1751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Custom Hook for managing a counter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initialValue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"./3-useCustomHooks"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UseCustomHookUse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44532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6047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2307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UseEffectCondition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Conditionally run the effect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Your effect code here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"Effect ran!"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Include any dependencies if needed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Conditionally Run Effect Example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shouldRunEffect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Toggle Effect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UseEffectCondition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111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Use the same of Top 30 Questions</a:t>
            </a: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8447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2565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29516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8413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3280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00386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5888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95206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38088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ConstructorExample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Initialize the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ConstructorExample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15491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80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IN" sz="1200" b="0" i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97997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19669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80490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Initializing the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Counter: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StateComponent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049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07192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47055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pseudocode: Fetch data from API using  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life cycle method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Component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intialization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is called after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the component is added to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Fetch data from an API and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state with fetch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     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4. Render the component's UI using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the fetched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  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59360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4403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800" kern="0" dirty="0">
              <a:solidFill>
                <a:srgbClr val="25252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82591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9230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Fetch new data if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property changes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prevProps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77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60841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04723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7272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pseudocode: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componentWillUnmount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Intialize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component...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Add event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listner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componentWillUnmount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Clean up operations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removeEventListener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Unsubscribe or close connections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externalService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unsubscribe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subscription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...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52512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82656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13740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41754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79311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pseudocode: summary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CompleteClassComponent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Initialize the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Render the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Component is mounted to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componentDidUpdate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4. Component is updated in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componentWillUnmount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5. Component is about to be removed from the DOM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CompleteClassComponent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IN" sz="12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37584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IN" sz="1200" b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16410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88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43207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State to store the input value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Event handler for input changes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the state with the new input value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Input controlled by the state*/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"Type..."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Display the current state value */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You typed: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4624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Create a ref to access the input value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Access the input value directly using ref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`You typed: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Uncontrolled input with ref */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 something..."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Uncontrolled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69498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7766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State to store the input value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Event handler for input changes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Update the state with the new input value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setInputValue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sz="1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Input controlled by the state*/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handleInputChange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IN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"Type..."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Display the current state value */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You typed: 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Controlled</a:t>
            </a: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1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1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30466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0305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61346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67900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83454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99241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3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89841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14394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48019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CodeSplit.js: Component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 component!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App.js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Suspense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lazy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"./14-Code Splitting/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Suspense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fallback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Loading...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CodeSplit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Suspense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webpack installation command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install webpack webpack-cli --save-dev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webpack.config.js: under root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'path'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other webpack configuration...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'[name].bundle.js'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dirname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8654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b="0" kern="0" dirty="0">
              <a:solidFill>
                <a:srgbClr val="25252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00313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62308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60437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70191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67510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26077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844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Declarative syntax using JSX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Imperative syntax(non-React) using JavaScript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function App() {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element =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("h1");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element.textContent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"Interview Happy";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document.body.appendChild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(element);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6948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32555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HocLogger.js: High Order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HocLogger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WithLogger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am from logger"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HocLogger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HocLogger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HocUse.js: Normal Component will HOC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My Component Content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HocUse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30690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AppInlineStyle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inlineStyles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inlineStyles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"24px"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AppInlineStyle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sz="1200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34448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4095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24631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9186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421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Wrap the section of code you want to profile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 the </a:t>
            </a:r>
            <a:r>
              <a:rPr lang="en-US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React.Profiler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component.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React.Profiler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"example"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onRender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Your code to profile */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React.Profiler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Define a callback function (</a:t>
            </a:r>
            <a:r>
              <a:rPr lang="en-US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onRender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 that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will be called whenever the component tree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within the Profiler is committed.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phase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actualDuration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baseDuration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startTime</a:t>
            </a:r>
            <a:r>
              <a:rPr lang="en-US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commitTime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Process profiling data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Start time, End Time, Execution Time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sz="1800" b="0" kern="0" dirty="0">
              <a:solidFill>
                <a:srgbClr val="25252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26344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installation command: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IN" sz="2800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"https://api.example.com/data"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"Error:"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91530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875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42524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38308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2040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800" b="0" kern="0" dirty="0">
              <a:solidFill>
                <a:srgbClr val="252525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57289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20443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kern="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77359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17858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45017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3132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17423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532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Arrow Function Expression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ArrowFunc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ArrowFunc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053016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actions.js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creator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type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creator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'DECREMENT'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type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7962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creator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object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Action type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05710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30760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1. Import Statements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"./1-actions"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2. Functional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Counter: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3. Map Redux actions to component props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CounterComponent.js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Map Redux state to component props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5. Connect the component to Redux store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CounterComponent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943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84089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store.js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reduxjs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/toolkit'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'./reducer'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reducer: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8749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reducer.js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counterReducer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099459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37400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89893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94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Use the same of Top 30 Questions</a:t>
            </a:r>
            <a:endParaRPr lang="en-IN" b="0" dirty="0"/>
          </a:p>
          <a:p>
            <a:pPr marL="0" indent="0">
              <a:buNone/>
            </a:pPr>
            <a:endParaRPr lang="en-IN" b="0" i="0" u="none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53465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08302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71061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57395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37282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3430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FFC000"/>
              </a:buClr>
              <a:buFont typeface="Wingdings" panose="05000000000000000000" pitchFamily="2" charset="2"/>
              <a:buNone/>
              <a:defRPr/>
            </a:pP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2764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FFC000"/>
              </a:buClr>
              <a:buFont typeface="Wingdings" panose="05000000000000000000" pitchFamily="2" charset="2"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52998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6071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22985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64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325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91774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598459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6557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594077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93042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770929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961610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Regular action creator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Usage in a component file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Thunk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action creator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export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() =&gt; (dispatch) =&gt;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// Asynchronous logic, e.g., API call using fetch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fetch("https://api.example.com/data")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.then((response) =&gt;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response.json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())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.then((data) =&gt; dispatch({ type: "SUCCESS", payload: data }))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.catch((error) =&gt; dispatch({ type: "FAILURE", payload: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error.message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}));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Usage in a component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"FETCH_SUCCESS"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"FETCH_ERROR"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86691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reduxjs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/toolkit"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"./reducers"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store.js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Configure the Redux store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 middleware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configureStore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reducer: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middleware: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thunk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629907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46054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"FETCH_SUCCESS"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"FETCH_ERROR"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822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34334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053482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88275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10441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569004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5400" b="0" kern="100" dirty="0">
              <a:effectLst/>
              <a:latin typeface="Söhne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10342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38199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'3'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'1'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// Output: '2'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19199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//try block contains the code that might throw an error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//catch block is where the error is handled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  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 error occurred:'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block to execute code regardless of whether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or not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"finally executed"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//An error occurred: </a:t>
            </a:r>
            <a:r>
              <a:rPr lang="en-IN" sz="28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someUndefinedVariable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not defined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//finally executed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16605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Spread Operator Examples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1, 2, 3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Copying an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originalArray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copiedArray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Merging arrays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mergedArray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[1, 2, 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Passing multiple arguments to a function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15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562357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Rest Operator Example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9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restArguments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1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remaining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[3, 4, 5]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06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973644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8011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384684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6119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2441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Example array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sz="9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destructuring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sz="9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9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firstFruit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"apple"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secondFruit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"banana"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9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96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thirdFruit</a:t>
            </a: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9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"orange"</a:t>
            </a: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9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9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86508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953160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//Q. What is function in JS?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//A function is a reusable block of code that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//performs a specific task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example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//Call Function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//Output: 15</a:t>
            </a:r>
            <a:endParaRPr lang="en-US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83293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//Function declaration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}(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20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97465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Anonymous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Named function expression 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addNamed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029960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Traditional approach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Arrow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addArrow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402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1200" b="0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1200" b="0" dirty="0">
                <a:solidFill>
                  <a:srgbClr val="FFFF00"/>
                </a:solidFill>
                <a:ea typeface="+mn-ea"/>
                <a:cs typeface="+mn-cs"/>
              </a:rPr>
              <a:t>Angular</a:t>
            </a:r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</a:p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Before differences, lets’ first see the similarity between them.</a:t>
            </a:r>
          </a:p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IN" sz="1200" dirty="0"/>
              <a:t>React and Angular both are used to create single page UI applications using components. Ok.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IN" sz="1200" b="0" dirty="0">
                <a:solidFill>
                  <a:schemeClr val="bg1"/>
                </a:solidFill>
                <a:ea typeface="+mn-ea"/>
                <a:cs typeface="+mn-cs"/>
              </a:rPr>
              <a:t>Now the first fundamental difference between them is.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a JavaScript library, where as </a:t>
            </a:r>
            <a:r>
              <a:rPr lang="en-IN" sz="1200" dirty="0"/>
              <a:t>Angular is a complete UI development framework.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IN" sz="1200" b="0" dirty="0">
                <a:solidFill>
                  <a:schemeClr val="bg1"/>
                </a:solidFill>
                <a:ea typeface="+mn-ea"/>
                <a:cs typeface="+mn-cs"/>
              </a:rPr>
              <a:t>Second difference is</a:t>
            </a:r>
          </a:p>
          <a:p>
            <a:endParaRPr lang="en-IN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uses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makes it faster.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explain virtual DOM in upcoming questions.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uses only the real DOM which is slightly difficult to render and therefore not as faster as virtual DOM.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 here React is the clear winner.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dirty="0">
                <a:solidFill>
                  <a:schemeClr val="bg1"/>
                </a:solidFill>
                <a:ea typeface="+mn-ea"/>
                <a:cs typeface="+mn-cs"/>
              </a:rPr>
              <a:t>Third difference is</a:t>
            </a:r>
          </a:p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smaller in size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therefore again faster sometimes.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as </a:t>
            </a:r>
            <a:r>
              <a:rPr lang="en-IN" sz="1200" dirty="0"/>
              <a:t>Angular is bigger because it is a complete framework therefore it is not lightweight.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again React is the winner.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when I say faster, don’t think if Angular can load a page in 5 seconds.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React can load the same page in 1 second.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in sense if React can load a page in 1 second than Angular can load the page in 1.1 or 1.2 second.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again depends on the complexity of the page also.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difference is, </a:t>
            </a:r>
            <a:r>
              <a:rPr lang="en-IN" sz="1200" dirty="0"/>
              <a:t>React depends on external libraries for many complex features, so developer has to write many lines of code for complex functionalities.</a:t>
            </a:r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IN" sz="1200" dirty="0"/>
              <a:t>ince Angular is a complete framework, therefore it provide </a:t>
            </a:r>
            <a:r>
              <a:rPr lang="en-IN" sz="1200" b="1" dirty="0"/>
              <a:t>built-in support</a:t>
            </a:r>
            <a:r>
              <a:rPr lang="en-IN" sz="1200" dirty="0"/>
              <a:t> for features like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routing, forms, validation, and HTTP requests.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developer has to write less lines of code and therefore Angular is the winner here.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very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 UI applications which are interacting with multiple API’s, Angular is slightly a better choice.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Fifth and last difference is, </a:t>
            </a:r>
            <a:r>
              <a:rPr lang="en-IN" sz="1200" dirty="0"/>
              <a:t>React is simple to learn and more popular than Angular.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therefore it has more jobs and more support from online community.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 </a:t>
            </a:r>
            <a:r>
              <a:rPr lang="en-IN" sz="1200" dirty="0"/>
              <a:t>Angular is slightly difficult to learn as it has Typescript, OOPS concept and many more things.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basically if you already know classes, object, inheritance, dependency basically server side programming concepts.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 only Angular will be easy for you, otherwise it is difficult to learn as comparison to React.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for simple learning React is the winner here.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Alright, I think now you know the differences between them.</a:t>
            </a: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you also know which one should you choose in which situation. Right.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05939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operation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substract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dirty="0">
              <a:solidFill>
                <a:schemeClr val="bg1"/>
              </a:solidFill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0" dirty="0">
                <a:solidFill>
                  <a:schemeClr val="bg1"/>
                </a:solidFill>
                <a:ea typeface="+mn-ea"/>
                <a:cs typeface="+mn-cs"/>
              </a:rPr>
              <a:t>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109439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162986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Same Output: 8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Impure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5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addToTotal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  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 same output: 10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5485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with string interpolation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str3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Backticks (`)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//Template literals for multiline strings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multilineStr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 is a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multiline string.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51965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7314283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//Object Example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"Teaching"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"Football"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"Coding"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"Name: "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hobbies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N" sz="7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"Football"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7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7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7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"Name: Happy"</a:t>
            </a: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7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7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762547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Array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"Amit"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city: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"Delhi"</a:t>
            </a: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922605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//Blank object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Adding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"India"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Modifying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Deleting Properties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//{name: 'Happy', country: 'India'}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52428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408028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"End"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 taking function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Loading Data from an API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Uploading Files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Animations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Function2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127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909576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4827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074120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80521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307145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5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"Running"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IN" sz="5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"Starting..."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5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5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"Not blocked"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5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greet</a:t>
            </a:r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5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5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61830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Creating objects from the class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"Bob"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Accessing properties and calling methods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"Alice"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person2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sz="2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"Bob - 30"</a:t>
            </a: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2743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92230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class example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person1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constructor function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Object</a:t>
            </a: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"Alice"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4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4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4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4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IN" sz="4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015200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260329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569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5112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88073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12791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31663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343532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196478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16323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63017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87299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530652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190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80593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491062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583376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76295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493907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887207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469479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134065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74395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11818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338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748952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15828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458459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93C29-9B30-495E-9F8A-96BD79F33C0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354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665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622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083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570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97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126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&lt;!-- index.html --&gt;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React App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670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index.js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1335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706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916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4307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FuncWithoutReturn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return (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&lt;div&gt;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  &lt;h1&gt;Interview Happy&lt;/h1&gt;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&lt;/div&gt;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);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"No Return"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FuncWithoutReturn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344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620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914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713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Hello!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Happy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378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Top 30 Interview Questions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8910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4020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Interview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Happy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2333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"Happy"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purpose: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"Interview"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purpose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845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38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7610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2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9865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860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0FC487-0B4B-4ECC-80B0-3017B4398C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663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358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073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570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6653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'data'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PropGrandChild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3218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5877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None/>
              <a:tabLst/>
              <a:defRPr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2642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Interview Happy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04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2561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IN" sz="2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ParentComponent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dataToSend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from Parent!"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dataToSend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ParentComponent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sz="2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Message: 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IN" sz="2800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2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2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sz="28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sz="28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096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b="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9153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161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960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4789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index.js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createRoot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4413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3437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0866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is the route parameter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"/users/: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2604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UsersList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"/users/:id"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UserProfile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without exact  (default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behavior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match "about", "/about/team", "/about/contact" etc.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3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9021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with exact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only match "about"*/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 marL="0" lvl="0" indent="0">
              <a:buClr>
                <a:schemeClr val="accent4"/>
              </a:buClr>
              <a:buFont typeface="Wingdings" panose="05000000000000000000" pitchFamily="2" charset="2"/>
              <a:buNone/>
            </a:pPr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3514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7188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3852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1481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array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destructuring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Stateful Example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Updating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state is the current state value.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is a function that used to update the state.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initialValue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stateVariable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stateUpdaterFunction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3799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35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397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"https://jsonplaceholder.typicode.com/posts/1"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"Title:"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[]);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 is being fetched...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06112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364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UseEffectDependencies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`https://jsonplaceholder.typicode.com/users/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Data Fetching with Dependencies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User ID: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"number"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setUserId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User Details: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)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UseEffectDependencies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45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6301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7140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2604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5877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"./1-UseContext"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"./1-Child"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from Context!"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MyContext.Provider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Your component tree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I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MyContext.Provider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"./1-UseContext"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MyContext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return (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&lt;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MyContext.Consumer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{(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 =&gt; &lt;div&gt;{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contextValue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}&lt;/div&gt;}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&lt;/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MyContext.Consumer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15436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8868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2912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for managing complex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"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" is object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Reducer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Structure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user: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name: 'John',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age: 30,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},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: false,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876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2156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for managing complex state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"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" is object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Decrement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Reducer function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fnReducer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"DECREMENT"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Structure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user: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name: 'John',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  age: 30,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},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isLoggedIn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: false,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[state, dispatch]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useReducer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(reducer,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initialState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496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93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8274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146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406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0282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5821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63CDB5-C4D5-4741-8E11-C73D014710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49959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  Increment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memoizedCallback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(callback, dependencies);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I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Without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useCallback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handleIncrement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= () =&gt; {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 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(count + 1);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};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With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useCallback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handleIncrement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Count: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Pass the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memoized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callback to the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ChildComponent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UseCallbackChild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onIncrement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handleIncrement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UseCallbackParent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40862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65326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({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processedData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Expensive computation on data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processedData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Render using the </a:t>
            </a:r>
            <a:r>
              <a:rPr lang="en-IN" b="0" dirty="0" err="1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memoized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 value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processedData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UseMemo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7155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Create a ref to hold a reference to the element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// Function to focus the input element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focusInput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IN" b="0" dirty="0" err="1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inputRef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>
                <a:solidFill>
                  <a:srgbClr val="7CA668"/>
                </a:solidFill>
                <a:effectLst/>
                <a:latin typeface="Consolas" panose="020B0609020204030204" pitchFamily="49" charset="0"/>
              </a:rPr>
              <a:t>/* Button click will focus on input element */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focusInput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Focus Input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IN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9995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D72E9-802F-475F-A399-3315A32CEF8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0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F8F64B-A7C3-35C3-A676-F576865BA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AF3D2B-F4FC-A646-9507-A5499B893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137FE8-DED8-3517-4860-00E19F972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E5D0F1-BC1F-22B4-EABC-29D417623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F78A9B-01EA-BF57-5F20-3FC3A5627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60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10C30-2FE7-4E1B-D13B-0FBCAE17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937D723-ED04-FF3A-CA0A-C845B9D89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00FDA2-9A7A-A1E3-424D-6B188228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38FD85-DBAD-96BE-55A4-1A6329DD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D92677-E8B4-AB00-5CB5-51F9082B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017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326C520-BEA6-3BBE-0BED-DE3F7CEBA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1A156B-E675-14B1-B7BC-E4591B8B4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7FE54E-2400-527F-0ECF-30001465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9EE262-6341-AC8C-CAB1-5A14B8FF8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ADF345-0AC1-38CD-CC9B-3F46AF36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540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F6C7C6-7812-40CD-A1BB-0D8F29B7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93469BC-6113-48E5-B25C-239E80791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84338F-114B-4502-B2F1-D71A19F8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C61730-EF5E-486E-A851-C8920F3A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EF00D0-5112-47ED-8649-BB0BF149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79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4CE4DD-7E80-486B-B48E-8FA45D4C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362B49-C8DE-496F-BC09-66F940FA4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E71575-DF5C-4270-9C9A-8581BFB1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BCD327-51DD-4974-B5F5-6CE1FCA9B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1F269B-6C38-4339-9E6C-6EA4E8B1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35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D2EC6C-3382-4649-A625-6859048B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59E2BEB-7C82-43C4-9809-3F4E5FA74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01085A-98A8-4323-B8B5-7B0827F2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76E3B5-1473-47E1-A704-E32840FB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F5B51D-4779-40EF-94B0-41E43D9D2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43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02AC07-353C-45D2-89A1-925D2A51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0C8D1D-D360-4BDE-BAB3-1E37EF1FD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82FC2C3-E7EC-48DC-AFF9-EF73705F5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DCAD5B9-DFF1-493B-A940-063107DF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660F99C-F634-4A84-AE11-2F592FF2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575663-F1E4-426C-8602-8EFF8F91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2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68FF17-920A-4F33-8A00-EA0B56EE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9EBE97-DBDD-435B-B58C-3E109B440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653A99B-9F64-4A1F-81F5-6E295CE01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1CADC6C-146E-4650-99F7-75F178543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8E86704-A90D-47A8-993B-509D8AFE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2EBE331-502D-4651-A49B-623445FC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EB28B5C-0E93-42DA-82DB-3AD2F07B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EA2128F-D2DF-49B6-A1B5-07A2F9D1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4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1AF5F-5E99-49CF-AF19-DF09EFD0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C90F4D4-F7CC-48D7-936C-F9EE1721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813318-8BCB-41D9-9ADF-127F146A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F402EE-08E9-4131-A6E7-B9A0E985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333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F7ACDAF-ABD4-4952-9458-FDFDC830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7CCEB08-1784-491D-9078-820DF3A3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83CB1DB-8596-4EE5-B87F-1410CF22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77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B4A47-26CA-4246-A8F5-884D8C36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B25BD2-D36A-48FF-AC61-5EBBE3789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575F148-9211-4644-BB23-C09B5EF6C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7DAF30D-D36A-4322-8FB6-587C9E16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523A4C6-F610-444B-98D7-AA211026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A50518-337D-41BE-8BEC-F8639E23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A6B407-3952-3F2B-D8FE-9766A281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E7DDAD-9A61-6296-50EC-2998B7B7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8A0D4D-2691-5D35-CBC4-41372DB5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371227-18DD-9D73-7D4D-0D81A1535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1DAB1D-86EF-CFDF-898E-474520A2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5341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3B6202-E3F8-4B51-88C8-57F2A183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6694F58-9123-4104-B677-E7DA086B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D065AF-6FC8-42EB-9773-B1D5546AB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4716D53-A227-4119-8D17-EE39F888A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036F8C-FAF1-4AC4-BF87-3575B840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D52BB3-07AE-403E-B8D2-52CF59A27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97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DBD6EB-A4C7-490F-A250-943909AA1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6B6EC70-238B-4C8C-B4C5-5235F59B3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E4D3BD-FABF-4435-992F-C4825DA6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C296FF-7CEF-4CEA-8A00-E1D8A10B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D0550-5893-4FE9-A2B5-1F05FD55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29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97634AA-B741-49FE-9D82-3C87CC32A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4270B27-EAD9-4888-9E2F-C0712E042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760CE9C-D9B9-4AC3-AA66-A99C25C6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56311-2E14-4433-BC18-B6F984C9CD1A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98CB64-2C3B-424A-B7C4-B9982FABE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BE7C68-100C-473C-B88A-199E4051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7D067-D429-41D7-8121-E5D2025F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2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26412C-3DCD-0A69-ED50-6BB8E428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502C38-FF2A-41F0-FD12-8AF8DBA87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62A826-9091-EE32-D137-D5A4382F3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758736-373F-EC48-551C-0178BF09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41F1AEC-647B-2452-0131-B3767769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9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A2B9A9-81CF-2DC7-16A3-9492AE78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B26730-4270-24FC-0253-C0E0E3AEE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02974E6-3573-D72F-7407-C8CA427C7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E164754-84FA-D0DD-2D10-D7D3383E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EC7822-5CD2-05D5-E191-78C8BE8E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C6E782-5366-92A1-46FF-9BB6D42F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15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0E666-8575-8749-7698-015EDCF2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EAC7D8-F50C-161A-A8D0-5794CAE55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2B413AD-E5DF-2166-EDE4-B86715E27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E99C540-9DC2-3391-7730-D61473932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75369BE-C658-5BBA-0215-97CC48126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F1641F9-F16B-F754-BEF3-5CDCD50D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23364D7-301F-627D-669C-474205CA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330B3ED-AABA-C265-CE26-77DAA6DA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42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622F1B-3057-EC27-4ABB-0CC9A5F9B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F746A0D-29E6-AFDD-790C-A2083557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21B420-621D-24B2-7EAA-2589C20C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E945283-5E44-1D80-BD09-94C446C8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6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1CD749-93BF-0665-4AB0-60F5A533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95B279A-BB6F-39F9-3534-B6D824715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87AECAC-9798-1151-4CE4-046211CB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58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178B39-8875-1056-F202-543BF471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200F62B-E920-6009-BDB8-C3BAA0D3F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C2D2332-D6BD-AEF0-933F-86A7ACE4E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17E1FED-91CA-1994-E692-BED79203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5F888D0-4D1C-D05F-9AC3-D7114BA8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E9C834A-48E6-1C42-5CC3-1872CF02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23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72B913-56FC-BFBA-DD4E-4F7814B12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74489BB-8A00-577A-F38C-C6714A792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8C4A2C0-74FF-99D9-8546-A05ED4D30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DB67401-2090-85A7-F288-CC4FF4DF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FA9C09-909F-E971-91A5-B863A1EC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7B978D4-3BC6-73A6-2CB6-861CABE3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622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3BAA728-CE31-5948-A292-14FA07E5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51433C-3EBE-2625-BEAC-A73B7E6D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9A2B53A-BCF7-0CC3-8E6A-4AAF45E7B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B667-B99B-4EDA-8217-6C3A5978D7DE}" type="datetimeFigureOut">
              <a:rPr lang="en-IN" smtClean="0"/>
              <a:t>09-02-2024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CF65E92-5F04-3716-5A6E-D98240684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28618A-4032-7CED-93D6-07AB9C9BE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E06F1-9333-4A73-BBDF-4FB27CB955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52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FF80921-5F7F-410D-BF06-CBA1FFE9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E61825-80E5-449C-8807-5EDEEF29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3F520E-980D-445F-8394-9877CE4EE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F20E9-EF2C-4403-9778-EC90424A790D}" type="datetimeFigureOut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2/9/2024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EA44312-F65C-4A2D-8CD2-FE8374F0E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CE962-0ED4-4A85-B883-1B7C7E190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6D1FFB-81B5-4B28-A4A9-8C32C476DA2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328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13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2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8.xml"/><Relationship Id="rId9" Type="http://schemas.openxmlformats.org/officeDocument/2006/relationships/slide" Target="slide9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image" Target="../media/image98.png"/><Relationship Id="rId4" Type="http://schemas.openxmlformats.org/officeDocument/2006/relationships/image" Target="../media/image53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image" Target="../media/image122.png"/><Relationship Id="rId4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microsoft.com/office/2007/relationships/diagramDrawing" Target="../diagrams/drawing2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6.xml"/><Relationship Id="rId12" Type="http://schemas.openxmlformats.org/officeDocument/2006/relationships/diagramColors" Target="../diagrams/colors27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11" Type="http://schemas.openxmlformats.org/officeDocument/2006/relationships/diagramQuickStyle" Target="../diagrams/quickStyle27.xml"/><Relationship Id="rId5" Type="http://schemas.openxmlformats.org/officeDocument/2006/relationships/diagramLayout" Target="../diagrams/layout26.xml"/><Relationship Id="rId10" Type="http://schemas.openxmlformats.org/officeDocument/2006/relationships/diagramLayout" Target="../diagrams/layout27.xml"/><Relationship Id="rId4" Type="http://schemas.openxmlformats.org/officeDocument/2006/relationships/diagramData" Target="../diagrams/data26.xml"/><Relationship Id="rId9" Type="http://schemas.openxmlformats.org/officeDocument/2006/relationships/diagramData" Target="../diagrams/data27.xml"/><Relationship Id="rId14" Type="http://schemas.openxmlformats.org/officeDocument/2006/relationships/slide" Target="slide9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6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slide" Target="slide112.xml"/><Relationship Id="rId13" Type="http://schemas.openxmlformats.org/officeDocument/2006/relationships/image" Target="../media/image4.png"/><Relationship Id="rId3" Type="http://schemas.openxmlformats.org/officeDocument/2006/relationships/slide" Target="slide107.xml"/><Relationship Id="rId7" Type="http://schemas.openxmlformats.org/officeDocument/2006/relationships/slide" Target="slide111.xml"/><Relationship Id="rId12" Type="http://schemas.openxmlformats.org/officeDocument/2006/relationships/image" Target="../media/image3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9.xml"/><Relationship Id="rId11" Type="http://schemas.openxmlformats.org/officeDocument/2006/relationships/slide" Target="slide115.xml"/><Relationship Id="rId5" Type="http://schemas.openxmlformats.org/officeDocument/2006/relationships/slide" Target="slide110.xml"/><Relationship Id="rId10" Type="http://schemas.openxmlformats.org/officeDocument/2006/relationships/slide" Target="slide114.xml"/><Relationship Id="rId4" Type="http://schemas.openxmlformats.org/officeDocument/2006/relationships/slide" Target="slide108.xml"/><Relationship Id="rId9" Type="http://schemas.openxmlformats.org/officeDocument/2006/relationships/slide" Target="slide113.xml"/><Relationship Id="rId14" Type="http://schemas.openxmlformats.org/officeDocument/2006/relationships/slide" Target="slide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28.png"/><Relationship Id="rId12" Type="http://schemas.openxmlformats.org/officeDocument/2006/relationships/slide" Target="slide106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svg"/><Relationship Id="rId11" Type="http://schemas.openxmlformats.org/officeDocument/2006/relationships/image" Target="../media/image4.png"/><Relationship Id="rId5" Type="http://schemas.openxmlformats.org/officeDocument/2006/relationships/image" Target="../media/image127.png"/><Relationship Id="rId10" Type="http://schemas.openxmlformats.org/officeDocument/2006/relationships/image" Target="../media/image130.png"/><Relationship Id="rId4" Type="http://schemas.openxmlformats.org/officeDocument/2006/relationships/image" Target="../media/image126.png"/><Relationship Id="rId9" Type="http://schemas.openxmlformats.org/officeDocument/2006/relationships/image" Target="../media/image66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06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11" Type="http://schemas.openxmlformats.org/officeDocument/2006/relationships/slide" Target="slide106.xml"/><Relationship Id="rId5" Type="http://schemas.openxmlformats.org/officeDocument/2006/relationships/diagramLayout" Target="../diagrams/layout28.xml"/><Relationship Id="rId10" Type="http://schemas.openxmlformats.org/officeDocument/2006/relationships/image" Target="../media/image39.svg"/><Relationship Id="rId4" Type="http://schemas.openxmlformats.org/officeDocument/2006/relationships/diagramData" Target="../diagrams/data28.xml"/><Relationship Id="rId9" Type="http://schemas.openxmlformats.org/officeDocument/2006/relationships/image" Target="../media/image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06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2.png"/><Relationship Id="rId10" Type="http://schemas.openxmlformats.org/officeDocument/2006/relationships/slide" Target="slide106.xml"/><Relationship Id="rId4" Type="http://schemas.openxmlformats.org/officeDocument/2006/relationships/image" Target="../media/image107.png"/><Relationship Id="rId9" Type="http://schemas.openxmlformats.org/officeDocument/2006/relationships/image" Target="../media/image39.svg"/></Relationships>
</file>

<file path=ppt/slides/_rels/slide1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10" Type="http://schemas.openxmlformats.org/officeDocument/2006/relationships/slide" Target="slide106.xml"/><Relationship Id="rId4" Type="http://schemas.openxmlformats.org/officeDocument/2006/relationships/diagramData" Target="../diagrams/data29.xml"/><Relationship Id="rId9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10" Type="http://schemas.openxmlformats.org/officeDocument/2006/relationships/slide" Target="slide106.xml"/><Relationship Id="rId4" Type="http://schemas.openxmlformats.org/officeDocument/2006/relationships/diagramData" Target="../diagrams/data30.xml"/><Relationship Id="rId9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24.xml"/><Relationship Id="rId3" Type="http://schemas.openxmlformats.org/officeDocument/2006/relationships/slide" Target="slide118.xml"/><Relationship Id="rId7" Type="http://schemas.openxmlformats.org/officeDocument/2006/relationships/slide" Target="slide122.xml"/><Relationship Id="rId12" Type="http://schemas.openxmlformats.org/officeDocument/2006/relationships/slide" Target="slide3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1.xml"/><Relationship Id="rId11" Type="http://schemas.openxmlformats.org/officeDocument/2006/relationships/image" Target="../media/image4.png"/><Relationship Id="rId5" Type="http://schemas.openxmlformats.org/officeDocument/2006/relationships/slide" Target="slide120.xml"/><Relationship Id="rId10" Type="http://schemas.openxmlformats.org/officeDocument/2006/relationships/image" Target="../media/image3.gif"/><Relationship Id="rId4" Type="http://schemas.openxmlformats.org/officeDocument/2006/relationships/slide" Target="slide119.xml"/><Relationship Id="rId9" Type="http://schemas.openxmlformats.org/officeDocument/2006/relationships/slide" Target="slide125.xml"/></Relationships>
</file>

<file path=ppt/slides/_rels/slide1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Relationship Id="rId9" Type="http://schemas.openxmlformats.org/officeDocument/2006/relationships/slide" Target="slide11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10" Type="http://schemas.openxmlformats.org/officeDocument/2006/relationships/slide" Target="slide117.xml"/><Relationship Id="rId4" Type="http://schemas.openxmlformats.org/officeDocument/2006/relationships/image" Target="../media/image4.png"/><Relationship Id="rId9" Type="http://schemas.microsoft.com/office/2007/relationships/diagramDrawing" Target="../diagrams/drawing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3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3.xml"/><Relationship Id="rId5" Type="http://schemas.openxmlformats.org/officeDocument/2006/relationships/diagramData" Target="../diagrams/data33.xml"/><Relationship Id="rId10" Type="http://schemas.openxmlformats.org/officeDocument/2006/relationships/slide" Target="slide117.xml"/><Relationship Id="rId4" Type="http://schemas.openxmlformats.org/officeDocument/2006/relationships/image" Target="../media/image135.png"/><Relationship Id="rId9" Type="http://schemas.microsoft.com/office/2007/relationships/diagramDrawing" Target="../diagrams/drawing3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7.xml"/><Relationship Id="rId4" Type="http://schemas.openxmlformats.org/officeDocument/2006/relationships/image" Target="../media/image135.png"/></Relationships>
</file>

<file path=ppt/slides/_rels/slide1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Relationship Id="rId9" Type="http://schemas.openxmlformats.org/officeDocument/2006/relationships/slide" Target="slide11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7.xml"/><Relationship Id="rId5" Type="http://schemas.openxmlformats.org/officeDocument/2006/relationships/image" Target="../media/image136.png"/><Relationship Id="rId4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3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2.xml"/><Relationship Id="rId9" Type="http://schemas.openxmlformats.org/officeDocument/2006/relationships/slide" Target="slide117.xml"/></Relationships>
</file>

<file path=ppt/slides/_rels/slide1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Relationship Id="rId9" Type="http://schemas.openxmlformats.org/officeDocument/2006/relationships/slide" Target="slide11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7.xml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7.xml"/><Relationship Id="rId5" Type="http://schemas.openxmlformats.org/officeDocument/2006/relationships/image" Target="../media/image140.png"/><Relationship Id="rId4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138.xml"/><Relationship Id="rId3" Type="http://schemas.openxmlformats.org/officeDocument/2006/relationships/slide" Target="slide129.xml"/><Relationship Id="rId7" Type="http://schemas.openxmlformats.org/officeDocument/2006/relationships/slide" Target="slide137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6.xml"/><Relationship Id="rId11" Type="http://schemas.openxmlformats.org/officeDocument/2006/relationships/slide" Target="slide3.xml"/><Relationship Id="rId5" Type="http://schemas.openxmlformats.org/officeDocument/2006/relationships/slide" Target="slide135.xml"/><Relationship Id="rId10" Type="http://schemas.openxmlformats.org/officeDocument/2006/relationships/image" Target="../media/image3.gif"/><Relationship Id="rId4" Type="http://schemas.openxmlformats.org/officeDocument/2006/relationships/slide" Target="slide132.xml"/><Relationship Id="rId9" Type="http://schemas.openxmlformats.org/officeDocument/2006/relationships/slide" Target="slide139.xml"/></Relationships>
</file>

<file path=ppt/slides/_rels/slide1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Relationship Id="rId9" Type="http://schemas.openxmlformats.org/officeDocument/2006/relationships/slide" Target="slide1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8.xml"/><Relationship Id="rId5" Type="http://schemas.openxmlformats.org/officeDocument/2006/relationships/image" Target="../media/image98.png"/><Relationship Id="rId4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8.xml"/><Relationship Id="rId4" Type="http://schemas.openxmlformats.org/officeDocument/2006/relationships/image" Target="../media/image141.png"/></Relationships>
</file>

<file path=ppt/slides/_rels/slide1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Relationship Id="rId9" Type="http://schemas.openxmlformats.org/officeDocument/2006/relationships/slide" Target="slide128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128.xml"/><Relationship Id="rId3" Type="http://schemas.openxmlformats.org/officeDocument/2006/relationships/image" Target="../media/image2.png"/><Relationship Id="rId7" Type="http://schemas.openxmlformats.org/officeDocument/2006/relationships/image" Target="../media/image145.sv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98.png"/><Relationship Id="rId4" Type="http://schemas.openxmlformats.org/officeDocument/2006/relationships/image" Target="../media/image53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8.xml"/><Relationship Id="rId4" Type="http://schemas.openxmlformats.org/officeDocument/2006/relationships/image" Target="../media/image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28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8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38.xm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8.xml"/><Relationship Id="rId11" Type="http://schemas.openxmlformats.org/officeDocument/2006/relationships/slide" Target="slide128.xml"/><Relationship Id="rId5" Type="http://schemas.openxmlformats.org/officeDocument/2006/relationships/image" Target="../media/image39.svg"/><Relationship Id="rId10" Type="http://schemas.microsoft.com/office/2007/relationships/diagramDrawing" Target="../diagrams/drawing38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3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28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4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8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9.xml"/><Relationship Id="rId12" Type="http://schemas.openxmlformats.org/officeDocument/2006/relationships/slide" Target="slide128.xm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11" Type="http://schemas.openxmlformats.org/officeDocument/2006/relationships/image" Target="../media/image39.svg"/><Relationship Id="rId5" Type="http://schemas.openxmlformats.org/officeDocument/2006/relationships/diagramData" Target="../diagrams/data39.xml"/><Relationship Id="rId10" Type="http://schemas.openxmlformats.org/officeDocument/2006/relationships/image" Target="../media/image38.png"/><Relationship Id="rId4" Type="http://schemas.openxmlformats.org/officeDocument/2006/relationships/image" Target="../media/image145.png"/><Relationship Id="rId9" Type="http://schemas.microsoft.com/office/2007/relationships/diagramDrawing" Target="../diagrams/drawing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2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17.sv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0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40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0.xml"/><Relationship Id="rId11" Type="http://schemas.openxmlformats.org/officeDocument/2006/relationships/slide" Target="slide128.xml"/><Relationship Id="rId5" Type="http://schemas.openxmlformats.org/officeDocument/2006/relationships/image" Target="../media/image39.svg"/><Relationship Id="rId10" Type="http://schemas.microsoft.com/office/2007/relationships/diagramDrawing" Target="../diagrams/drawing40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40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" Target="slide148.xml"/><Relationship Id="rId13" Type="http://schemas.openxmlformats.org/officeDocument/2006/relationships/slide" Target="slide3.xml"/><Relationship Id="rId3" Type="http://schemas.openxmlformats.org/officeDocument/2006/relationships/slide" Target="slide142.xml"/><Relationship Id="rId7" Type="http://schemas.openxmlformats.org/officeDocument/2006/relationships/slide" Target="slide147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46.xml"/><Relationship Id="rId11" Type="http://schemas.openxmlformats.org/officeDocument/2006/relationships/image" Target="../media/image3.gif"/><Relationship Id="rId5" Type="http://schemas.openxmlformats.org/officeDocument/2006/relationships/slide" Target="slide145.xml"/><Relationship Id="rId10" Type="http://schemas.openxmlformats.org/officeDocument/2006/relationships/slide" Target="slide150.xml"/><Relationship Id="rId4" Type="http://schemas.openxmlformats.org/officeDocument/2006/relationships/slide" Target="slide143.xml"/><Relationship Id="rId9" Type="http://schemas.openxmlformats.org/officeDocument/2006/relationships/slide" Target="slide149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0.xml"/><Relationship Id="rId9" Type="http://schemas.openxmlformats.org/officeDocument/2006/relationships/slide" Target="slide14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41.xm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8.png"/><Relationship Id="rId4" Type="http://schemas.openxmlformats.org/officeDocument/2006/relationships/image" Target="../media/image14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41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41.xml"/><Relationship Id="rId4" Type="http://schemas.openxmlformats.org/officeDocument/2006/relationships/image" Target="../media/image14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159.xml"/><Relationship Id="rId13" Type="http://schemas.openxmlformats.org/officeDocument/2006/relationships/slide" Target="slide3.xml"/><Relationship Id="rId3" Type="http://schemas.openxmlformats.org/officeDocument/2006/relationships/slide" Target="slide152.xml"/><Relationship Id="rId7" Type="http://schemas.openxmlformats.org/officeDocument/2006/relationships/slide" Target="slide15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56.xml"/><Relationship Id="rId11" Type="http://schemas.openxmlformats.org/officeDocument/2006/relationships/image" Target="../media/image3.gif"/><Relationship Id="rId5" Type="http://schemas.openxmlformats.org/officeDocument/2006/relationships/slide" Target="slide155.xml"/><Relationship Id="rId10" Type="http://schemas.openxmlformats.org/officeDocument/2006/relationships/slide" Target="slide161.xml"/><Relationship Id="rId4" Type="http://schemas.openxmlformats.org/officeDocument/2006/relationships/slide" Target="slide153.xml"/><Relationship Id="rId9" Type="http://schemas.openxmlformats.org/officeDocument/2006/relationships/slide" Target="slide16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51.xm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149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51.xml"/><Relationship Id="rId4" Type="http://schemas.openxmlformats.org/officeDocument/2006/relationships/image" Target="../media/image4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slide" Target="slide15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1.xml"/><Relationship Id="rId5" Type="http://schemas.openxmlformats.org/officeDocument/2006/relationships/image" Target="../media/image4.png"/><Relationship Id="rId4" Type="http://schemas.openxmlformats.org/officeDocument/2006/relationships/image" Target="../media/image151.png"/></Relationships>
</file>

<file path=ppt/slides/_rels/slide1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Relationship Id="rId9" Type="http://schemas.openxmlformats.org/officeDocument/2006/relationships/slide" Target="slide151.xml"/></Relationships>
</file>

<file path=ppt/slides/_rels/slide1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Relationship Id="rId9" Type="http://schemas.openxmlformats.org/officeDocument/2006/relationships/slide" Target="slide15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51.xm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51.xml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slide" Target="slide168.xml"/><Relationship Id="rId13" Type="http://schemas.openxmlformats.org/officeDocument/2006/relationships/slide" Target="slide174.xml"/><Relationship Id="rId18" Type="http://schemas.openxmlformats.org/officeDocument/2006/relationships/slide" Target="slide3.xml"/><Relationship Id="rId3" Type="http://schemas.openxmlformats.org/officeDocument/2006/relationships/slide" Target="slide163.xml"/><Relationship Id="rId7" Type="http://schemas.openxmlformats.org/officeDocument/2006/relationships/slide" Target="slide167.xml"/><Relationship Id="rId12" Type="http://schemas.openxmlformats.org/officeDocument/2006/relationships/slide" Target="slide172.xml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6" Type="http://schemas.openxmlformats.org/officeDocument/2006/relationships/slide" Target="slide166.xml"/><Relationship Id="rId11" Type="http://schemas.openxmlformats.org/officeDocument/2006/relationships/slide" Target="slide171.xml"/><Relationship Id="rId5" Type="http://schemas.openxmlformats.org/officeDocument/2006/relationships/slide" Target="slide165.xml"/><Relationship Id="rId15" Type="http://schemas.openxmlformats.org/officeDocument/2006/relationships/slide" Target="slide176.xml"/><Relationship Id="rId10" Type="http://schemas.openxmlformats.org/officeDocument/2006/relationships/slide" Target="slide170.xml"/><Relationship Id="rId4" Type="http://schemas.openxmlformats.org/officeDocument/2006/relationships/slide" Target="slide164.xml"/><Relationship Id="rId9" Type="http://schemas.openxmlformats.org/officeDocument/2006/relationships/slide" Target="slide169.xml"/><Relationship Id="rId14" Type="http://schemas.openxmlformats.org/officeDocument/2006/relationships/slide" Target="slide175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2.png"/><Relationship Id="rId9" Type="http://schemas.openxmlformats.org/officeDocument/2006/relationships/slide" Target="slide162.xml"/></Relationships>
</file>

<file path=ppt/slides/_rels/slide1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3.xm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3.xml"/><Relationship Id="rId11" Type="http://schemas.openxmlformats.org/officeDocument/2006/relationships/slide" Target="slide162.xml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59.png"/><Relationship Id="rId4" Type="http://schemas.openxmlformats.org/officeDocument/2006/relationships/diagramData" Target="../diagrams/data43.xml"/><Relationship Id="rId9" Type="http://schemas.openxmlformats.org/officeDocument/2006/relationships/image" Target="../media/image15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2.xml"/><Relationship Id="rId4" Type="http://schemas.openxmlformats.org/officeDocument/2006/relationships/image" Target="../media/image3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4.xml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4.xml"/><Relationship Id="rId5" Type="http://schemas.openxmlformats.org/officeDocument/2006/relationships/diagramLayout" Target="../diagrams/layout44.xml"/><Relationship Id="rId4" Type="http://schemas.openxmlformats.org/officeDocument/2006/relationships/diagramData" Target="../diagrams/data44.xml"/><Relationship Id="rId9" Type="http://schemas.openxmlformats.org/officeDocument/2006/relationships/slide" Target="slide16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2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slide" Target="slide162.xml"/><Relationship Id="rId5" Type="http://schemas.openxmlformats.org/officeDocument/2006/relationships/image" Target="../media/image162.png"/><Relationship Id="rId10" Type="http://schemas.openxmlformats.org/officeDocument/2006/relationships/image" Target="../media/image4.png"/><Relationship Id="rId4" Type="http://schemas.openxmlformats.org/officeDocument/2006/relationships/image" Target="../media/image34.png"/><Relationship Id="rId9" Type="http://schemas.openxmlformats.org/officeDocument/2006/relationships/image" Target="../media/image16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62.xml"/><Relationship Id="rId4" Type="http://schemas.openxmlformats.org/officeDocument/2006/relationships/image" Target="../media/image16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slide" Target="slide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5.xm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Relationship Id="rId9" Type="http://schemas.openxmlformats.org/officeDocument/2006/relationships/slide" Target="slide162.xml"/></Relationships>
</file>

<file path=ppt/slides/_rels/slide1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6.xm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Relationship Id="rId9" Type="http://schemas.openxmlformats.org/officeDocument/2006/relationships/slide" Target="slide162.xml"/></Relationships>
</file>

<file path=ppt/slides/_rels/slide1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7.xm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Relationship Id="rId9" Type="http://schemas.openxmlformats.org/officeDocument/2006/relationships/slide" Target="slide16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slide" Target="slide16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7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2.xml"/></Relationships>
</file>

<file path=ppt/slides/_rels/slide1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8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Relationship Id="rId9" Type="http://schemas.openxmlformats.org/officeDocument/2006/relationships/slide" Target="slide16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slide" Target="slide162.xml"/><Relationship Id="rId3" Type="http://schemas.openxmlformats.org/officeDocument/2006/relationships/image" Target="../media/image2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slide" Target="slide183.xml"/><Relationship Id="rId13" Type="http://schemas.openxmlformats.org/officeDocument/2006/relationships/image" Target="../media/image4.png"/><Relationship Id="rId3" Type="http://schemas.openxmlformats.org/officeDocument/2006/relationships/slide" Target="slide178.xml"/><Relationship Id="rId7" Type="http://schemas.openxmlformats.org/officeDocument/2006/relationships/slide" Target="slide182.xml"/><Relationship Id="rId12" Type="http://schemas.openxmlformats.org/officeDocument/2006/relationships/image" Target="../media/image3.gi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81.xml"/><Relationship Id="rId11" Type="http://schemas.openxmlformats.org/officeDocument/2006/relationships/slide" Target="slide188.xml"/><Relationship Id="rId5" Type="http://schemas.openxmlformats.org/officeDocument/2006/relationships/slide" Target="slide180.xml"/><Relationship Id="rId10" Type="http://schemas.openxmlformats.org/officeDocument/2006/relationships/slide" Target="slide187.xml"/><Relationship Id="rId4" Type="http://schemas.openxmlformats.org/officeDocument/2006/relationships/slide" Target="slide179.xml"/><Relationship Id="rId9" Type="http://schemas.openxmlformats.org/officeDocument/2006/relationships/slide" Target="slide184.xml"/><Relationship Id="rId14" Type="http://schemas.openxmlformats.org/officeDocument/2006/relationships/slide" Target="slide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7.xml"/><Relationship Id="rId4" Type="http://schemas.openxmlformats.org/officeDocument/2006/relationships/image" Target="../media/image4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76.jp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Relationship Id="rId9" Type="http://schemas.openxmlformats.org/officeDocument/2006/relationships/slide" Target="slide1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77.xm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jpeg"/><Relationship Id="rId4" Type="http://schemas.openxmlformats.org/officeDocument/2006/relationships/image" Target="../media/image177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77.xml"/><Relationship Id="rId4" Type="http://schemas.openxmlformats.org/officeDocument/2006/relationships/image" Target="../media/image178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0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7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0.xml"/><Relationship Id="rId9" Type="http://schemas.openxmlformats.org/officeDocument/2006/relationships/slide" Target="slide17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slide" Target="slide177.xml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82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slide" Target="slide17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7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7.xml"/><Relationship Id="rId5" Type="http://schemas.openxmlformats.org/officeDocument/2006/relationships/image" Target="../media/image4.png"/><Relationship Id="rId4" Type="http://schemas.openxmlformats.org/officeDocument/2006/relationships/image" Target="../media/image18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7.xml"/><Relationship Id="rId5" Type="http://schemas.openxmlformats.org/officeDocument/2006/relationships/image" Target="../media/image4.png"/><Relationship Id="rId4" Type="http://schemas.openxmlformats.org/officeDocument/2006/relationships/image" Target="../media/image186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190.xml"/><Relationship Id="rId7" Type="http://schemas.openxmlformats.org/officeDocument/2006/relationships/image" Target="../media/image3.gi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4.xml"/><Relationship Id="rId5" Type="http://schemas.openxmlformats.org/officeDocument/2006/relationships/slide" Target="slide193.xml"/><Relationship Id="rId4" Type="http://schemas.openxmlformats.org/officeDocument/2006/relationships/slide" Target="slide192.xml"/><Relationship Id="rId9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3.gif"/><Relationship Id="rId3" Type="http://schemas.openxmlformats.org/officeDocument/2006/relationships/slide" Target="slide20.xml"/><Relationship Id="rId7" Type="http://schemas.openxmlformats.org/officeDocument/2006/relationships/slide" Target="slide25.xml"/><Relationship Id="rId12" Type="http://schemas.openxmlformats.org/officeDocument/2006/relationships/slide" Target="slide3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3.xml"/><Relationship Id="rId11" Type="http://schemas.openxmlformats.org/officeDocument/2006/relationships/slide" Target="slide29.xml"/><Relationship Id="rId5" Type="http://schemas.openxmlformats.org/officeDocument/2006/relationships/slide" Target="slide22.xml"/><Relationship Id="rId15" Type="http://schemas.openxmlformats.org/officeDocument/2006/relationships/slide" Target="slide3.xml"/><Relationship Id="rId10" Type="http://schemas.openxmlformats.org/officeDocument/2006/relationships/slide" Target="slide28.xml"/><Relationship Id="rId4" Type="http://schemas.openxmlformats.org/officeDocument/2006/relationships/slide" Target="slide21.xml"/><Relationship Id="rId9" Type="http://schemas.openxmlformats.org/officeDocument/2006/relationships/slide" Target="slide27.xml"/><Relationship Id="rId14" Type="http://schemas.openxmlformats.org/officeDocument/2006/relationships/image" Target="../media/image4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9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49.xml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9.xml"/><Relationship Id="rId5" Type="http://schemas.openxmlformats.org/officeDocument/2006/relationships/diagramData" Target="../diagrams/data49.xml"/><Relationship Id="rId10" Type="http://schemas.openxmlformats.org/officeDocument/2006/relationships/slide" Target="slide189.xml"/><Relationship Id="rId4" Type="http://schemas.openxmlformats.org/officeDocument/2006/relationships/image" Target="../media/image4.png"/><Relationship Id="rId9" Type="http://schemas.microsoft.com/office/2007/relationships/diagramDrawing" Target="../diagrams/drawing49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0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50.xm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0.xml"/><Relationship Id="rId5" Type="http://schemas.openxmlformats.org/officeDocument/2006/relationships/diagramData" Target="../diagrams/data50.xml"/><Relationship Id="rId10" Type="http://schemas.openxmlformats.org/officeDocument/2006/relationships/slide" Target="slide189.xml"/><Relationship Id="rId4" Type="http://schemas.openxmlformats.org/officeDocument/2006/relationships/image" Target="../media/image4.png"/><Relationship Id="rId9" Type="http://schemas.microsoft.com/office/2007/relationships/diagramDrawing" Target="../diagrams/drawing50.xml"/></Relationships>
</file>

<file path=ppt/slides/_rels/slide1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10" Type="http://schemas.openxmlformats.org/officeDocument/2006/relationships/slide" Target="slide189.xml"/><Relationship Id="rId4" Type="http://schemas.openxmlformats.org/officeDocument/2006/relationships/diagramData" Target="../diagrams/data51.xml"/><Relationship Id="rId9" Type="http://schemas.openxmlformats.org/officeDocument/2006/relationships/image" Target="../media/image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9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9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2.xml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4" Type="http://schemas.openxmlformats.org/officeDocument/2006/relationships/diagramData" Target="../diagrams/data52.xml"/><Relationship Id="rId9" Type="http://schemas.openxmlformats.org/officeDocument/2006/relationships/slide" Target="slide189.xml"/></Relationships>
</file>

<file path=ppt/slides/_rels/slide19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Relationship Id="rId9" Type="http://schemas.openxmlformats.org/officeDocument/2006/relationships/slide" Target="slide189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slide" Target="slide202.xml"/><Relationship Id="rId13" Type="http://schemas.openxmlformats.org/officeDocument/2006/relationships/image" Target="../media/image3.gif"/><Relationship Id="rId3" Type="http://schemas.openxmlformats.org/officeDocument/2006/relationships/slide" Target="slide197.xml"/><Relationship Id="rId7" Type="http://schemas.openxmlformats.org/officeDocument/2006/relationships/slide" Target="slide201.xml"/><Relationship Id="rId12" Type="http://schemas.openxmlformats.org/officeDocument/2006/relationships/slide" Target="slide206.xm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00.xml"/><Relationship Id="rId11" Type="http://schemas.openxmlformats.org/officeDocument/2006/relationships/slide" Target="slide205.xml"/><Relationship Id="rId5" Type="http://schemas.openxmlformats.org/officeDocument/2006/relationships/slide" Target="slide199.xml"/><Relationship Id="rId15" Type="http://schemas.openxmlformats.org/officeDocument/2006/relationships/slide" Target="slide3.xml"/><Relationship Id="rId10" Type="http://schemas.openxmlformats.org/officeDocument/2006/relationships/slide" Target="slide204.xml"/><Relationship Id="rId4" Type="http://schemas.openxmlformats.org/officeDocument/2006/relationships/slide" Target="slide198.xml"/><Relationship Id="rId9" Type="http://schemas.openxmlformats.org/officeDocument/2006/relationships/slide" Target="slide203.xml"/><Relationship Id="rId14" Type="http://schemas.openxmlformats.org/officeDocument/2006/relationships/image" Target="../media/image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188.png"/><Relationship Id="rId4" Type="http://schemas.openxmlformats.org/officeDocument/2006/relationships/image" Target="../media/image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184.png"/><Relationship Id="rId4" Type="http://schemas.openxmlformats.org/officeDocument/2006/relationships/image" Target="../media/image18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6.xml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53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6.xm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6.xml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8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6.xml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90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slide" Target="slide208.xml"/><Relationship Id="rId7" Type="http://schemas.openxmlformats.org/officeDocument/2006/relationships/slide" Target="slide212.xml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11.xml"/><Relationship Id="rId5" Type="http://schemas.openxmlformats.org/officeDocument/2006/relationships/slide" Target="slide210.xml"/><Relationship Id="rId4" Type="http://schemas.openxmlformats.org/officeDocument/2006/relationships/slide" Target="slide209.xml"/><Relationship Id="rId9" Type="http://schemas.openxmlformats.org/officeDocument/2006/relationships/slide" Target="slide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7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07.xml"/><Relationship Id="rId4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slide" Target="slide19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slide" Target="slide207.xml"/><Relationship Id="rId3" Type="http://schemas.openxmlformats.org/officeDocument/2006/relationships/image" Target="../media/image2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94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07.xml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95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7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slide" Target="slide225.xml"/><Relationship Id="rId13" Type="http://schemas.openxmlformats.org/officeDocument/2006/relationships/slide" Target="slide232.xml"/><Relationship Id="rId18" Type="http://schemas.openxmlformats.org/officeDocument/2006/relationships/slide" Target="slide3.xml"/><Relationship Id="rId3" Type="http://schemas.openxmlformats.org/officeDocument/2006/relationships/slide" Target="slide215.xml"/><Relationship Id="rId7" Type="http://schemas.openxmlformats.org/officeDocument/2006/relationships/slide" Target="slide222.xml"/><Relationship Id="rId12" Type="http://schemas.openxmlformats.org/officeDocument/2006/relationships/slide" Target="slide231.xml"/><Relationship Id="rId17" Type="http://schemas.openxmlformats.org/officeDocument/2006/relationships/image" Target="../media/image3.gif"/><Relationship Id="rId2" Type="http://schemas.openxmlformats.org/officeDocument/2006/relationships/notesSlide" Target="../notesSlides/notesSlide211.xml"/><Relationship Id="rId16" Type="http://schemas.openxmlformats.org/officeDocument/2006/relationships/image" Target="../media/image196.gif"/><Relationship Id="rId1" Type="http://schemas.openxmlformats.org/officeDocument/2006/relationships/slideLayout" Target="../slideLayouts/slideLayout6.xml"/><Relationship Id="rId6" Type="http://schemas.openxmlformats.org/officeDocument/2006/relationships/slide" Target="slide220.xml"/><Relationship Id="rId11" Type="http://schemas.openxmlformats.org/officeDocument/2006/relationships/slide" Target="slide230.xml"/><Relationship Id="rId5" Type="http://schemas.openxmlformats.org/officeDocument/2006/relationships/slide" Target="slide219.xml"/><Relationship Id="rId15" Type="http://schemas.openxmlformats.org/officeDocument/2006/relationships/slide" Target="slide234.xml"/><Relationship Id="rId10" Type="http://schemas.openxmlformats.org/officeDocument/2006/relationships/slide" Target="slide229.xml"/><Relationship Id="rId4" Type="http://schemas.openxmlformats.org/officeDocument/2006/relationships/slide" Target="slide217.xml"/><Relationship Id="rId9" Type="http://schemas.openxmlformats.org/officeDocument/2006/relationships/slide" Target="slide227.xml"/><Relationship Id="rId14" Type="http://schemas.openxmlformats.org/officeDocument/2006/relationships/slide" Target="slide233.xml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slide" Target="slide242.xml"/><Relationship Id="rId13" Type="http://schemas.openxmlformats.org/officeDocument/2006/relationships/slide" Target="slide248.xml"/><Relationship Id="rId3" Type="http://schemas.openxmlformats.org/officeDocument/2006/relationships/slide" Target="slide235.xml"/><Relationship Id="rId7" Type="http://schemas.openxmlformats.org/officeDocument/2006/relationships/slide" Target="slide240.xml"/><Relationship Id="rId12" Type="http://schemas.openxmlformats.org/officeDocument/2006/relationships/slide" Target="slide247.xml"/><Relationship Id="rId17" Type="http://schemas.openxmlformats.org/officeDocument/2006/relationships/slide" Target="slide3.xml"/><Relationship Id="rId2" Type="http://schemas.openxmlformats.org/officeDocument/2006/relationships/notesSlide" Target="../notesSlides/notesSlide21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6" Type="http://schemas.openxmlformats.org/officeDocument/2006/relationships/slide" Target="slide239.xml"/><Relationship Id="rId11" Type="http://schemas.openxmlformats.org/officeDocument/2006/relationships/slide" Target="slide246.xml"/><Relationship Id="rId5" Type="http://schemas.openxmlformats.org/officeDocument/2006/relationships/slide" Target="slide238.xml"/><Relationship Id="rId15" Type="http://schemas.openxmlformats.org/officeDocument/2006/relationships/image" Target="../media/image196.gif"/><Relationship Id="rId10" Type="http://schemas.openxmlformats.org/officeDocument/2006/relationships/slide" Target="slide244.xml"/><Relationship Id="rId4" Type="http://schemas.openxmlformats.org/officeDocument/2006/relationships/slide" Target="slide236.xml"/><Relationship Id="rId9" Type="http://schemas.openxmlformats.org/officeDocument/2006/relationships/slide" Target="slide243.xml"/><Relationship Id="rId14" Type="http://schemas.openxmlformats.org/officeDocument/2006/relationships/slide" Target="slide249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213.xml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4.png"/><Relationship Id="rId4" Type="http://schemas.openxmlformats.org/officeDocument/2006/relationships/image" Target="../media/image197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10" Type="http://schemas.openxmlformats.org/officeDocument/2006/relationships/slide" Target="slide213.xml"/><Relationship Id="rId4" Type="http://schemas.openxmlformats.org/officeDocument/2006/relationships/image" Target="../media/image200.png"/><Relationship Id="rId9" Type="http://schemas.openxmlformats.org/officeDocument/2006/relationships/image" Target="../media/image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04.png"/><Relationship Id="rId4" Type="http://schemas.openxmlformats.org/officeDocument/2006/relationships/image" Target="../media/image4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slide" Target="slide213.xml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11" Type="http://schemas.openxmlformats.org/officeDocument/2006/relationships/image" Target="../media/image207.png"/><Relationship Id="rId5" Type="http://schemas.openxmlformats.org/officeDocument/2006/relationships/diagramQuickStyle" Target="../diagrams/quickStyle54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54.xml"/><Relationship Id="rId9" Type="http://schemas.openxmlformats.org/officeDocument/2006/relationships/image" Target="../media/image206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slide" Target="slide213.xml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28.png"/></Relationships>
</file>

<file path=ppt/slides/_rels/slide2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5.xml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5.xml"/><Relationship Id="rId11" Type="http://schemas.openxmlformats.org/officeDocument/2006/relationships/slide" Target="slide213.xml"/><Relationship Id="rId5" Type="http://schemas.openxmlformats.org/officeDocument/2006/relationships/diagramLayout" Target="../diagrams/layout55.xml"/><Relationship Id="rId10" Type="http://schemas.openxmlformats.org/officeDocument/2006/relationships/image" Target="../media/image211.png"/><Relationship Id="rId4" Type="http://schemas.openxmlformats.org/officeDocument/2006/relationships/diagramData" Target="../diagrams/data55.xml"/><Relationship Id="rId9" Type="http://schemas.openxmlformats.org/officeDocument/2006/relationships/image" Target="../media/image210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212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slide" Target="slide213.xml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10" Type="http://schemas.openxmlformats.org/officeDocument/2006/relationships/slide" Target="slide213.xml"/><Relationship Id="rId4" Type="http://schemas.openxmlformats.org/officeDocument/2006/relationships/diagramLayout" Target="../diagrams/layout56.xml"/><Relationship Id="rId9" Type="http://schemas.openxmlformats.org/officeDocument/2006/relationships/image" Target="../media/image4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16.png"/><Relationship Id="rId4" Type="http://schemas.openxmlformats.org/officeDocument/2006/relationships/image" Target="../media/image4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4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18.png"/><Relationship Id="rId4" Type="http://schemas.openxmlformats.org/officeDocument/2006/relationships/image" Target="../media/image4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10" Type="http://schemas.openxmlformats.org/officeDocument/2006/relationships/slide" Target="slide213.xml"/><Relationship Id="rId4" Type="http://schemas.openxmlformats.org/officeDocument/2006/relationships/diagramLayout" Target="../diagrams/layout57.xml"/><Relationship Id="rId9" Type="http://schemas.openxmlformats.org/officeDocument/2006/relationships/image" Target="../media/image4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.png"/><Relationship Id="rId4" Type="http://schemas.openxmlformats.org/officeDocument/2006/relationships/image" Target="../media/image2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19.xml"/><Relationship Id="rId3" Type="http://schemas.openxmlformats.org/officeDocument/2006/relationships/image" Target="../media/image29.jpeg"/><Relationship Id="rId7" Type="http://schemas.openxmlformats.org/officeDocument/2006/relationships/image" Target="../media/image29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sv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9.jpeg"/><Relationship Id="rId9" Type="http://schemas.openxmlformats.org/officeDocument/2006/relationships/image" Target="../media/image31.sv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.png"/><Relationship Id="rId4" Type="http://schemas.openxmlformats.org/officeDocument/2006/relationships/image" Target="../media/image222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slide" Target="slide213.xml"/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24.pn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10" Type="http://schemas.openxmlformats.org/officeDocument/2006/relationships/slide" Target="slide213.xml"/><Relationship Id="rId4" Type="http://schemas.openxmlformats.org/officeDocument/2006/relationships/image" Target="../media/image227.png"/><Relationship Id="rId9" Type="http://schemas.openxmlformats.org/officeDocument/2006/relationships/image" Target="../media/image4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10" Type="http://schemas.openxmlformats.org/officeDocument/2006/relationships/slide" Target="slide213.xml"/><Relationship Id="rId4" Type="http://schemas.openxmlformats.org/officeDocument/2006/relationships/image" Target="../media/image232.png"/><Relationship Id="rId9" Type="http://schemas.openxmlformats.org/officeDocument/2006/relationships/image" Target="../media/image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slide" Target="slide213.xml"/><Relationship Id="rId3" Type="http://schemas.openxmlformats.org/officeDocument/2006/relationships/image" Target="../media/image239.png"/><Relationship Id="rId7" Type="http://schemas.openxmlformats.org/officeDocument/2006/relationships/image" Target="../media/image241.jpe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0.png"/><Relationship Id="rId4" Type="http://schemas.openxmlformats.org/officeDocument/2006/relationships/image" Target="../media/image2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42.png"/><Relationship Id="rId4" Type="http://schemas.openxmlformats.org/officeDocument/2006/relationships/image" Target="../media/image4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8.xml"/><Relationship Id="rId11" Type="http://schemas.openxmlformats.org/officeDocument/2006/relationships/slide" Target="slide213.xml"/><Relationship Id="rId5" Type="http://schemas.openxmlformats.org/officeDocument/2006/relationships/diagramQuickStyle" Target="../diagrams/quickStyle58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58.xml"/><Relationship Id="rId9" Type="http://schemas.openxmlformats.org/officeDocument/2006/relationships/image" Target="../media/image2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slide" Target="slide213.xml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1.xml"/><Relationship Id="rId12" Type="http://schemas.openxmlformats.org/officeDocument/2006/relationships/slide" Target="slide1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9.jpeg"/><Relationship Id="rId5" Type="http://schemas.openxmlformats.org/officeDocument/2006/relationships/diagramData" Target="../diagrams/data11.xml"/><Relationship Id="rId10" Type="http://schemas.openxmlformats.org/officeDocument/2006/relationships/image" Target="../media/image33.jpeg"/><Relationship Id="rId4" Type="http://schemas.openxmlformats.org/officeDocument/2006/relationships/image" Target="../media/image4.png"/><Relationship Id="rId9" Type="http://schemas.microsoft.com/office/2007/relationships/diagramDrawing" Target="../diagrams/drawing1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48.png"/><Relationship Id="rId4" Type="http://schemas.openxmlformats.org/officeDocument/2006/relationships/image" Target="../media/image4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11" Type="http://schemas.openxmlformats.org/officeDocument/2006/relationships/slide" Target="slide213.xml"/><Relationship Id="rId5" Type="http://schemas.openxmlformats.org/officeDocument/2006/relationships/diagramQuickStyle" Target="../diagrams/quickStyle59.xml"/><Relationship Id="rId10" Type="http://schemas.openxmlformats.org/officeDocument/2006/relationships/image" Target="../media/image249.png"/><Relationship Id="rId4" Type="http://schemas.openxmlformats.org/officeDocument/2006/relationships/diagramLayout" Target="../diagrams/layout59.xml"/><Relationship Id="rId9" Type="http://schemas.openxmlformats.org/officeDocument/2006/relationships/image" Target="../media/image4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0.png"/><Relationship Id="rId7" Type="http://schemas.openxmlformats.org/officeDocument/2006/relationships/image" Target="../media/image254.sv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2.svg"/><Relationship Id="rId4" Type="http://schemas.openxmlformats.org/officeDocument/2006/relationships/image" Target="../media/image251.png"/><Relationship Id="rId9" Type="http://schemas.openxmlformats.org/officeDocument/2006/relationships/slide" Target="slide21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213.xml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jpeg"/><Relationship Id="rId5" Type="http://schemas.openxmlformats.org/officeDocument/2006/relationships/image" Target="../media/image253.png"/><Relationship Id="rId4" Type="http://schemas.openxmlformats.org/officeDocument/2006/relationships/image" Target="../media/image2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4.png"/><Relationship Id="rId4" Type="http://schemas.openxmlformats.org/officeDocument/2006/relationships/image" Target="../media/image255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slide" Target="slide213.xml"/><Relationship Id="rId5" Type="http://schemas.openxmlformats.org/officeDocument/2006/relationships/image" Target="../media/image258.png"/><Relationship Id="rId10" Type="http://schemas.openxmlformats.org/officeDocument/2006/relationships/image" Target="../media/image4.png"/><Relationship Id="rId4" Type="http://schemas.openxmlformats.org/officeDocument/2006/relationships/image" Target="../media/image257.png"/><Relationship Id="rId9" Type="http://schemas.openxmlformats.org/officeDocument/2006/relationships/image" Target="../media/image2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slide" Target="slide213.xm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26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2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3.xml"/><Relationship Id="rId4" Type="http://schemas.openxmlformats.org/officeDocument/2006/relationships/image" Target="../media/image2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13.xml"/><Relationship Id="rId5" Type="http://schemas.openxmlformats.org/officeDocument/2006/relationships/image" Target="../media/image2.png"/><Relationship Id="rId4" Type="http://schemas.openxmlformats.org/officeDocument/2006/relationships/image" Target="../media/image2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slide" Target="slide19.xml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slide" Target="slide257.xml"/><Relationship Id="rId13" Type="http://schemas.openxmlformats.org/officeDocument/2006/relationships/image" Target="../media/image267.png"/><Relationship Id="rId3" Type="http://schemas.openxmlformats.org/officeDocument/2006/relationships/slide" Target="slide252.xml"/><Relationship Id="rId7" Type="http://schemas.openxmlformats.org/officeDocument/2006/relationships/slide" Target="slide256.xml"/><Relationship Id="rId12" Type="http://schemas.openxmlformats.org/officeDocument/2006/relationships/slide" Target="slide261.xml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5.xml"/><Relationship Id="rId11" Type="http://schemas.openxmlformats.org/officeDocument/2006/relationships/slide" Target="slide260.xml"/><Relationship Id="rId5" Type="http://schemas.openxmlformats.org/officeDocument/2006/relationships/slide" Target="slide254.xml"/><Relationship Id="rId10" Type="http://schemas.openxmlformats.org/officeDocument/2006/relationships/slide" Target="slide259.xml"/><Relationship Id="rId4" Type="http://schemas.openxmlformats.org/officeDocument/2006/relationships/slide" Target="slide253.xml"/><Relationship Id="rId9" Type="http://schemas.openxmlformats.org/officeDocument/2006/relationships/slide" Target="slide258.xml"/><Relationship Id="rId14" Type="http://schemas.openxmlformats.org/officeDocument/2006/relationships/slide" Target="slide3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slide" Target="slide268.xml"/><Relationship Id="rId13" Type="http://schemas.openxmlformats.org/officeDocument/2006/relationships/image" Target="../media/image267.png"/><Relationship Id="rId3" Type="http://schemas.openxmlformats.org/officeDocument/2006/relationships/slide" Target="slide262.xml"/><Relationship Id="rId7" Type="http://schemas.openxmlformats.org/officeDocument/2006/relationships/slide" Target="slide267.xml"/><Relationship Id="rId12" Type="http://schemas.openxmlformats.org/officeDocument/2006/relationships/slide" Target="slide274.xml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65.xml"/><Relationship Id="rId11" Type="http://schemas.openxmlformats.org/officeDocument/2006/relationships/slide" Target="slide273.xml"/><Relationship Id="rId5" Type="http://schemas.openxmlformats.org/officeDocument/2006/relationships/slide" Target="slide264.xml"/><Relationship Id="rId10" Type="http://schemas.openxmlformats.org/officeDocument/2006/relationships/slide" Target="slide272.xml"/><Relationship Id="rId4" Type="http://schemas.openxmlformats.org/officeDocument/2006/relationships/slide" Target="slide263.xml"/><Relationship Id="rId9" Type="http://schemas.openxmlformats.org/officeDocument/2006/relationships/slide" Target="slide270.xml"/><Relationship Id="rId14" Type="http://schemas.openxmlformats.org/officeDocument/2006/relationships/slide" Target="slide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7.png"/><Relationship Id="rId4" Type="http://schemas.openxmlformats.org/officeDocument/2006/relationships/image" Target="../media/image268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7.png"/><Relationship Id="rId4" Type="http://schemas.openxmlformats.org/officeDocument/2006/relationships/image" Target="../media/image273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7.png"/><Relationship Id="rId4" Type="http://schemas.openxmlformats.org/officeDocument/2006/relationships/image" Target="../media/image275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7.png"/><Relationship Id="rId4" Type="http://schemas.openxmlformats.org/officeDocument/2006/relationships/image" Target="../media/image27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slide" Target="slide19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7.png"/><Relationship Id="rId4" Type="http://schemas.openxmlformats.org/officeDocument/2006/relationships/image" Target="../media/image279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10" Type="http://schemas.openxmlformats.org/officeDocument/2006/relationships/slide" Target="slide250.xml"/><Relationship Id="rId4" Type="http://schemas.openxmlformats.org/officeDocument/2006/relationships/diagramLayout" Target="../diagrams/layout60.xml"/><Relationship Id="rId9" Type="http://schemas.openxmlformats.org/officeDocument/2006/relationships/image" Target="../media/image267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diagramData" Target="../diagrams/data61.xml"/><Relationship Id="rId7" Type="http://schemas.microsoft.com/office/2007/relationships/diagramDrawing" Target="../diagrams/drawing61.xml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4" Type="http://schemas.openxmlformats.org/officeDocument/2006/relationships/diagramLayout" Target="../diagrams/layout61.xml"/><Relationship Id="rId9" Type="http://schemas.openxmlformats.org/officeDocument/2006/relationships/slide" Target="slide250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50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5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50.xml"/><Relationship Id="rId4" Type="http://schemas.openxmlformats.org/officeDocument/2006/relationships/image" Target="../media/image267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7.png"/><Relationship Id="rId4" Type="http://schemas.openxmlformats.org/officeDocument/2006/relationships/image" Target="../media/image28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slide" Target="slide250.xml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7.png"/><Relationship Id="rId5" Type="http://schemas.openxmlformats.org/officeDocument/2006/relationships/image" Target="../media/image4.png"/><Relationship Id="rId4" Type="http://schemas.openxmlformats.org/officeDocument/2006/relationships/image" Target="../media/image28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50.xml"/><Relationship Id="rId5" Type="http://schemas.openxmlformats.org/officeDocument/2006/relationships/image" Target="../media/image267.png"/><Relationship Id="rId4" Type="http://schemas.openxmlformats.org/officeDocument/2006/relationships/image" Target="../media/image290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7.xml"/><Relationship Id="rId11" Type="http://schemas.openxmlformats.org/officeDocument/2006/relationships/slide" Target="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video" Target="../media/media2.mp4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26" Type="http://schemas.openxmlformats.org/officeDocument/2006/relationships/diagramQuickStyle" Target="../diagrams/quickStyle5.xml"/><Relationship Id="rId3" Type="http://schemas.openxmlformats.org/officeDocument/2006/relationships/diagramData" Target="../diagrams/data1.xml"/><Relationship Id="rId21" Type="http://schemas.openxmlformats.org/officeDocument/2006/relationships/diagramQuickStyle" Target="../diagrams/quickStyle4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5" Type="http://schemas.openxmlformats.org/officeDocument/2006/relationships/diagramLayout" Target="../diagrams/layout5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24" Type="http://schemas.openxmlformats.org/officeDocument/2006/relationships/diagramData" Target="../diagrams/data5.xml"/><Relationship Id="rId5" Type="http://schemas.openxmlformats.org/officeDocument/2006/relationships/diagramQuickStyle" Target="../diagrams/quickStyle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28" Type="http://schemas.microsoft.com/office/2007/relationships/diagramDrawing" Target="../diagrams/drawing5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Relationship Id="rId27" Type="http://schemas.openxmlformats.org/officeDocument/2006/relationships/diagramColors" Target="../diagrams/colors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4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image" Target="../media/image3.gif"/><Relationship Id="rId3" Type="http://schemas.openxmlformats.org/officeDocument/2006/relationships/slide" Target="slide32.xml"/><Relationship Id="rId7" Type="http://schemas.openxmlformats.org/officeDocument/2006/relationships/slide" Target="slide36.xml"/><Relationship Id="rId12" Type="http://schemas.openxmlformats.org/officeDocument/2006/relationships/slide" Target="slide4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5.xml"/><Relationship Id="rId11" Type="http://schemas.openxmlformats.org/officeDocument/2006/relationships/slide" Target="slide41.xml"/><Relationship Id="rId5" Type="http://schemas.openxmlformats.org/officeDocument/2006/relationships/slide" Target="slide34.xml"/><Relationship Id="rId15" Type="http://schemas.openxmlformats.org/officeDocument/2006/relationships/slide" Target="slide3.xml"/><Relationship Id="rId10" Type="http://schemas.openxmlformats.org/officeDocument/2006/relationships/slide" Target="slide40.xml"/><Relationship Id="rId4" Type="http://schemas.openxmlformats.org/officeDocument/2006/relationships/slide" Target="slide33.xml"/><Relationship Id="rId9" Type="http://schemas.openxmlformats.org/officeDocument/2006/relationships/slide" Target="slide39.xml"/><Relationship Id="rId1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slide" Target="slide3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53.jpe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3.gif"/><Relationship Id="rId3" Type="http://schemas.openxmlformats.org/officeDocument/2006/relationships/slide" Target="slide5.xml"/><Relationship Id="rId7" Type="http://schemas.openxmlformats.org/officeDocument/2006/relationships/slide" Target="slide12.xml"/><Relationship Id="rId12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5" Type="http://schemas.openxmlformats.org/officeDocument/2006/relationships/slide" Target="slide3.xml"/><Relationship Id="rId10" Type="http://schemas.openxmlformats.org/officeDocument/2006/relationships/slide" Target="slide15.xml"/><Relationship Id="rId4" Type="http://schemas.openxmlformats.org/officeDocument/2006/relationships/slide" Target="slide7.xml"/><Relationship Id="rId9" Type="http://schemas.openxmlformats.org/officeDocument/2006/relationships/slide" Target="slide14.xml"/><Relationship Id="rId1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slide" Target="slide3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image" Target="../media/image3.gif"/><Relationship Id="rId3" Type="http://schemas.openxmlformats.org/officeDocument/2006/relationships/slide" Target="slide44.xml"/><Relationship Id="rId7" Type="http://schemas.openxmlformats.org/officeDocument/2006/relationships/slide" Target="slide48.xml"/><Relationship Id="rId12" Type="http://schemas.openxmlformats.org/officeDocument/2006/relationships/slide" Target="slide5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7.xml"/><Relationship Id="rId11" Type="http://schemas.openxmlformats.org/officeDocument/2006/relationships/slide" Target="slide52.xml"/><Relationship Id="rId5" Type="http://schemas.openxmlformats.org/officeDocument/2006/relationships/slide" Target="slide46.xml"/><Relationship Id="rId15" Type="http://schemas.openxmlformats.org/officeDocument/2006/relationships/slide" Target="slide3.xml"/><Relationship Id="rId10" Type="http://schemas.openxmlformats.org/officeDocument/2006/relationships/slide" Target="slide51.xml"/><Relationship Id="rId4" Type="http://schemas.openxmlformats.org/officeDocument/2006/relationships/slide" Target="slide45.xml"/><Relationship Id="rId9" Type="http://schemas.openxmlformats.org/officeDocument/2006/relationships/slide" Target="slide50.xml"/><Relationship Id="rId1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61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11" Type="http://schemas.openxmlformats.org/officeDocument/2006/relationships/slide" Target="slide43.xml"/><Relationship Id="rId5" Type="http://schemas.openxmlformats.org/officeDocument/2006/relationships/diagramLayout" Target="../diagrams/layout13.xml"/><Relationship Id="rId10" Type="http://schemas.openxmlformats.org/officeDocument/2006/relationships/image" Target="../media/image2.png"/><Relationship Id="rId4" Type="http://schemas.openxmlformats.org/officeDocument/2006/relationships/diagramData" Target="../diagrams/data13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3.png"/><Relationship Id="rId10" Type="http://schemas.openxmlformats.org/officeDocument/2006/relationships/slide" Target="slide43.xml"/><Relationship Id="rId4" Type="http://schemas.openxmlformats.org/officeDocument/2006/relationships/image" Target="../media/image62.jpeg"/><Relationship Id="rId9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slide" Target="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74.pn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73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72.png"/><Relationship Id="rId14" Type="http://schemas.openxmlformats.org/officeDocument/2006/relationships/slide" Target="slide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slide" Target="slide4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slide" Target="slide4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4.png"/><Relationship Id="rId3" Type="http://schemas.openxmlformats.org/officeDocument/2006/relationships/slide" Target="slide55.xml"/><Relationship Id="rId7" Type="http://schemas.openxmlformats.org/officeDocument/2006/relationships/slide" Target="slide59.xml"/><Relationship Id="rId12" Type="http://schemas.openxmlformats.org/officeDocument/2006/relationships/image" Target="../media/image3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8.xml"/><Relationship Id="rId11" Type="http://schemas.openxmlformats.org/officeDocument/2006/relationships/slide" Target="slide64.xml"/><Relationship Id="rId5" Type="http://schemas.openxmlformats.org/officeDocument/2006/relationships/slide" Target="slide57.xml"/><Relationship Id="rId10" Type="http://schemas.openxmlformats.org/officeDocument/2006/relationships/slide" Target="slide63.xml"/><Relationship Id="rId4" Type="http://schemas.openxmlformats.org/officeDocument/2006/relationships/slide" Target="slide56.xml"/><Relationship Id="rId9" Type="http://schemas.openxmlformats.org/officeDocument/2006/relationships/slide" Target="slide62.xml"/><Relationship Id="rId14" Type="http://schemas.openxmlformats.org/officeDocument/2006/relationships/slide" Target="slide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5.xml"/><Relationship Id="rId12" Type="http://schemas.openxmlformats.org/officeDocument/2006/relationships/slide" Target="slide54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microsoft.com/office/2007/relationships/diagramDrawing" Target="../diagrams/drawing15.xml"/><Relationship Id="rId4" Type="http://schemas.openxmlformats.org/officeDocument/2006/relationships/image" Target="../media/image15.png"/><Relationship Id="rId9" Type="http://schemas.openxmlformats.org/officeDocument/2006/relationships/diagramColors" Target="../diagrams/colors1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slide" Target="slide54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slide" Target="slide54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6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81.pn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80.png"/><Relationship Id="rId4" Type="http://schemas.openxmlformats.org/officeDocument/2006/relationships/diagramData" Target="../diagrams/data16.xml"/><Relationship Id="rId9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10" Type="http://schemas.openxmlformats.org/officeDocument/2006/relationships/slide" Target="slide54.xml"/><Relationship Id="rId4" Type="http://schemas.openxmlformats.org/officeDocument/2006/relationships/image" Target="../media/image4.png"/><Relationship Id="rId9" Type="http://schemas.microsoft.com/office/2007/relationships/diagramDrawing" Target="../diagrams/drawing1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8.xml"/><Relationship Id="rId11" Type="http://schemas.openxmlformats.org/officeDocument/2006/relationships/slide" Target="slide54.xml"/><Relationship Id="rId5" Type="http://schemas.openxmlformats.org/officeDocument/2006/relationships/diagramData" Target="../diagrams/data18.xml"/><Relationship Id="rId10" Type="http://schemas.openxmlformats.org/officeDocument/2006/relationships/image" Target="../media/image82.png"/><Relationship Id="rId4" Type="http://schemas.openxmlformats.org/officeDocument/2006/relationships/image" Target="../media/image2.png"/><Relationship Id="rId9" Type="http://schemas.microsoft.com/office/2007/relationships/diagramDrawing" Target="../diagrams/drawing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4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4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54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66.xml"/><Relationship Id="rId7" Type="http://schemas.openxmlformats.org/officeDocument/2006/relationships/slide" Target="slide71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0.xml"/><Relationship Id="rId11" Type="http://schemas.openxmlformats.org/officeDocument/2006/relationships/slide" Target="slide3.xml"/><Relationship Id="rId5" Type="http://schemas.openxmlformats.org/officeDocument/2006/relationships/slide" Target="slide69.xml"/><Relationship Id="rId10" Type="http://schemas.openxmlformats.org/officeDocument/2006/relationships/image" Target="../media/image4.png"/><Relationship Id="rId4" Type="http://schemas.openxmlformats.org/officeDocument/2006/relationships/slide" Target="slide67.xml"/><Relationship Id="rId9" Type="http://schemas.openxmlformats.org/officeDocument/2006/relationships/image" Target="../media/image3.gi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slide" Target="slide65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microsoft.com/office/2007/relationships/diagramDrawing" Target="../diagrams/drawing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6.png"/><Relationship Id="rId11" Type="http://schemas.openxmlformats.org/officeDocument/2006/relationships/diagramColors" Target="../diagrams/colors19.xml"/><Relationship Id="rId5" Type="http://schemas.openxmlformats.org/officeDocument/2006/relationships/image" Target="../media/image2.png"/><Relationship Id="rId10" Type="http://schemas.openxmlformats.org/officeDocument/2006/relationships/diagramQuickStyle" Target="../diagrams/quickStyle19.xml"/><Relationship Id="rId4" Type="http://schemas.openxmlformats.org/officeDocument/2006/relationships/notesSlide" Target="../notesSlides/notesSlide64.xml"/><Relationship Id="rId9" Type="http://schemas.openxmlformats.org/officeDocument/2006/relationships/diagramLayout" Target="../diagrams/layout1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slide" Target="slide6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65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7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slide" Target="slide4.xml"/><Relationship Id="rId4" Type="http://schemas.openxmlformats.org/officeDocument/2006/relationships/diagramData" Target="../diagrams/data6.xml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6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65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image" Target="../media/image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slide" Target="slide74.xml"/><Relationship Id="rId7" Type="http://schemas.openxmlformats.org/officeDocument/2006/relationships/slide" Target="slide80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78.xml"/><Relationship Id="rId11" Type="http://schemas.openxmlformats.org/officeDocument/2006/relationships/slide" Target="slide3.xml"/><Relationship Id="rId5" Type="http://schemas.openxmlformats.org/officeDocument/2006/relationships/slide" Target="slide76.xml"/><Relationship Id="rId10" Type="http://schemas.openxmlformats.org/officeDocument/2006/relationships/image" Target="../media/image4.png"/><Relationship Id="rId4" Type="http://schemas.openxmlformats.org/officeDocument/2006/relationships/slide" Target="slide75.xml"/><Relationship Id="rId9" Type="http://schemas.openxmlformats.org/officeDocument/2006/relationships/image" Target="../media/image3.gi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1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1.xml"/><Relationship Id="rId11" Type="http://schemas.openxmlformats.org/officeDocument/2006/relationships/slide" Target="slide73.xml"/><Relationship Id="rId5" Type="http://schemas.openxmlformats.org/officeDocument/2006/relationships/image" Target="../media/image95.png"/><Relationship Id="rId10" Type="http://schemas.microsoft.com/office/2007/relationships/diagramDrawing" Target="../diagrams/drawing2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3.xml"/><Relationship Id="rId11" Type="http://schemas.openxmlformats.org/officeDocument/2006/relationships/slide" Target="slide7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video" Target="../media/media2.mp4"/><Relationship Id="rId9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74.xml"/><Relationship Id="rId9" Type="http://schemas.openxmlformats.org/officeDocument/2006/relationships/slide" Target="slide7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5" Type="http://schemas.openxmlformats.org/officeDocument/2006/relationships/image" Target="../media/image97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73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53.jpe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7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slide" Target="slide4.xml"/><Relationship Id="rId4" Type="http://schemas.openxmlformats.org/officeDocument/2006/relationships/diagramData" Target="../diagrams/data7.xml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8.xml"/><Relationship Id="rId9" Type="http://schemas.openxmlformats.org/officeDocument/2006/relationships/slide" Target="slide7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slide" Target="slide73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3.xml"/><Relationship Id="rId3" Type="http://schemas.openxmlformats.org/officeDocument/2006/relationships/slide" Target="slide84.xml"/><Relationship Id="rId7" Type="http://schemas.openxmlformats.org/officeDocument/2006/relationships/slide" Target="slide90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8.xml"/><Relationship Id="rId11" Type="http://schemas.openxmlformats.org/officeDocument/2006/relationships/image" Target="../media/image3.gif"/><Relationship Id="rId5" Type="http://schemas.openxmlformats.org/officeDocument/2006/relationships/slide" Target="slide87.xml"/><Relationship Id="rId10" Type="http://schemas.openxmlformats.org/officeDocument/2006/relationships/slide" Target="slide95.xml"/><Relationship Id="rId4" Type="http://schemas.openxmlformats.org/officeDocument/2006/relationships/slide" Target="slide86.xml"/><Relationship Id="rId9" Type="http://schemas.openxmlformats.org/officeDocument/2006/relationships/slide" Target="slide9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3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2.png"/><Relationship Id="rId4" Type="http://schemas.openxmlformats.org/officeDocument/2006/relationships/image" Target="../media/image107.png"/><Relationship Id="rId9" Type="http://schemas.openxmlformats.org/officeDocument/2006/relationships/slide" Target="slide8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slide" Target="slide83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2.png"/><Relationship Id="rId4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microsoft.com/office/2007/relationships/diagramDrawing" Target="../diagrams/drawing23.xml"/><Relationship Id="rId18" Type="http://schemas.microsoft.com/office/2007/relationships/diagramDrawing" Target="../diagrams/drawing24.xml"/><Relationship Id="rId3" Type="http://schemas.openxmlformats.org/officeDocument/2006/relationships/image" Target="../media/image2.png"/><Relationship Id="rId21" Type="http://schemas.openxmlformats.org/officeDocument/2006/relationships/slide" Target="slide83.xml"/><Relationship Id="rId7" Type="http://schemas.openxmlformats.org/officeDocument/2006/relationships/diagramColors" Target="../diagrams/colors22.xml"/><Relationship Id="rId12" Type="http://schemas.openxmlformats.org/officeDocument/2006/relationships/diagramColors" Target="../diagrams/colors23.xml"/><Relationship Id="rId17" Type="http://schemas.openxmlformats.org/officeDocument/2006/relationships/diagramColors" Target="../diagrams/colors24.xml"/><Relationship Id="rId2" Type="http://schemas.openxmlformats.org/officeDocument/2006/relationships/notesSlide" Target="../notesSlides/notesSlide85.xml"/><Relationship Id="rId16" Type="http://schemas.openxmlformats.org/officeDocument/2006/relationships/diagramQuickStyle" Target="../diagrams/quickStyle24.xml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11" Type="http://schemas.openxmlformats.org/officeDocument/2006/relationships/diagramQuickStyle" Target="../diagrams/quickStyle23.xml"/><Relationship Id="rId5" Type="http://schemas.openxmlformats.org/officeDocument/2006/relationships/diagramLayout" Target="../diagrams/layout22.xml"/><Relationship Id="rId15" Type="http://schemas.openxmlformats.org/officeDocument/2006/relationships/diagramLayout" Target="../diagrams/layout24.xml"/><Relationship Id="rId10" Type="http://schemas.openxmlformats.org/officeDocument/2006/relationships/diagramLayout" Target="../diagrams/layout23.xml"/><Relationship Id="rId19" Type="http://schemas.openxmlformats.org/officeDocument/2006/relationships/image" Target="../media/image38.png"/><Relationship Id="rId4" Type="http://schemas.openxmlformats.org/officeDocument/2006/relationships/diagramData" Target="../diagrams/data22.xml"/><Relationship Id="rId9" Type="http://schemas.openxmlformats.org/officeDocument/2006/relationships/diagramData" Target="../diagrams/data23.xml"/><Relationship Id="rId14" Type="http://schemas.openxmlformats.org/officeDocument/2006/relationships/diagramData" Target="../diagrams/data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3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3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3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11" Type="http://schemas.openxmlformats.org/officeDocument/2006/relationships/slide" Target="slide83.xml"/><Relationship Id="rId5" Type="http://schemas.openxmlformats.org/officeDocument/2006/relationships/diagramLayout" Target="../diagrams/layout25.xml"/><Relationship Id="rId10" Type="http://schemas.openxmlformats.org/officeDocument/2006/relationships/image" Target="../media/image4.png"/><Relationship Id="rId4" Type="http://schemas.openxmlformats.org/officeDocument/2006/relationships/diagramData" Target="../diagrams/data25.xml"/><Relationship Id="rId9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8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3" Type="http://schemas.openxmlformats.org/officeDocument/2006/relationships/slide" Target="slide97.xml"/><Relationship Id="rId7" Type="http://schemas.openxmlformats.org/officeDocument/2006/relationships/slide" Target="slide101.xm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00.xml"/><Relationship Id="rId11" Type="http://schemas.openxmlformats.org/officeDocument/2006/relationships/slide" Target="slide3.xml"/><Relationship Id="rId5" Type="http://schemas.openxmlformats.org/officeDocument/2006/relationships/slide" Target="slide99.xml"/><Relationship Id="rId10" Type="http://schemas.openxmlformats.org/officeDocument/2006/relationships/image" Target="../media/image4.png"/><Relationship Id="rId4" Type="http://schemas.openxmlformats.org/officeDocument/2006/relationships/slide" Target="slide98.xml"/><Relationship Id="rId9" Type="http://schemas.openxmlformats.org/officeDocument/2006/relationships/image" Target="../media/image3.gi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96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6.xml"/><Relationship Id="rId4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6.xml"/><Relationship Id="rId5" Type="http://schemas.openxmlformats.org/officeDocument/2006/relationships/image" Target="../media/image4.png"/><Relationship Id="rId4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5A2925-E7BB-C935-B30D-D24F206F1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0D70045-3045-90A0-3965-F6DBEA19A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43C9F6-E528-5B9A-545F-4B81C9A2B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2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Virtual 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Virtual 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xmlns="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7522546" y="2637670"/>
            <a:ext cx="4598723" cy="32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puter User Images - Free Download on Freepik">
            <a:extLst>
              <a:ext uri="{FF2B5EF4-FFF2-40B4-BE49-F238E27FC236}">
                <a16:creationId xmlns:a16="http://schemas.microsoft.com/office/drawing/2014/main" xmlns="" id="{2E1DE57B-8BD5-24DA-B318-0641C6293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4" y="3452305"/>
            <a:ext cx="1107321" cy="10978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igh-res browser logos - Paul Irish">
            <a:extLst>
              <a:ext uri="{FF2B5EF4-FFF2-40B4-BE49-F238E27FC236}">
                <a16:creationId xmlns:a16="http://schemas.microsoft.com/office/drawing/2014/main" xmlns="" id="{BBDCE1B1-6B7A-7B7B-EECD-1F78D85B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0" y="4573359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066CC63-A2BA-0B86-1158-9A6EC1EE46AD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1560575" y="4001216"/>
            <a:ext cx="6232755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9BD635A-91D3-399E-E359-1729A27C3676}"/>
              </a:ext>
            </a:extLst>
          </p:cNvPr>
          <p:cNvSpPr txBox="1"/>
          <p:nvPr/>
        </p:nvSpPr>
        <p:spPr>
          <a:xfrm>
            <a:off x="8910927" y="5894406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" descr="JavaScript DOM Tutorial with Example">
            <a:extLst>
              <a:ext uri="{FF2B5EF4-FFF2-40B4-BE49-F238E27FC236}">
                <a16:creationId xmlns:a16="http://schemas.microsoft.com/office/drawing/2014/main" xmlns="" id="{B7F9F1F0-EB21-DE2E-A211-14ACCBDF3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2204627" y="2637670"/>
            <a:ext cx="4598723" cy="32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EFD58A2-BC7E-226E-3E49-52B1BB059EFE}"/>
              </a:ext>
            </a:extLst>
          </p:cNvPr>
          <p:cNvSpPr txBox="1"/>
          <p:nvPr/>
        </p:nvSpPr>
        <p:spPr>
          <a:xfrm>
            <a:off x="3281074" y="5894406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Virtual DOM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283B68C-D1AD-09C5-2652-CFE91DBCC028}"/>
              </a:ext>
            </a:extLst>
          </p:cNvPr>
          <p:cNvSpPr txBox="1"/>
          <p:nvPr/>
        </p:nvSpPr>
        <p:spPr>
          <a:xfrm>
            <a:off x="6407542" y="3105834"/>
            <a:ext cx="19618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Reconciliation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(React Libraries)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3A39677-BEAF-6DAF-6D78-30D6D372E57D}"/>
              </a:ext>
            </a:extLst>
          </p:cNvPr>
          <p:cNvSpPr txBox="1"/>
          <p:nvPr/>
        </p:nvSpPr>
        <p:spPr>
          <a:xfrm>
            <a:off x="453254" y="1095990"/>
            <a:ext cx="66467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uses a virtual DOM to efficiently update the UI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re-render the entire page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helps improve performance and make the application more responsive.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1A3E0E-0152-53F2-0FC3-F4ED9B684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75" y="311914"/>
            <a:ext cx="794050" cy="31591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04B54DD8-450E-F865-7080-1E3AFEE4C9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F046F94-BB87-3322-16F2-F1B768CF2789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086894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useRef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12981" y="1032869"/>
            <a:ext cx="48464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is primarily used for accessing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interacting with the DOM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advantage is,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persists across renders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does not trigger re-renders when it changes. 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xmlns="" id="{EC4F481B-9560-9CBC-3259-1CFE7412B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-149513"/>
          <a:stretch/>
        </p:blipFill>
        <p:spPr>
          <a:xfrm>
            <a:off x="765302" y="3222059"/>
            <a:ext cx="4449763" cy="22815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C656DE7-944F-5D69-9B06-DE5281989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65" y="297026"/>
            <a:ext cx="831472" cy="3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B29B3B4-1A72-7DEA-4189-F913D9BD02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2511"/>
          <a:stretch/>
        </p:blipFill>
        <p:spPr>
          <a:xfrm>
            <a:off x="5921688" y="1095277"/>
            <a:ext cx="6140621" cy="434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F5F3A15-7AC2-E4D9-FD83-35040C829D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051" b="73846"/>
          <a:stretch/>
        </p:blipFill>
        <p:spPr>
          <a:xfrm>
            <a:off x="5921688" y="1473424"/>
            <a:ext cx="6140621" cy="1109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FC00CDE-4507-6901-B7B0-B66F27E99D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5716" b="50518"/>
          <a:stretch/>
        </p:blipFill>
        <p:spPr>
          <a:xfrm>
            <a:off x="5921689" y="2468570"/>
            <a:ext cx="6140621" cy="1379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2F02849-09B0-F715-C0D5-FF45D5120A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044" b="31853"/>
          <a:stretch/>
        </p:blipFill>
        <p:spPr>
          <a:xfrm>
            <a:off x="5921690" y="3704792"/>
            <a:ext cx="6140621" cy="1109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E29DD14-4763-6735-0136-EFFC38EB62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221" b="1632"/>
          <a:stretch/>
        </p:blipFill>
        <p:spPr>
          <a:xfrm>
            <a:off x="5921688" y="4795600"/>
            <a:ext cx="6140621" cy="1750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672D64-39D7-5E71-60A6-20E673E0A90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69509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Compare it with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hook.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7" name="Picture 2" descr="What is about:blank, is it safe, and how do you remove it?">
            <a:extLst>
              <a:ext uri="{FF2B5EF4-FFF2-40B4-BE49-F238E27FC236}">
                <a16:creationId xmlns:a16="http://schemas.microsoft.com/office/drawing/2014/main" xmlns="" id="{B379E8C7-45FD-CDB7-7BEF-279D5BDB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46" y="2611218"/>
            <a:ext cx="6775567" cy="40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E26671E-BFBD-BEBC-0128-DFA7BB561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892" y="3129851"/>
            <a:ext cx="6669874" cy="32971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49BAE31-B0CA-5C09-6D08-960853C0E429}"/>
              </a:ext>
            </a:extLst>
          </p:cNvPr>
          <p:cNvSpPr/>
          <p:nvPr/>
        </p:nvSpPr>
        <p:spPr>
          <a:xfrm>
            <a:off x="1421621" y="1144572"/>
            <a:ext cx="3020562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Rendered after side effects by useEffect(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Loading data from external API)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181E5B32-B5F7-01DA-94D3-1C80112FF979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2931902" y="2327506"/>
            <a:ext cx="1775839" cy="3431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069D41A5-D7AB-8278-48E9-3236FA961D93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128389" y="2320891"/>
            <a:ext cx="0" cy="1096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3B43674-0D24-7EA5-1CA2-9E392F30867A}"/>
              </a:ext>
            </a:extLst>
          </p:cNvPr>
          <p:cNvSpPr/>
          <p:nvPr/>
        </p:nvSpPr>
        <p:spPr>
          <a:xfrm>
            <a:off x="6101164" y="1137957"/>
            <a:ext cx="2054449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Rendered initially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85CF1BDF-7400-0F92-4D61-0F9596AAD3D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931902" y="2327506"/>
            <a:ext cx="0" cy="1124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A10087-5420-A2FF-7A32-958B5779987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051341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Compare it with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hook.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3A5B70-5804-D527-A4C3-AC58B3DF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74" y="1093273"/>
            <a:ext cx="5946326" cy="5518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8AE448-442A-7C29-AED9-FB55C5F35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422" y="1085918"/>
            <a:ext cx="5766457" cy="5518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5E39E8A-BA42-AFE6-78D3-834D55626631}"/>
              </a:ext>
            </a:extLst>
          </p:cNvPr>
          <p:cNvSpPr/>
          <p:nvPr/>
        </p:nvSpPr>
        <p:spPr>
          <a:xfrm rot="20133744">
            <a:off x="4528837" y="5220397"/>
            <a:ext cx="3134326" cy="709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Code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44AFA9D-798A-A5BE-B17D-A8A5E5782C85}"/>
              </a:ext>
            </a:extLst>
          </p:cNvPr>
          <p:cNvSpPr/>
          <p:nvPr/>
        </p:nvSpPr>
        <p:spPr>
          <a:xfrm>
            <a:off x="421127" y="2157101"/>
            <a:ext cx="1031155" cy="295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5539A5C-0215-6576-B234-654C7275B0FE}"/>
              </a:ext>
            </a:extLst>
          </p:cNvPr>
          <p:cNvSpPr/>
          <p:nvPr/>
        </p:nvSpPr>
        <p:spPr>
          <a:xfrm>
            <a:off x="6447202" y="2157102"/>
            <a:ext cx="1664064" cy="295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B2F5DEF-3A4D-2C17-6E72-CCEFD8662A4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202318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Compare it with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hook.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01AF451E-64A5-F161-F8F9-4FBC85898D02}"/>
              </a:ext>
            </a:extLst>
          </p:cNvPr>
          <p:cNvGraphicFramePr/>
          <p:nvPr/>
        </p:nvGraphicFramePr>
        <p:xfrm>
          <a:off x="654599" y="1314643"/>
          <a:ext cx="4276722" cy="4668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xmlns="" id="{0A494AC5-42F7-EEF5-AD18-B1608E3BD575}"/>
              </a:ext>
            </a:extLst>
          </p:cNvPr>
          <p:cNvGraphicFramePr/>
          <p:nvPr/>
        </p:nvGraphicFramePr>
        <p:xfrm>
          <a:off x="6324604" y="939739"/>
          <a:ext cx="427672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357DE9-D741-35CA-9F64-DA0907A1BD8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3106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82217E-D01B-FD97-68DE-76CFFBDDB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38" b="45159"/>
          <a:stretch/>
        </p:blipFill>
        <p:spPr>
          <a:xfrm>
            <a:off x="5820696" y="1270054"/>
            <a:ext cx="6338571" cy="297266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6044F1C3-08A4-8A29-223E-CE8356B549A4}"/>
              </a:ext>
            </a:extLst>
          </p:cNvPr>
          <p:cNvSpPr/>
          <p:nvPr/>
        </p:nvSpPr>
        <p:spPr>
          <a:xfrm rot="10800000" flipV="1">
            <a:off x="5254702" y="5130746"/>
            <a:ext cx="565994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CB93FC4-D4BD-6B1C-37F7-397BB96BF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97" y="3581071"/>
            <a:ext cx="4691805" cy="3130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4F12B8A-F5AC-1DF0-5BB5-76DC857C4A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952"/>
          <a:stretch/>
        </p:blipFill>
        <p:spPr>
          <a:xfrm>
            <a:off x="1231341" y="2099738"/>
            <a:ext cx="3673702" cy="1481333"/>
          </a:xfrm>
          <a:prstGeom prst="rect">
            <a:avLst/>
          </a:prstGeom>
          <a:ln>
            <a:solidFill>
              <a:schemeClr val="accent4">
                <a:tint val="40000"/>
                <a:hueOff val="10861925"/>
                <a:satOff val="-51245"/>
                <a:lumOff val="-1851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72E1DAF-F309-1CD6-65D5-54CAB8E0A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70" y="270944"/>
            <a:ext cx="963059" cy="383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F6A517-9D35-EF6C-04A9-62478C042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87" b="935"/>
          <a:stretch/>
        </p:blipFill>
        <p:spPr>
          <a:xfrm>
            <a:off x="5820697" y="4135826"/>
            <a:ext cx="6338572" cy="2569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D4E37B-37FA-7AF9-5088-39C555CCA110}"/>
              </a:ext>
            </a:extLst>
          </p:cNvPr>
          <p:cNvSpPr txBox="1"/>
          <p:nvPr/>
        </p:nvSpPr>
        <p:spPr>
          <a:xfrm>
            <a:off x="661757" y="1004284"/>
            <a:ext cx="50588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below the paragraph element style(bold/ normal) is dependent on the side effect data, then we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4890524-DA7B-093D-937D-E73770066F1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28680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 err="1">
                <a:solidFill>
                  <a:srgbClr val="FFFF00"/>
                </a:solidFill>
              </a:rPr>
              <a:t>useLayoutEffect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333C057-7610-EBB4-B636-70C85D2F99F2}"/>
              </a:ext>
            </a:extLst>
          </p:cNvPr>
          <p:cNvSpPr txBox="1"/>
          <p:nvPr/>
        </p:nvSpPr>
        <p:spPr>
          <a:xfrm>
            <a:off x="562897" y="1144073"/>
            <a:ext cx="624430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in React should be used when you need to perform actions that involve manipulating the layout of the DOM based on side effects, such as data fetching.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other words, you want the layout changes to be reflected before the browser paints the updated UI.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D8E851-3139-8326-0E70-9F460F5B0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70" y="270944"/>
            <a:ext cx="963059" cy="383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0C1AB1B-15BD-9679-5327-F15178C91B4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597846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32708" y="1211125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81731"/>
            <a:ext cx="8910916" cy="356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Rules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Best Practices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for hooks implementation? </a:t>
            </a:r>
          </a:p>
          <a:p>
            <a:pPr>
              <a:lnSpc>
                <a:spcPct val="90000"/>
              </a:lnSpc>
              <a:spcBef>
                <a:spcPts val="1200"/>
              </a:spcBef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Custom Hooks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Tell 3 scenarios in which you can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hook?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hook return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How can you conditionally run effects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problem do React Hooks solve?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What is the advantage of React Hooks over Lifecycle methods?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Context API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uses of all the Hooks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7" y="451632"/>
            <a:ext cx="9687775" cy="67765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10: Hooks - Best Practices/ Short Answer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931FA719-40D3-87D7-0427-9C4F21CCF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ED438C-93A0-686E-1188-7BFD583574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2" y="1635935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3EF791-4A8D-0DA1-E888-58736A891F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2" y="4447177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8CA8895-D266-F1E0-C2EC-8E8741E9F3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42" y="4859955"/>
            <a:ext cx="526291" cy="2093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EF41FF-1FD4-E53B-9155-6E6FA47C869D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18106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Rules </a:t>
            </a:r>
            <a:r>
              <a:rPr lang="en-US" sz="2400" b="1" dirty="0">
                <a:solidFill>
                  <a:schemeClr val="bg1"/>
                </a:solidFill>
              </a:rPr>
              <a:t>or</a:t>
            </a:r>
            <a:r>
              <a:rPr lang="en-US" sz="2400" b="1" dirty="0">
                <a:solidFill>
                  <a:srgbClr val="FFFF00"/>
                </a:solidFill>
              </a:rPr>
              <a:t> Best Practices </a:t>
            </a:r>
            <a:r>
              <a:rPr lang="en-US" sz="2400" b="1" dirty="0">
                <a:solidFill>
                  <a:schemeClr val="bg1"/>
                </a:solidFill>
              </a:rPr>
              <a:t>for hooks implementation?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4FBACF1-58FA-1714-E136-256464BAA1E6}"/>
              </a:ext>
            </a:extLst>
          </p:cNvPr>
          <p:cNvSpPr txBox="1"/>
          <p:nvPr/>
        </p:nvSpPr>
        <p:spPr>
          <a:xfrm>
            <a:off x="562897" y="1144073"/>
            <a:ext cx="61023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Rules or Best Practices for hooks implementation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 can only be called at the top level of a component.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 can only be called directly inside React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Keep hooks order consistent.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C012273-AFE7-1AF1-CE6D-BE139B8B6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963"/>
          <a:stretch/>
        </p:blipFill>
        <p:spPr>
          <a:xfrm>
            <a:off x="773446" y="3420974"/>
            <a:ext cx="5212865" cy="1574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56876C3-6DDD-5ECC-8471-7D9DB88AC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78" b="43703"/>
          <a:stretch/>
        </p:blipFill>
        <p:spPr>
          <a:xfrm>
            <a:off x="6900245" y="1144073"/>
            <a:ext cx="5212865" cy="2395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65B04BAF-5238-2E5E-8513-42D9921D1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37" b="555"/>
          <a:stretch/>
        </p:blipFill>
        <p:spPr>
          <a:xfrm>
            <a:off x="6900245" y="3626453"/>
            <a:ext cx="5212865" cy="3030359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xmlns="" id="{B4C9D813-605F-E4EE-2AA5-C5FB0A1D85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19700" y="3344774"/>
            <a:ext cx="609600" cy="60960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xmlns="" id="{6A669A3B-AF98-AF5D-DC82-B81F5BB164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489977" y="1056867"/>
            <a:ext cx="548406" cy="548406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xmlns="" id="{7D2D55F4-ABD0-3B1F-F7A5-DB77FDD8FF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428783" y="3626453"/>
            <a:ext cx="609599" cy="609599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xmlns="" id="{CEB82243-63F7-A0A4-536C-EFE20D8AAFA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59108" y="2196466"/>
            <a:ext cx="609600" cy="609600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xmlns="" id="{14AC981A-1DAD-8FD7-5C5E-D8CE0D63E1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28782" y="5141632"/>
            <a:ext cx="60960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B027620C-ADBD-0297-0F52-B6138DE944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446" y="4849942"/>
            <a:ext cx="5212865" cy="1802579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xmlns="" id="{59E6CBB9-5F61-9DA6-E343-B0F528C45C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211097" y="4995702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44DD82-9880-E196-29A4-ECA43A415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272" y="259979"/>
            <a:ext cx="924589" cy="367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41D8A7-9C81-36B1-B804-A838A59CB21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612868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Custom Hooks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424674" y="1186969"/>
            <a:ext cx="54019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Hooks in React are JavaScript functions developed by developers to encapsulate reusable logic for their applications.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F99488E-4955-A8DA-3588-633C80B3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45" y="2393697"/>
            <a:ext cx="5547352" cy="30804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1782E32-1C24-1070-F90E-ED55250CD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129" y="2393697"/>
            <a:ext cx="6199982" cy="363514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44EFA783-BE39-7839-774A-2203E3ADB3FD}"/>
              </a:ext>
            </a:extLst>
          </p:cNvPr>
          <p:cNvCxnSpPr>
            <a:cxnSpLocks/>
          </p:cNvCxnSpPr>
          <p:nvPr/>
        </p:nvCxnSpPr>
        <p:spPr>
          <a:xfrm flipV="1">
            <a:off x="3125658" y="3290766"/>
            <a:ext cx="7952839" cy="181803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A3158BE-D594-8CDF-289F-64A946EAC59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261305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useState() hook return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xmlns="" id="{B1316722-0664-17EE-CB2B-48DBA9DBF0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92481" y="113069"/>
            <a:ext cx="559216" cy="55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33FB862-6DCE-E5CB-EE5D-F7E158D68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97" y="3594315"/>
            <a:ext cx="10288436" cy="666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233B538-989E-AC0C-B0E6-2D44B0012CBF}"/>
              </a:ext>
            </a:extLst>
          </p:cNvPr>
          <p:cNvSpPr/>
          <p:nvPr/>
        </p:nvSpPr>
        <p:spPr>
          <a:xfrm>
            <a:off x="469900" y="1526107"/>
            <a:ext cx="3784597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StateVariable is the current state value.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C66B462D-4208-EC2D-6D15-B9F02CB27D63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362199" y="2709041"/>
            <a:ext cx="1" cy="10120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AA9031B-7B97-201D-A917-B132B268E651}"/>
              </a:ext>
            </a:extLst>
          </p:cNvPr>
          <p:cNvSpPr/>
          <p:nvPr/>
        </p:nvSpPr>
        <p:spPr>
          <a:xfrm>
            <a:off x="4585719" y="1513100"/>
            <a:ext cx="3784596" cy="1182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stateUpdaterFunction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function that used to update the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71B103D8-1C93-BB60-AD6A-C5A1A32B01A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478017" y="2696034"/>
            <a:ext cx="0" cy="1124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80EA596-537F-4306-8753-687BD333BB9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787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Virtual 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Virtual DOM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01A3E0E-0152-53F2-0FC3-F4ED9B68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475" y="311914"/>
            <a:ext cx="794050" cy="31591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04B54DD8-450E-F865-7080-1E3AFEE4C9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xmlns="" id="{C66228A3-6AD4-1DE7-80A3-B802806FC58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5" y="1493644"/>
          <a:ext cx="9792157" cy="413838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069845">
                  <a:extLst>
                    <a:ext uri="{9D8B030D-6E8A-4147-A177-3AD203B41FA5}">
                      <a16:colId xmlns:a16="http://schemas.microsoft.com/office/drawing/2014/main" xmlns="" val="312534454"/>
                    </a:ext>
                  </a:extLst>
                </a:gridCol>
                <a:gridCol w="4722312">
                  <a:extLst>
                    <a:ext uri="{9D8B030D-6E8A-4147-A177-3AD203B41FA5}">
                      <a16:colId xmlns:a16="http://schemas.microsoft.com/office/drawing/2014/main" xmlns="" val="3786215524"/>
                    </a:ext>
                  </a:extLst>
                </a:gridCol>
              </a:tblGrid>
              <a:tr h="6830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  <a:r>
                        <a:rPr lang="en-IN" sz="2400" dirty="0"/>
                        <a:t>OM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Virtual DOM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33934505"/>
                  </a:ext>
                </a:extLst>
              </a:tr>
              <a:tr h="628541">
                <a:tc>
                  <a:txBody>
                    <a:bodyPr/>
                    <a:lstStyle/>
                    <a:p>
                      <a:r>
                        <a:rPr lang="en-IN" sz="1800" dirty="0"/>
                        <a:t>1. DOM is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actual representation of the webpage.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Virtual DOM is lightweight copy of the DOM.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474462777"/>
                  </a:ext>
                </a:extLst>
              </a:tr>
              <a:tr h="633062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Re-renders the entire page when updates occur.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Re-renders only the changed parts efficiently.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49167246"/>
                  </a:ext>
                </a:extLst>
              </a:tr>
              <a:tr h="816554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be slower, especially with frequent updates.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Optimized for faster rendering.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040826760"/>
                  </a:ext>
                </a:extLst>
              </a:tr>
              <a:tr h="1109499">
                <a:tc>
                  <a:txBody>
                    <a:bodyPr/>
                    <a:lstStyle/>
                    <a:p>
                      <a:r>
                        <a:rPr lang="en-IN" sz="1800" dirty="0"/>
                        <a:t>4.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Suitable for static websites and simple applications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Ideal for dynamic and complex single-page applications with frequent updates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54638145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A9F359-9276-CDF4-C584-A2CC609B5B5F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445550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Tell 3 scenarios in which you can use useEffect()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C156FB18-1889-ABBB-CF5C-F4088F54EA5E}"/>
              </a:ext>
            </a:extLst>
          </p:cNvPr>
          <p:cNvGraphicFramePr/>
          <p:nvPr/>
        </p:nvGraphicFramePr>
        <p:xfrm>
          <a:off x="762001" y="1295136"/>
          <a:ext cx="6095999" cy="5067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xmlns="" id="{2A651EBD-2DAA-7050-85A7-93AAEF46F6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634251" y="13647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9029C6-2819-AA99-C980-C1FEAB22B35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693135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conditionally run effects with useEffect?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275819" y="1050503"/>
            <a:ext cx="37964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you can conditionally run effects with the useEffect hook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placing the if-else condition inside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hook itself.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xmlns="" id="{B1316722-0664-17EE-CB2B-48DBA9DBF0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51430" y="136472"/>
            <a:ext cx="559216" cy="559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A8E4C7-726B-194B-73C9-449C7C677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733" y="1000247"/>
            <a:ext cx="7485691" cy="5756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6DC74B3-C035-F7E4-F89D-110AD4B38D7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988377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problem do React Hooks solve?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62897" y="1312706"/>
            <a:ext cx="52212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Hooks solve problems related to managing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lifecycle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functional components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E8C326CD-179F-B19F-A0D3-356C75186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20697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9E69C43-4094-CC7E-6BF4-3A1C72C77C2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5109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advantage of React Hooks over Lifecycle methods?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62897" y="1312706"/>
            <a:ext cx="6368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Simplicity: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Hooks eliminate the need for class components, making the code more readable and reducing boilerplate.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E8C326CD-179F-B19F-A0D3-356C75186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696633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34A9F99-AB2E-658E-134C-709CA500BF1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283971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555F632-4E17-6B0E-97EF-D1BC9BD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04" y="3337547"/>
            <a:ext cx="5751457" cy="329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FD3AAF5-5A06-7807-3B50-44A3C999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9" y="3337547"/>
            <a:ext cx="4864150" cy="3282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Context API</a:t>
            </a:r>
            <a:r>
              <a:rPr lang="en-US" sz="2400" b="1" dirty="0">
                <a:solidFill>
                  <a:schemeClr val="bg1"/>
                </a:solidFill>
              </a:rPr>
              <a:t>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F577EC-064A-F656-8CDB-B3ECD7E2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760" y="1042974"/>
            <a:ext cx="4229743" cy="19916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416FE79-F3D6-DECD-E487-591166BF4DBD}"/>
              </a:ext>
            </a:extLst>
          </p:cNvPr>
          <p:cNvCxnSpPr>
            <a:cxnSpLocks/>
          </p:cNvCxnSpPr>
          <p:nvPr/>
        </p:nvCxnSpPr>
        <p:spPr>
          <a:xfrm flipH="1">
            <a:off x="2291938" y="2339163"/>
            <a:ext cx="5521863" cy="23634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1DB6783E-6AC1-968C-55CF-828D9151ECCF}"/>
              </a:ext>
            </a:extLst>
          </p:cNvPr>
          <p:cNvCxnSpPr>
            <a:cxnSpLocks/>
          </p:cNvCxnSpPr>
          <p:nvPr/>
        </p:nvCxnSpPr>
        <p:spPr>
          <a:xfrm>
            <a:off x="8395117" y="2339163"/>
            <a:ext cx="1817662" cy="15796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0678BE-6E5D-9D28-1184-DB3BA4DE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7111" y="2656158"/>
            <a:ext cx="2233632" cy="6700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D34F38-1E5A-9015-09B0-B1F59DF307A8}"/>
              </a:ext>
            </a:extLst>
          </p:cNvPr>
          <p:cNvSpPr txBox="1"/>
          <p:nvPr/>
        </p:nvSpPr>
        <p:spPr>
          <a:xfrm>
            <a:off x="493065" y="1042974"/>
            <a:ext cx="57514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 API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broader concept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the creation of context and its management.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can be achieved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useContect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xmlns="" id="{D006D24E-9311-3F61-A818-3D92C53BE1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564194" y="179693"/>
            <a:ext cx="559216" cy="55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90EB0B-7E66-95CE-3CE6-D6719B1CBE9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127292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uses of all the Hooks </a:t>
            </a:r>
            <a:r>
              <a:rPr lang="en-US" sz="2400" b="1" dirty="0">
                <a:solidFill>
                  <a:schemeClr val="bg1"/>
                </a:solidFill>
              </a:rPr>
              <a:t>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18078A01-D194-67EE-A5E2-F5D51052F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529762"/>
              </p:ext>
            </p:extLst>
          </p:nvPr>
        </p:nvGraphicFramePr>
        <p:xfrm>
          <a:off x="949784" y="1053150"/>
          <a:ext cx="6660383" cy="54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C949686-E146-191C-59C9-7B52EF911E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51" y="311914"/>
            <a:ext cx="831472" cy="33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050CE13-B99C-BD59-35F8-61EB082DFC3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858949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uses of all the Hooks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232912B3-DC54-707A-ED53-7C33C1543241}"/>
              </a:ext>
            </a:extLst>
          </p:cNvPr>
          <p:cNvGraphicFramePr/>
          <p:nvPr/>
        </p:nvGraphicFramePr>
        <p:xfrm>
          <a:off x="477836" y="1053150"/>
          <a:ext cx="11239243" cy="54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283B68-C65A-D3E2-2056-6E3A85864E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51" y="311914"/>
            <a:ext cx="831472" cy="33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232011-45F7-3814-8A73-990500B7A55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516848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76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 life cycle phases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 life cycle methods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Constructors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class components? When to use them?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super keyword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constructor?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render()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method in component life cycle?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How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can be maintained in a class component?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method in component life cycle?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11: Components </a:t>
            </a:r>
            <a:r>
              <a:rPr lang="en-US" dirty="0" err="1">
                <a:solidFill>
                  <a:srgbClr val="FFFF00"/>
                </a:solidFill>
              </a:rPr>
              <a:t>LifeCycle</a:t>
            </a:r>
            <a:r>
              <a:rPr lang="en-US" dirty="0">
                <a:solidFill>
                  <a:srgbClr val="FFFF00"/>
                </a:solidFill>
              </a:rPr>
              <a:t> Methods - I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B22D6CD6-0B63-6F03-8488-F8265D9BB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630F242-E0C4-3C6E-83AA-270BDEC17D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1549712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9522D8-62C4-2692-C374-AC61749B16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19" y="1965133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BCBD1A8-4EBF-7649-A906-D436EBCCB351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83519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Component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l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ife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ycle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hases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A915F76F-B0C6-F7EC-2272-818C2C588BF0}"/>
              </a:ext>
            </a:extLst>
          </p:cNvPr>
          <p:cNvGraphicFramePr/>
          <p:nvPr/>
        </p:nvGraphicFramePr>
        <p:xfrm>
          <a:off x="769805" y="861776"/>
          <a:ext cx="10342583" cy="4064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C36AFD84-8CDF-C0DD-7FCA-E5F9ACBA827F}"/>
              </a:ext>
            </a:extLst>
          </p:cNvPr>
          <p:cNvSpPr/>
          <p:nvPr/>
        </p:nvSpPr>
        <p:spPr>
          <a:xfrm>
            <a:off x="3938638" y="3531762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xmlns="" id="{879BBF1D-8372-D0AD-1917-7D6DD82D8492}"/>
              </a:ext>
            </a:extLst>
          </p:cNvPr>
          <p:cNvSpPr/>
          <p:nvPr/>
        </p:nvSpPr>
        <p:spPr>
          <a:xfrm>
            <a:off x="7838579" y="3507049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FBC3AC-962C-983F-101A-DA54762BEE9F}"/>
              </a:ext>
            </a:extLst>
          </p:cNvPr>
          <p:cNvSpPr txBox="1"/>
          <p:nvPr/>
        </p:nvSpPr>
        <p:spPr>
          <a:xfrm>
            <a:off x="769805" y="4307431"/>
            <a:ext cx="31070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phase occurs when an instance of a component is being created and inserted into the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0669DBF-25F9-8B47-6E00-F48FE5AAE334}"/>
              </a:ext>
            </a:extLst>
          </p:cNvPr>
          <p:cNvSpPr txBox="1"/>
          <p:nvPr/>
        </p:nvSpPr>
        <p:spPr>
          <a:xfrm>
            <a:off x="4576360" y="4307431"/>
            <a:ext cx="34289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phase occurs when a component is being re-rendered as a result of changes to either its props or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2C45CF4-46C2-2710-E4AB-B98B0C6C8FDD}"/>
              </a:ext>
            </a:extLst>
          </p:cNvPr>
          <p:cNvSpPr txBox="1"/>
          <p:nvPr/>
        </p:nvSpPr>
        <p:spPr>
          <a:xfrm>
            <a:off x="8382917" y="4307431"/>
            <a:ext cx="31070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phase occurs when a component is being removed from the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9EDE5C-2383-7389-BC34-605C9469005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321484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Component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ife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ycle </a:t>
            </a:r>
            <a:r>
              <a:rPr lang="en-US" sz="2400" b="1" noProof="0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ethods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CD5ADA-69A5-2279-4533-816B8F461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110"/>
            <a:ext cx="893001" cy="355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737B6A-EDEC-3DAC-EE02-8FE894B82C3B}"/>
              </a:ext>
            </a:extLst>
          </p:cNvPr>
          <p:cNvSpPr txBox="1"/>
          <p:nvPr/>
        </p:nvSpPr>
        <p:spPr>
          <a:xfrm>
            <a:off x="439352" y="1075276"/>
            <a:ext cx="65942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lifecycle methods are special methods that get called at various stages of a component's life.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A915F76F-B0C6-F7EC-2272-818C2C588BF0}"/>
              </a:ext>
            </a:extLst>
          </p:cNvPr>
          <p:cNvGraphicFramePr/>
          <p:nvPr/>
        </p:nvGraphicFramePr>
        <p:xfrm>
          <a:off x="439352" y="1964724"/>
          <a:ext cx="11313296" cy="4620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xmlns="" id="{3D13F689-F9EC-616D-87CA-09C720B983FE}"/>
              </a:ext>
            </a:extLst>
          </p:cNvPr>
          <p:cNvSpPr/>
          <p:nvPr/>
        </p:nvSpPr>
        <p:spPr>
          <a:xfrm>
            <a:off x="8123878" y="2749139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D6EB5C4F-467B-CEAE-3AA6-7BB33EC84A06}"/>
              </a:ext>
            </a:extLst>
          </p:cNvPr>
          <p:cNvSpPr/>
          <p:nvPr/>
        </p:nvSpPr>
        <p:spPr>
          <a:xfrm>
            <a:off x="3855307" y="2749139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5C67B83B-3C94-E0C9-54EB-C61853723470}"/>
              </a:ext>
            </a:extLst>
          </p:cNvPr>
          <p:cNvSpPr/>
          <p:nvPr/>
        </p:nvSpPr>
        <p:spPr>
          <a:xfrm>
            <a:off x="976184" y="3429000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xmlns="" id="{B43296AF-8CB5-7087-55D1-9E9E0654FBF3}"/>
              </a:ext>
            </a:extLst>
          </p:cNvPr>
          <p:cNvSpPr/>
          <p:nvPr/>
        </p:nvSpPr>
        <p:spPr>
          <a:xfrm>
            <a:off x="5218671" y="3428999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xmlns="" id="{7ADE9AA6-57E1-5D66-D304-5C8968C3C8D2}"/>
              </a:ext>
            </a:extLst>
          </p:cNvPr>
          <p:cNvSpPr/>
          <p:nvPr/>
        </p:nvSpPr>
        <p:spPr>
          <a:xfrm>
            <a:off x="9124778" y="3428999"/>
            <a:ext cx="204576" cy="395658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6C759C1-5561-5881-5B99-9560F9B58D2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587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Components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are the main elements of it?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4E890BE-2D13-9336-DA29-88F08E70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899" y="2443159"/>
            <a:ext cx="3740479" cy="41029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C51D919-8CDD-5271-B64B-26DE307A8AF2}"/>
              </a:ext>
            </a:extLst>
          </p:cNvPr>
          <p:cNvSpPr txBox="1"/>
          <p:nvPr/>
        </p:nvSpPr>
        <p:spPr>
          <a:xfrm>
            <a:off x="562898" y="1144073"/>
            <a:ext cx="446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a component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building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user interfaces.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F2FF997-BB1D-CA94-1189-1BA08C9C9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51" y="311914"/>
            <a:ext cx="794050" cy="315912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5A2C08E8-1F0D-65BD-CEA0-DADEAC0B27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3F8995-957C-3350-A1C2-BFDAC7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19"/>
          <a:stretch/>
        </p:blipFill>
        <p:spPr>
          <a:xfrm>
            <a:off x="6096000" y="1136718"/>
            <a:ext cx="5533103" cy="832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0B3C71E-E0AB-A5E0-36FC-E3767740F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960975"/>
            <a:ext cx="5533103" cy="585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40C8BC5-1F33-5830-1037-19E8430BA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54" b="23697"/>
          <a:stretch/>
        </p:blipFill>
        <p:spPr>
          <a:xfrm>
            <a:off x="6096000" y="1955429"/>
            <a:ext cx="5533103" cy="2595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8209B3-AC75-3478-4670-39C203B12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901" b="677"/>
          <a:stretch/>
        </p:blipFill>
        <p:spPr>
          <a:xfrm>
            <a:off x="6096000" y="4494622"/>
            <a:ext cx="5533103" cy="1183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3F9ACC1-3489-3DF8-B90E-0CC701FCC3F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258269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Constructors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class components? When to use them?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59444B9-F539-D732-ECD5-74078D42B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621"/>
          <a:stretch/>
        </p:blipFill>
        <p:spPr>
          <a:xfrm>
            <a:off x="6370177" y="1136718"/>
            <a:ext cx="5480794" cy="28668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A714AAF-7C23-D554-41D6-4858138FDBFE}"/>
              </a:ext>
            </a:extLst>
          </p:cNvPr>
          <p:cNvSpPr txBox="1"/>
          <p:nvPr/>
        </p:nvSpPr>
        <p:spPr>
          <a:xfrm>
            <a:off x="179129" y="1113419"/>
            <a:ext cx="5656648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special method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is called when an instance of the class is created.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used for initializing the component's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performing any setup that is needed before the component is rendered.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4239CD05-A291-0CC3-EBE0-C13A4D81EA86}"/>
              </a:ext>
            </a:extLst>
          </p:cNvPr>
          <p:cNvGraphicFramePr/>
          <p:nvPr/>
        </p:nvGraphicFramePr>
        <p:xfrm>
          <a:off x="439352" y="2771753"/>
          <a:ext cx="5656648" cy="3900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EF70B4-CD0A-2E46-F5DD-C12EA1536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756" b="963"/>
          <a:stretch/>
        </p:blipFill>
        <p:spPr>
          <a:xfrm>
            <a:off x="6370177" y="3998979"/>
            <a:ext cx="5480794" cy="2533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0F43E61-D44B-461B-4EC9-4D57956E290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875187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super keyword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constructor?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59444B9-F539-D732-ECD5-74078D42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177" y="1136718"/>
            <a:ext cx="5480794" cy="5473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976529D-1AA3-D502-B287-69D5F4018301}"/>
              </a:ext>
            </a:extLst>
          </p:cNvPr>
          <p:cNvSpPr txBox="1"/>
          <p:nvPr/>
        </p:nvSpPr>
        <p:spPr>
          <a:xfrm>
            <a:off x="562897" y="1166842"/>
            <a:ext cx="504707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 keyword is used in the constructor of a class component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 the constructor of the parent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necessary to ensure that the initialization logic of the parent class is executed.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B6EEBDD-975E-8DD9-60CF-D0D30250A072}"/>
              </a:ext>
            </a:extLst>
          </p:cNvPr>
          <p:cNvSpPr/>
          <p:nvPr/>
        </p:nvSpPr>
        <p:spPr>
          <a:xfrm>
            <a:off x="6907427" y="1890147"/>
            <a:ext cx="1878228" cy="321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6A22DA-E553-8517-2A43-4E42820D91D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063880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render()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xmlns="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CA158D-6BFA-348C-6B9F-27B64274BE7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98792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78D3ED9-F7E9-1101-4F0E-4D7BAB138A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44" b="806"/>
          <a:stretch/>
        </p:blipFill>
        <p:spPr>
          <a:xfrm>
            <a:off x="6350247" y="3922688"/>
            <a:ext cx="5480794" cy="25915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render()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B46E7CD-F52B-CC08-75B4-1634607EA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04"/>
          <a:stretch/>
        </p:blipFill>
        <p:spPr>
          <a:xfrm>
            <a:off x="6350247" y="1136719"/>
            <a:ext cx="5480794" cy="2785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D5162B7-9E52-4544-AFC4-BE7A35C8EE4F}"/>
              </a:ext>
            </a:extLst>
          </p:cNvPr>
          <p:cNvSpPr txBox="1"/>
          <p:nvPr/>
        </p:nvSpPr>
        <p:spPr>
          <a:xfrm>
            <a:off x="562897" y="1166842"/>
            <a:ext cx="5047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Render() method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the React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will be rendered to the DOM.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6480226-2F5E-469E-1F96-988F38413ECC}"/>
              </a:ext>
            </a:extLst>
          </p:cNvPr>
          <p:cNvSpPr/>
          <p:nvPr/>
        </p:nvSpPr>
        <p:spPr>
          <a:xfrm>
            <a:off x="6660291" y="4126720"/>
            <a:ext cx="4829685" cy="1483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9C501AC-7EFF-89D9-349D-72C7459DE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914" y="2326039"/>
            <a:ext cx="2937297" cy="22059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174E9A-0353-772B-42AB-A16263E750A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50092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State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can be maintained in a class component?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737B6A-EDEC-3DAC-EE02-8FE894B82C3B}"/>
              </a:ext>
            </a:extLst>
          </p:cNvPr>
          <p:cNvSpPr txBox="1"/>
          <p:nvPr/>
        </p:nvSpPr>
        <p:spPr>
          <a:xfrm>
            <a:off x="562897" y="1037319"/>
            <a:ext cx="490875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step process to maintain state: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this.setState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is used to update the state.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property is used to render the update state in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creen Recording 16">
            <a:hlinkClick r:id="" action="ppaction://media"/>
            <a:extLst>
              <a:ext uri="{FF2B5EF4-FFF2-40B4-BE49-F238E27FC236}">
                <a16:creationId xmlns:a16="http://schemas.microsoft.com/office/drawing/2014/main" xmlns="" id="{5978D927-FB8A-CCBE-1CB7-6B3342547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" t="28319" r="-11626" b="-16635"/>
          <a:stretch/>
        </p:blipFill>
        <p:spPr>
          <a:xfrm>
            <a:off x="1755058" y="3601264"/>
            <a:ext cx="2989417" cy="23284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265EFC-439F-D0D4-E5DF-D7828AD99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452" y="314110"/>
            <a:ext cx="893001" cy="355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26E6FDF-E75C-A243-EDE7-9AB1BA5866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9307"/>
          <a:stretch/>
        </p:blipFill>
        <p:spPr>
          <a:xfrm>
            <a:off x="6549681" y="1065467"/>
            <a:ext cx="5251863" cy="1676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036824-73F3-928E-E47C-3A1539F241E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54" b="33743"/>
          <a:stretch/>
        </p:blipFill>
        <p:spPr>
          <a:xfrm>
            <a:off x="6549680" y="2742433"/>
            <a:ext cx="5251863" cy="2010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2D8D4D5-498E-4098-0FC5-227BB4EC1F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6723" b="502"/>
          <a:stretch/>
        </p:blipFill>
        <p:spPr>
          <a:xfrm>
            <a:off x="6549680" y="4753191"/>
            <a:ext cx="5251863" cy="17906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52790F0-F01C-133A-333C-E49A3E89AC0E}"/>
              </a:ext>
            </a:extLst>
          </p:cNvPr>
          <p:cNvSpPr/>
          <p:nvPr/>
        </p:nvSpPr>
        <p:spPr>
          <a:xfrm>
            <a:off x="6660291" y="5102941"/>
            <a:ext cx="3471851" cy="1017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2FD17B1-919B-0501-AE33-D7D3929FB4DE}"/>
              </a:ext>
            </a:extLst>
          </p:cNvPr>
          <p:cNvSpPr/>
          <p:nvPr/>
        </p:nvSpPr>
        <p:spPr>
          <a:xfrm>
            <a:off x="8568815" y="3478361"/>
            <a:ext cx="1794386" cy="267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8E35E81-F96F-D7C1-B6CF-5509B83200E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7706111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xmlns="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F912326-318B-058B-66B2-42A5BA7DBA4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849180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What is about:blank, is it safe, and how do you remove it?">
            <a:extLst>
              <a:ext uri="{FF2B5EF4-FFF2-40B4-BE49-F238E27FC236}">
                <a16:creationId xmlns:a16="http://schemas.microsoft.com/office/drawing/2014/main" xmlns="" id="{CE70AC29-4F51-53F7-111B-A55B95146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12" y="1211652"/>
            <a:ext cx="8322399" cy="53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C5BA57F-354F-50A1-A299-66A14EFE8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16" y="2410632"/>
            <a:ext cx="8078630" cy="3993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9F4348D-5A2B-F416-4FEA-150A9EBC4DCC}"/>
              </a:ext>
            </a:extLst>
          </p:cNvPr>
          <p:cNvSpPr/>
          <p:nvPr/>
        </p:nvSpPr>
        <p:spPr>
          <a:xfrm>
            <a:off x="284154" y="3731397"/>
            <a:ext cx="3020562" cy="20329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to run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(ex: loading data from external API) and then call render() method of updating phase again.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87A66C69-BBBA-710C-42CD-5E1E598EC33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3304716" y="4747849"/>
            <a:ext cx="4220549" cy="897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B9C931A-1C3D-C805-CC05-C3977DD08751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3304716" y="1694662"/>
            <a:ext cx="4887814" cy="143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CB44B54-05BB-CA5A-575A-DB7B58B517AC}"/>
              </a:ext>
            </a:extLst>
          </p:cNvPr>
          <p:cNvSpPr/>
          <p:nvPr/>
        </p:nvSpPr>
        <p:spPr>
          <a:xfrm>
            <a:off x="284154" y="1175506"/>
            <a:ext cx="3020562" cy="10383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Rendered after constructor initialization.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B1E2DFC-6353-5A3F-142C-24D322BBC232}"/>
              </a:ext>
            </a:extLst>
          </p:cNvPr>
          <p:cNvCxnSpPr>
            <a:cxnSpLocks/>
          </p:cNvCxnSpPr>
          <p:nvPr/>
        </p:nvCxnSpPr>
        <p:spPr>
          <a:xfrm flipH="1">
            <a:off x="3304716" y="2924033"/>
            <a:ext cx="1699770" cy="1610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67BDF76-DD10-F8C4-A69C-FB2D12844F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877007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310109-7003-E4EF-703A-A80341D2F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84" b="-195"/>
          <a:stretch/>
        </p:blipFill>
        <p:spPr>
          <a:xfrm>
            <a:off x="7030172" y="3427080"/>
            <a:ext cx="4771372" cy="3282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737B6A-EDEC-3DAC-EE02-8FE894B82C3B}"/>
              </a:ext>
            </a:extLst>
          </p:cNvPr>
          <p:cNvSpPr txBox="1"/>
          <p:nvPr/>
        </p:nvSpPr>
        <p:spPr>
          <a:xfrm>
            <a:off x="192748" y="977435"/>
            <a:ext cx="57178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lifecycle method in React is the part of mounting phase and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called after a component has been rendered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DOM.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Mostly used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For example, external data fetching or setting up subscriptions.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3716E9A0-89F6-815C-1ACA-FCB28630E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654"/>
          <a:stretch/>
        </p:blipFill>
        <p:spPr>
          <a:xfrm>
            <a:off x="7030172" y="939739"/>
            <a:ext cx="4771372" cy="248734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2DEC1C86-99B8-0370-DE63-14F36D8DE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016" y="3188043"/>
            <a:ext cx="4787629" cy="3490047"/>
          </a:xfrm>
          <a:prstGeom prst="rect">
            <a:avLst/>
          </a:prstGeom>
        </p:spPr>
      </p:pic>
      <p:sp>
        <p:nvSpPr>
          <p:cNvPr id="52" name="Arrow: Left 51">
            <a:extLst>
              <a:ext uri="{FF2B5EF4-FFF2-40B4-BE49-F238E27FC236}">
                <a16:creationId xmlns:a16="http://schemas.microsoft.com/office/drawing/2014/main" xmlns="" id="{2672AC71-79EE-6C05-0561-1B7BF9349252}"/>
              </a:ext>
            </a:extLst>
          </p:cNvPr>
          <p:cNvSpPr/>
          <p:nvPr/>
        </p:nvSpPr>
        <p:spPr>
          <a:xfrm>
            <a:off x="5671751" y="5782963"/>
            <a:ext cx="1485373" cy="296562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5819725-7CEE-BDBE-BC12-C8D37A236CB8}"/>
              </a:ext>
            </a:extLst>
          </p:cNvPr>
          <p:cNvSpPr/>
          <p:nvPr/>
        </p:nvSpPr>
        <p:spPr>
          <a:xfrm>
            <a:off x="7197389" y="3494198"/>
            <a:ext cx="4508470" cy="3119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42FCFF-1BE4-12CE-726D-07A8732B329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858635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76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method in component life cycle?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componentWillUnmount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method in component life cycle?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How do you initialize state in a class component?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In which lifecycle phase component will be re-rendered?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will happen if you don’t define a constructor in your React component?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Why we need class components when we already have functional components?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5 main methods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 component lifecycle?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12: Components </a:t>
            </a:r>
            <a:r>
              <a:rPr lang="en-US" dirty="0" err="1">
                <a:solidFill>
                  <a:srgbClr val="FFFF00"/>
                </a:solidFill>
              </a:rPr>
              <a:t>LifeCycle</a:t>
            </a:r>
            <a:r>
              <a:rPr lang="en-US" dirty="0">
                <a:solidFill>
                  <a:srgbClr val="FFFF00"/>
                </a:solidFill>
              </a:rPr>
              <a:t> Methods - II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44C4155E-06E0-A7B3-E175-E7E9B63F2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C80BA16-7D5F-7ACE-E645-5EE9D5CE53E7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5939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componentDidUpdate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xmlns="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8FB13C5-F6F0-A338-EB26-A6304F546C1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2283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SPA(Single Page Application)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28" name="Picture 4" descr="20 Wireframe Examples for Web Design">
            <a:extLst>
              <a:ext uri="{FF2B5EF4-FFF2-40B4-BE49-F238E27FC236}">
                <a16:creationId xmlns:a16="http://schemas.microsoft.com/office/drawing/2014/main" xmlns="" id="{0F8F7255-5DA0-7693-1E69-B30A249A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006" y="1176407"/>
            <a:ext cx="3730570" cy="517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B17D6CA-FD0D-E1E8-36E4-9149B8D54C42}"/>
              </a:ext>
            </a:extLst>
          </p:cNvPr>
          <p:cNvSpPr txBox="1"/>
          <p:nvPr/>
        </p:nvSpPr>
        <p:spPr>
          <a:xfrm>
            <a:off x="562897" y="1396645"/>
            <a:ext cx="52892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Page Application (SPA) is a web application that have only one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web page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Whenever user do some action on the website, then in response content is dynamically updated without refreshing or loading a new page.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FC6D6AB-1CED-8C7C-8BBA-78CB42182D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F29D4F1-DAB1-09B7-62A0-F64D1EF59FB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88137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What is about:blank, is it safe, and how do you remove it?">
            <a:extLst>
              <a:ext uri="{FF2B5EF4-FFF2-40B4-BE49-F238E27FC236}">
                <a16:creationId xmlns:a16="http://schemas.microsoft.com/office/drawing/2014/main" xmlns="" id="{7B1EBAEF-2E09-9CE6-65B8-0B6458714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12" y="1211652"/>
            <a:ext cx="8322399" cy="53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componentDidUpdate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EFC7740-9AF6-7F27-C464-3B5DD452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16" y="2410632"/>
            <a:ext cx="8078630" cy="3993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B3CE9FE-648E-3AE7-4F51-7A979BD791C3}"/>
              </a:ext>
            </a:extLst>
          </p:cNvPr>
          <p:cNvSpPr/>
          <p:nvPr/>
        </p:nvSpPr>
        <p:spPr>
          <a:xfrm>
            <a:off x="284154" y="2584941"/>
            <a:ext cx="3020562" cy="12950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Side effects.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98B0C1B8-14C1-E9EF-8932-4F264B2278AB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304716" y="3232482"/>
            <a:ext cx="4257619" cy="2450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A5A3886-DC58-6959-8270-A8C58FBD1A0D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3304716" y="1694662"/>
            <a:ext cx="4887814" cy="143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6D300A9-660D-5050-1FE4-54B53A2FC2AE}"/>
              </a:ext>
            </a:extLst>
          </p:cNvPr>
          <p:cNvSpPr/>
          <p:nvPr/>
        </p:nvSpPr>
        <p:spPr>
          <a:xfrm>
            <a:off x="284154" y="1175506"/>
            <a:ext cx="3020562" cy="10383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Rendered after constructor initialization.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AD1CB49-0645-AB64-2FBE-C192AB290C5E}"/>
              </a:ext>
            </a:extLst>
          </p:cNvPr>
          <p:cNvCxnSpPr>
            <a:cxnSpLocks/>
          </p:cNvCxnSpPr>
          <p:nvPr/>
        </p:nvCxnSpPr>
        <p:spPr>
          <a:xfrm flipH="1">
            <a:off x="3366505" y="2924033"/>
            <a:ext cx="1637981" cy="53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F54C2E0-C008-D80D-82B0-475E21D96D14}"/>
              </a:ext>
            </a:extLst>
          </p:cNvPr>
          <p:cNvSpPr/>
          <p:nvPr/>
        </p:nvSpPr>
        <p:spPr>
          <a:xfrm>
            <a:off x="284154" y="4439697"/>
            <a:ext cx="3020562" cy="17619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 property or state change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will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data and re-rendered in the DOM.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902393C2-2A7C-B359-782B-9D72B18AA0F6}"/>
              </a:ext>
            </a:extLst>
          </p:cNvPr>
          <p:cNvCxnSpPr>
            <a:cxnSpLocks/>
          </p:cNvCxnSpPr>
          <p:nvPr/>
        </p:nvCxnSpPr>
        <p:spPr>
          <a:xfrm flipH="1">
            <a:off x="3366505" y="4936873"/>
            <a:ext cx="7470371" cy="226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F94BBAD-C652-3F71-F0C0-A9CF1853D5A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332956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componentDidUpdate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737B6A-EDEC-3DAC-EE02-8FE894B82C3B}"/>
              </a:ext>
            </a:extLst>
          </p:cNvPr>
          <p:cNvSpPr txBox="1"/>
          <p:nvPr/>
        </p:nvSpPr>
        <p:spPr>
          <a:xfrm>
            <a:off x="192749" y="977435"/>
            <a:ext cx="541722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lifecycle method is the part of updating phase and is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a component has been updated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(property of state change).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after data is initially fetched by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method, if the user changes some property in the component (e.g., triggering a re-render with updated props or state), then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can be used to re-fetch data again.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310FE1E-7B67-5226-4624-68EFA6CA2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503"/>
          <a:stretch/>
        </p:blipFill>
        <p:spPr>
          <a:xfrm>
            <a:off x="6392346" y="1056622"/>
            <a:ext cx="5223005" cy="1063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21A86A8-440C-4646-CE49-3879B0318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19" b="58532"/>
          <a:stretch/>
        </p:blipFill>
        <p:spPr>
          <a:xfrm>
            <a:off x="6392346" y="2107480"/>
            <a:ext cx="5223005" cy="1342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53E1E63-5BC0-EA69-0C59-86AB99ACF2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869" b="22301"/>
          <a:stretch/>
        </p:blipFill>
        <p:spPr>
          <a:xfrm>
            <a:off x="6392346" y="3347251"/>
            <a:ext cx="5223005" cy="2117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5B7DD7B-149E-BCA1-099A-DAB8375B1C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405" b="134"/>
          <a:stretch/>
        </p:blipFill>
        <p:spPr>
          <a:xfrm>
            <a:off x="6392345" y="5450556"/>
            <a:ext cx="5223005" cy="12914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AD327F6-77D2-5711-FFEE-5356EE0F96DE}"/>
              </a:ext>
            </a:extLst>
          </p:cNvPr>
          <p:cNvSpPr/>
          <p:nvPr/>
        </p:nvSpPr>
        <p:spPr>
          <a:xfrm>
            <a:off x="6540500" y="3429001"/>
            <a:ext cx="4949477" cy="2035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607364-9E8E-EA62-6271-7ABB842BE1B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447186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componentWillUnmount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9DDE8E86-DED9-245B-E59B-A6EC57CBF6EA}"/>
              </a:ext>
            </a:extLst>
          </p:cNvPr>
          <p:cNvGraphicFramePr/>
          <p:nvPr/>
        </p:nvGraphicFramePr>
        <p:xfrm>
          <a:off x="439352" y="1144073"/>
          <a:ext cx="11313296" cy="544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F937E873-A39A-99E1-79D8-79416DEFB242}"/>
              </a:ext>
            </a:extLst>
          </p:cNvPr>
          <p:cNvSpPr/>
          <p:nvPr/>
        </p:nvSpPr>
        <p:spPr>
          <a:xfrm>
            <a:off x="3842950" y="2303240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6AB3EFF0-70E7-2B8D-9755-274E793EF0B0}"/>
              </a:ext>
            </a:extLst>
          </p:cNvPr>
          <p:cNvSpPr/>
          <p:nvPr/>
        </p:nvSpPr>
        <p:spPr>
          <a:xfrm>
            <a:off x="8222732" y="2303239"/>
            <a:ext cx="852616" cy="33468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xmlns="" id="{F6FA2796-A09C-ED3B-23C5-2B25BC17D634}"/>
              </a:ext>
            </a:extLst>
          </p:cNvPr>
          <p:cNvSpPr/>
          <p:nvPr/>
        </p:nvSpPr>
        <p:spPr>
          <a:xfrm>
            <a:off x="852617" y="2949835"/>
            <a:ext cx="296562" cy="25887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5E93D818-A3C2-1F02-3C71-F9693D5EEC1A}"/>
              </a:ext>
            </a:extLst>
          </p:cNvPr>
          <p:cNvSpPr/>
          <p:nvPr/>
        </p:nvSpPr>
        <p:spPr>
          <a:xfrm>
            <a:off x="5169246" y="2949834"/>
            <a:ext cx="296562" cy="3117087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EDE5D6A-5302-696C-E19A-ED978EED5BA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030867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componentWillUnmount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2" descr="What is about:blank, is it safe, and how do you remove it?">
            <a:extLst>
              <a:ext uri="{FF2B5EF4-FFF2-40B4-BE49-F238E27FC236}">
                <a16:creationId xmlns:a16="http://schemas.microsoft.com/office/drawing/2014/main" xmlns="" id="{E46EC1D8-EFA8-F60E-4CD2-107DA98CC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712" y="1211652"/>
            <a:ext cx="8322399" cy="53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30EBC9C-1B18-C28A-2F6A-339E363AB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616" y="2410632"/>
            <a:ext cx="8078630" cy="3993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30FC60-FFCB-0CB4-7917-A35A45C05AB8}"/>
              </a:ext>
            </a:extLst>
          </p:cNvPr>
          <p:cNvSpPr/>
          <p:nvPr/>
        </p:nvSpPr>
        <p:spPr>
          <a:xfrm>
            <a:off x="284154" y="2387230"/>
            <a:ext cx="3020562" cy="1038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componentDidMount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662DDDD8-4D82-21AA-FEE4-8197E9E98D3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3304716" y="1694662"/>
            <a:ext cx="4887814" cy="1431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21A986B-5BC2-9E0A-9A8C-25E85AC829AA}"/>
              </a:ext>
            </a:extLst>
          </p:cNvPr>
          <p:cNvSpPr/>
          <p:nvPr/>
        </p:nvSpPr>
        <p:spPr>
          <a:xfrm>
            <a:off x="284154" y="1175506"/>
            <a:ext cx="3020562" cy="103831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Rendered after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initialization.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CD50475-8508-0E2F-B620-1A280B82ABC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3304716" y="2906386"/>
            <a:ext cx="1699770" cy="17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D5E712A-4552-4443-ED7D-8385A4C31945}"/>
              </a:ext>
            </a:extLst>
          </p:cNvPr>
          <p:cNvSpPr/>
          <p:nvPr/>
        </p:nvSpPr>
        <p:spPr>
          <a:xfrm>
            <a:off x="284154" y="3596889"/>
            <a:ext cx="3020562" cy="1038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Re-rendered after,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componentDidUpdate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any state or property change.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76DCA5C-6B78-3717-6106-BFE01B4DD91D}"/>
              </a:ext>
            </a:extLst>
          </p:cNvPr>
          <p:cNvCxnSpPr>
            <a:cxnSpLocks/>
            <a:endCxn id="20" idx="3"/>
          </p:cNvCxnSpPr>
          <p:nvPr/>
        </p:nvCxnSpPr>
        <p:spPr>
          <a:xfrm flipH="1" flipV="1">
            <a:off x="3304716" y="4116045"/>
            <a:ext cx="7396235" cy="659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xmlns="" id="{B57A5EEE-CCC9-5DEC-3CBA-6A23616E5A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729702" y="2253955"/>
            <a:ext cx="296563" cy="2965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811E5F0-F29D-E08B-DE7D-5026828516BD}"/>
              </a:ext>
            </a:extLst>
          </p:cNvPr>
          <p:cNvSpPr/>
          <p:nvPr/>
        </p:nvSpPr>
        <p:spPr>
          <a:xfrm>
            <a:off x="284154" y="5154358"/>
            <a:ext cx="3020562" cy="13917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Before unmounting of component,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componentWillUnmount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do the cleanup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136E4FEA-00B7-5EE1-A0D1-893E6FFA7CC5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304716" y="2452745"/>
            <a:ext cx="8424986" cy="3397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D41EA28-D09C-55C6-18F6-AE51675A164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161339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FD437F-5F7A-5032-E92A-01FF19F4A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3" r="1496" b="563"/>
          <a:stretch/>
        </p:blipFill>
        <p:spPr>
          <a:xfrm>
            <a:off x="5383862" y="3854448"/>
            <a:ext cx="6414061" cy="247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is the role of </a:t>
            </a:r>
            <a:r>
              <a:rPr lang="en-US" sz="2400" b="1" dirty="0" err="1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componentWillUnmount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()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method in component life cycle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737B6A-EDEC-3DAC-EE02-8FE894B82C3B}"/>
              </a:ext>
            </a:extLst>
          </p:cNvPr>
          <p:cNvSpPr txBox="1"/>
          <p:nvPr/>
        </p:nvSpPr>
        <p:spPr>
          <a:xfrm>
            <a:off x="382648" y="1051042"/>
            <a:ext cx="451641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componentWillUnmount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lifecycle method is called just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a component is unmounted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removed from the DOM.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used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cleanup tasks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freeing up resources or canceling any ongoing processes. For example, remove event listener or unsubscribe from any external service.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A99FDED-8C02-84F0-0070-80483F5CE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6" b="70745"/>
          <a:stretch/>
        </p:blipFill>
        <p:spPr>
          <a:xfrm>
            <a:off x="5410001" y="1051042"/>
            <a:ext cx="6414061" cy="15322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F07D800-386A-11F9-F693-B2A22949709D}"/>
              </a:ext>
            </a:extLst>
          </p:cNvPr>
          <p:cNvSpPr/>
          <p:nvPr/>
        </p:nvSpPr>
        <p:spPr>
          <a:xfrm>
            <a:off x="5657850" y="4103144"/>
            <a:ext cx="6140073" cy="1920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7E16FEA-50AF-A236-357C-4F1667250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66" r="1496" b="43407"/>
          <a:stretch/>
        </p:blipFill>
        <p:spPr>
          <a:xfrm>
            <a:off x="5395291" y="2578178"/>
            <a:ext cx="6414061" cy="1268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19E6CD-7E79-2469-77A1-0784C06B054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744258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do you initialize state in a class component?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737B6A-EDEC-3DAC-EE02-8FE894B82C3B}"/>
              </a:ext>
            </a:extLst>
          </p:cNvPr>
          <p:cNvSpPr txBox="1"/>
          <p:nvPr/>
        </p:nvSpPr>
        <p:spPr>
          <a:xfrm>
            <a:off x="562896" y="1144073"/>
            <a:ext cx="5257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React class component, state is initialized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6289E7F5-49C0-F085-CA40-8143373DB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035705" y="136472"/>
            <a:ext cx="559216" cy="559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D890D5-F1CA-DB9C-3FAA-50B699236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252" y="1072779"/>
            <a:ext cx="5480794" cy="54733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3A8388D-DF93-FD9A-0FA8-94EFDE3F89EA}"/>
              </a:ext>
            </a:extLst>
          </p:cNvPr>
          <p:cNvSpPr/>
          <p:nvPr/>
        </p:nvSpPr>
        <p:spPr>
          <a:xfrm>
            <a:off x="6553200" y="1539151"/>
            <a:ext cx="3814119" cy="2452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813A060-50F8-241C-F725-002D23A4DEF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087293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In which lifecycle phase component will be re-rendered?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F737B6A-EDEC-3DAC-EE02-8FE894B82C3B}"/>
              </a:ext>
            </a:extLst>
          </p:cNvPr>
          <p:cNvSpPr txBox="1"/>
          <p:nvPr/>
        </p:nvSpPr>
        <p:spPr>
          <a:xfrm>
            <a:off x="562896" y="1144073"/>
            <a:ext cx="5627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updating phase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will be re-rendered if any props or state is changed.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6289E7F5-49C0-F085-CA40-8143373DBB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14180" y="149293"/>
            <a:ext cx="559216" cy="55921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B12CC871-FE18-7268-020A-BDB215680CD0}"/>
              </a:ext>
            </a:extLst>
          </p:cNvPr>
          <p:cNvGraphicFramePr/>
          <p:nvPr/>
        </p:nvGraphicFramePr>
        <p:xfrm>
          <a:off x="735914" y="1529041"/>
          <a:ext cx="10342583" cy="4064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7392663C-77CF-A435-CA1E-F59B6AC98723}"/>
              </a:ext>
            </a:extLst>
          </p:cNvPr>
          <p:cNvSpPr/>
          <p:nvPr/>
        </p:nvSpPr>
        <p:spPr>
          <a:xfrm>
            <a:off x="3904747" y="4199027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CE629731-83F6-EFA1-1C77-D3934AADC9EF}"/>
              </a:ext>
            </a:extLst>
          </p:cNvPr>
          <p:cNvSpPr/>
          <p:nvPr/>
        </p:nvSpPr>
        <p:spPr>
          <a:xfrm>
            <a:off x="7804688" y="4174314"/>
            <a:ext cx="852616" cy="28420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3F884A1-E200-2766-4041-9D66BCBAD5C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957849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will happen if you don’t define a constructor in your React component?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976529D-1AA3-D502-B287-69D5F4018301}"/>
              </a:ext>
            </a:extLst>
          </p:cNvPr>
          <p:cNvSpPr txBox="1"/>
          <p:nvPr/>
        </p:nvSpPr>
        <p:spPr>
          <a:xfrm>
            <a:off x="562897" y="1166842"/>
            <a:ext cx="50470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don't define a constructor in your React component, React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automatically create a default constructor for you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This default constructor will call the constructor of the base class (Component) using super(props).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3984D6C-F0AF-B8CD-2475-1027E087D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73" y="1166843"/>
            <a:ext cx="5415930" cy="3108596"/>
          </a:xfrm>
          <a:prstGeom prst="rect">
            <a:avLst/>
          </a:prstGeom>
        </p:spPr>
      </p:pic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xmlns="" id="{D6B5C030-7EC0-9737-B38A-196C08C3A8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279118" y="160677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0840D9-3A26-1FA9-22D8-86EA10D5EE3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36525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Why we need class components when we already have functional components?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6720C99-C3B0-A15F-E263-82EEEA2291CC}"/>
              </a:ext>
            </a:extLst>
          </p:cNvPr>
          <p:cNvSpPr txBox="1"/>
          <p:nvPr/>
        </p:nvSpPr>
        <p:spPr>
          <a:xfrm>
            <a:off x="388724" y="1253159"/>
            <a:ext cx="100280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Previously, class components were used for managing state in React applications since functional components were stateless. However, with the introduction of hooks, functional components can also handle the state.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13D2BD-5A65-4E1F-DABB-34E724D09873}"/>
              </a:ext>
            </a:extLst>
          </p:cNvPr>
          <p:cNvSpPr txBox="1"/>
          <p:nvPr/>
        </p:nvSpPr>
        <p:spPr>
          <a:xfrm>
            <a:off x="388724" y="2828835"/>
            <a:ext cx="100280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we need class components now?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manage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existing projects(legacy code)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especially those built before the introduction of hooks.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support some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third-party libraries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might still be written as class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support component lifecycle methods of the existing legacy code.</a:t>
            </a: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xmlns="" id="{B200E817-37A9-93D5-8D40-5EF582D1D7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58726" y="136472"/>
            <a:ext cx="559216" cy="55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69A5D83-619C-E9FE-20C9-C3876CEBEEA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220148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5 main methods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of component lifecycle?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2FE7E4-8CD7-46FB-7D7A-517F81AA5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01"/>
          <a:stretch/>
        </p:blipFill>
        <p:spPr>
          <a:xfrm>
            <a:off x="6994690" y="907995"/>
            <a:ext cx="5118421" cy="585955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41C08908-D2BC-D434-BFBF-015B050D18EE}"/>
              </a:ext>
            </a:extLst>
          </p:cNvPr>
          <p:cNvGraphicFramePr/>
          <p:nvPr/>
        </p:nvGraphicFramePr>
        <p:xfrm>
          <a:off x="-1105244" y="1268260"/>
          <a:ext cx="9879306" cy="5655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534EBC2-762C-854E-58A5-CA7E1571C6D7}"/>
              </a:ext>
            </a:extLst>
          </p:cNvPr>
          <p:cNvCxnSpPr>
            <a:cxnSpLocks/>
          </p:cNvCxnSpPr>
          <p:nvPr/>
        </p:nvCxnSpPr>
        <p:spPr>
          <a:xfrm flipV="1">
            <a:off x="6251579" y="1841157"/>
            <a:ext cx="1088335" cy="2758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A587108-899E-25CF-4ED2-4B5EC7073434}"/>
              </a:ext>
            </a:extLst>
          </p:cNvPr>
          <p:cNvCxnSpPr>
            <a:cxnSpLocks/>
          </p:cNvCxnSpPr>
          <p:nvPr/>
        </p:nvCxnSpPr>
        <p:spPr>
          <a:xfrm flipV="1">
            <a:off x="6251579" y="2804984"/>
            <a:ext cx="1088335" cy="3336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1B00D8B1-97EA-4F2C-2727-B61D4484BB89}"/>
              </a:ext>
            </a:extLst>
          </p:cNvPr>
          <p:cNvCxnSpPr>
            <a:cxnSpLocks/>
          </p:cNvCxnSpPr>
          <p:nvPr/>
        </p:nvCxnSpPr>
        <p:spPr>
          <a:xfrm flipV="1">
            <a:off x="6251579" y="3855308"/>
            <a:ext cx="1088335" cy="2347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70F29DBB-4DD9-06E0-7C15-7680ED582DBE}"/>
              </a:ext>
            </a:extLst>
          </p:cNvPr>
          <p:cNvCxnSpPr>
            <a:cxnSpLocks/>
          </p:cNvCxnSpPr>
          <p:nvPr/>
        </p:nvCxnSpPr>
        <p:spPr>
          <a:xfrm flipV="1">
            <a:off x="6251578" y="4897395"/>
            <a:ext cx="1088335" cy="2347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980E787D-8277-37EE-0DAA-632929F0C501}"/>
              </a:ext>
            </a:extLst>
          </p:cNvPr>
          <p:cNvCxnSpPr>
            <a:cxnSpLocks/>
          </p:cNvCxnSpPr>
          <p:nvPr/>
        </p:nvCxnSpPr>
        <p:spPr>
          <a:xfrm flipV="1">
            <a:off x="6252344" y="5848865"/>
            <a:ext cx="1088335" cy="2347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xmlns="" id="{F0DF77A9-90DE-003E-31A0-76283F949D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699539" y="140948"/>
            <a:ext cx="559216" cy="559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85E2D1-C9BE-867A-BA7A-A3D68D5298E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7976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08" y="306756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5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Advantages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A9B3141-0B11-459D-690F-FEFD1EC5D4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19026" y="1322473"/>
          <a:ext cx="8803341" cy="5096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aphic 21" descr="Inventory outline">
            <a:extLst>
              <a:ext uri="{FF2B5EF4-FFF2-40B4-BE49-F238E27FC236}">
                <a16:creationId xmlns:a16="http://schemas.microsoft.com/office/drawing/2014/main" xmlns="" id="{8100F988-9CDD-96A5-031B-4F5B9772B571}"/>
              </a:ext>
            </a:extLst>
          </p:cNvPr>
          <p:cNvGrpSpPr/>
          <p:nvPr/>
        </p:nvGrpSpPr>
        <p:grpSpPr>
          <a:xfrm>
            <a:off x="621120" y="1321837"/>
            <a:ext cx="646138" cy="621346"/>
            <a:chOff x="1229611" y="1167022"/>
            <a:chExt cx="704850" cy="704850"/>
          </a:xfrm>
          <a:noFill/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EA13DC7-9C3A-6BB5-202F-ED7628C028BF}"/>
                </a:ext>
              </a:extLst>
            </p:cNvPr>
            <p:cNvSpPr/>
            <p:nvPr/>
          </p:nvSpPr>
          <p:spPr>
            <a:xfrm>
              <a:off x="1229611" y="1167022"/>
              <a:ext cx="704850" cy="704850"/>
            </a:xfrm>
            <a:custGeom>
              <a:avLst/>
              <a:gdLst>
                <a:gd name="connsiteX0" fmla="*/ 590550 w 704850"/>
                <a:gd name="connsiteY0" fmla="*/ 457200 h 704850"/>
                <a:gd name="connsiteX1" fmla="*/ 590550 w 704850"/>
                <a:gd name="connsiteY1" fmla="*/ 228600 h 704850"/>
                <a:gd name="connsiteX2" fmla="*/ 476250 w 704850"/>
                <a:gd name="connsiteY2" fmla="*/ 228600 h 704850"/>
                <a:gd name="connsiteX3" fmla="*/ 476250 w 704850"/>
                <a:gd name="connsiteY3" fmla="*/ 0 h 704850"/>
                <a:gd name="connsiteX4" fmla="*/ 228600 w 704850"/>
                <a:gd name="connsiteY4" fmla="*/ 0 h 704850"/>
                <a:gd name="connsiteX5" fmla="*/ 228600 w 704850"/>
                <a:gd name="connsiteY5" fmla="*/ 228600 h 704850"/>
                <a:gd name="connsiteX6" fmla="*/ 114300 w 704850"/>
                <a:gd name="connsiteY6" fmla="*/ 228600 h 704850"/>
                <a:gd name="connsiteX7" fmla="*/ 114300 w 704850"/>
                <a:gd name="connsiteY7" fmla="*/ 457200 h 704850"/>
                <a:gd name="connsiteX8" fmla="*/ 0 w 704850"/>
                <a:gd name="connsiteY8" fmla="*/ 457200 h 704850"/>
                <a:gd name="connsiteX9" fmla="*/ 0 w 704850"/>
                <a:gd name="connsiteY9" fmla="*/ 704850 h 704850"/>
                <a:gd name="connsiteX10" fmla="*/ 704850 w 704850"/>
                <a:gd name="connsiteY10" fmla="*/ 704850 h 704850"/>
                <a:gd name="connsiteX11" fmla="*/ 704850 w 704850"/>
                <a:gd name="connsiteY11" fmla="*/ 457200 h 704850"/>
                <a:gd name="connsiteX12" fmla="*/ 571500 w 704850"/>
                <a:gd name="connsiteY12" fmla="*/ 247650 h 704850"/>
                <a:gd name="connsiteX13" fmla="*/ 571500 w 704850"/>
                <a:gd name="connsiteY13" fmla="*/ 457200 h 704850"/>
                <a:gd name="connsiteX14" fmla="*/ 361950 w 704850"/>
                <a:gd name="connsiteY14" fmla="*/ 457200 h 704850"/>
                <a:gd name="connsiteX15" fmla="*/ 361950 w 704850"/>
                <a:gd name="connsiteY15" fmla="*/ 247650 h 704850"/>
                <a:gd name="connsiteX16" fmla="*/ 571500 w 704850"/>
                <a:gd name="connsiteY16" fmla="*/ 247650 h 704850"/>
                <a:gd name="connsiteX17" fmla="*/ 247650 w 704850"/>
                <a:gd name="connsiteY17" fmla="*/ 19050 h 704850"/>
                <a:gd name="connsiteX18" fmla="*/ 457200 w 704850"/>
                <a:gd name="connsiteY18" fmla="*/ 19050 h 704850"/>
                <a:gd name="connsiteX19" fmla="*/ 457200 w 704850"/>
                <a:gd name="connsiteY19" fmla="*/ 228600 h 704850"/>
                <a:gd name="connsiteX20" fmla="*/ 247650 w 704850"/>
                <a:gd name="connsiteY20" fmla="*/ 228600 h 704850"/>
                <a:gd name="connsiteX21" fmla="*/ 133350 w 704850"/>
                <a:gd name="connsiteY21" fmla="*/ 247650 h 704850"/>
                <a:gd name="connsiteX22" fmla="*/ 342900 w 704850"/>
                <a:gd name="connsiteY22" fmla="*/ 247650 h 704850"/>
                <a:gd name="connsiteX23" fmla="*/ 342900 w 704850"/>
                <a:gd name="connsiteY23" fmla="*/ 457200 h 704850"/>
                <a:gd name="connsiteX24" fmla="*/ 133350 w 704850"/>
                <a:gd name="connsiteY24" fmla="*/ 457200 h 704850"/>
                <a:gd name="connsiteX25" fmla="*/ 228600 w 704850"/>
                <a:gd name="connsiteY25" fmla="*/ 685800 h 704850"/>
                <a:gd name="connsiteX26" fmla="*/ 19050 w 704850"/>
                <a:gd name="connsiteY26" fmla="*/ 685800 h 704850"/>
                <a:gd name="connsiteX27" fmla="*/ 19050 w 704850"/>
                <a:gd name="connsiteY27" fmla="*/ 476250 h 704850"/>
                <a:gd name="connsiteX28" fmla="*/ 228600 w 704850"/>
                <a:gd name="connsiteY28" fmla="*/ 476250 h 704850"/>
                <a:gd name="connsiteX29" fmla="*/ 457200 w 704850"/>
                <a:gd name="connsiteY29" fmla="*/ 685800 h 704850"/>
                <a:gd name="connsiteX30" fmla="*/ 247650 w 704850"/>
                <a:gd name="connsiteY30" fmla="*/ 685800 h 704850"/>
                <a:gd name="connsiteX31" fmla="*/ 247650 w 704850"/>
                <a:gd name="connsiteY31" fmla="*/ 476250 h 704850"/>
                <a:gd name="connsiteX32" fmla="*/ 457200 w 704850"/>
                <a:gd name="connsiteY32" fmla="*/ 476250 h 704850"/>
                <a:gd name="connsiteX33" fmla="*/ 685800 w 704850"/>
                <a:gd name="connsiteY33" fmla="*/ 685800 h 704850"/>
                <a:gd name="connsiteX34" fmla="*/ 476250 w 704850"/>
                <a:gd name="connsiteY34" fmla="*/ 685800 h 704850"/>
                <a:gd name="connsiteX35" fmla="*/ 476250 w 704850"/>
                <a:gd name="connsiteY35" fmla="*/ 476250 h 704850"/>
                <a:gd name="connsiteX36" fmla="*/ 685800 w 704850"/>
                <a:gd name="connsiteY36" fmla="*/ 47625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4850" h="704850">
                  <a:moveTo>
                    <a:pt x="590550" y="457200"/>
                  </a:moveTo>
                  <a:lnTo>
                    <a:pt x="590550" y="228600"/>
                  </a:lnTo>
                  <a:lnTo>
                    <a:pt x="476250" y="228600"/>
                  </a:lnTo>
                  <a:lnTo>
                    <a:pt x="476250" y="0"/>
                  </a:lnTo>
                  <a:lnTo>
                    <a:pt x="228600" y="0"/>
                  </a:lnTo>
                  <a:lnTo>
                    <a:pt x="228600" y="228600"/>
                  </a:lnTo>
                  <a:lnTo>
                    <a:pt x="114300" y="228600"/>
                  </a:lnTo>
                  <a:lnTo>
                    <a:pt x="114300" y="457200"/>
                  </a:lnTo>
                  <a:lnTo>
                    <a:pt x="0" y="457200"/>
                  </a:lnTo>
                  <a:lnTo>
                    <a:pt x="0" y="704850"/>
                  </a:lnTo>
                  <a:lnTo>
                    <a:pt x="704850" y="704850"/>
                  </a:lnTo>
                  <a:lnTo>
                    <a:pt x="704850" y="457200"/>
                  </a:lnTo>
                  <a:close/>
                  <a:moveTo>
                    <a:pt x="571500" y="247650"/>
                  </a:moveTo>
                  <a:lnTo>
                    <a:pt x="571500" y="457200"/>
                  </a:lnTo>
                  <a:lnTo>
                    <a:pt x="361950" y="457200"/>
                  </a:lnTo>
                  <a:lnTo>
                    <a:pt x="361950" y="247650"/>
                  </a:lnTo>
                  <a:lnTo>
                    <a:pt x="571500" y="247650"/>
                  </a:lnTo>
                  <a:close/>
                  <a:moveTo>
                    <a:pt x="247650" y="19050"/>
                  </a:moveTo>
                  <a:lnTo>
                    <a:pt x="457200" y="19050"/>
                  </a:lnTo>
                  <a:lnTo>
                    <a:pt x="457200" y="228600"/>
                  </a:lnTo>
                  <a:lnTo>
                    <a:pt x="247650" y="228600"/>
                  </a:lnTo>
                  <a:close/>
                  <a:moveTo>
                    <a:pt x="133350" y="247650"/>
                  </a:moveTo>
                  <a:lnTo>
                    <a:pt x="342900" y="247650"/>
                  </a:lnTo>
                  <a:lnTo>
                    <a:pt x="342900" y="457200"/>
                  </a:lnTo>
                  <a:lnTo>
                    <a:pt x="133350" y="457200"/>
                  </a:lnTo>
                  <a:close/>
                  <a:moveTo>
                    <a:pt x="228600" y="685800"/>
                  </a:moveTo>
                  <a:lnTo>
                    <a:pt x="19050" y="685800"/>
                  </a:lnTo>
                  <a:lnTo>
                    <a:pt x="19050" y="476250"/>
                  </a:lnTo>
                  <a:lnTo>
                    <a:pt x="228600" y="476250"/>
                  </a:lnTo>
                  <a:close/>
                  <a:moveTo>
                    <a:pt x="457200" y="685800"/>
                  </a:moveTo>
                  <a:lnTo>
                    <a:pt x="247650" y="685800"/>
                  </a:lnTo>
                  <a:lnTo>
                    <a:pt x="247650" y="476250"/>
                  </a:lnTo>
                  <a:lnTo>
                    <a:pt x="457200" y="476250"/>
                  </a:lnTo>
                  <a:close/>
                  <a:moveTo>
                    <a:pt x="685800" y="685800"/>
                  </a:moveTo>
                  <a:lnTo>
                    <a:pt x="476250" y="685800"/>
                  </a:lnTo>
                  <a:lnTo>
                    <a:pt x="476250" y="476250"/>
                  </a:lnTo>
                  <a:lnTo>
                    <a:pt x="685800" y="4762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2E5A5AA8-70D3-3D3F-FF5D-DAF5FBD35BF6}"/>
                </a:ext>
              </a:extLst>
            </p:cNvPr>
            <p:cNvSpPr/>
            <p:nvPr/>
          </p:nvSpPr>
          <p:spPr>
            <a:xfrm>
              <a:off x="1505836" y="12146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05E8A8A-1349-0100-B9D1-5C92F367B70C}"/>
                </a:ext>
              </a:extLst>
            </p:cNvPr>
            <p:cNvSpPr/>
            <p:nvPr/>
          </p:nvSpPr>
          <p:spPr>
            <a:xfrm>
              <a:off x="1391536" y="14432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7C817598-1C74-3B6B-44B1-E02CA13D6F1A}"/>
                </a:ext>
              </a:extLst>
            </p:cNvPr>
            <p:cNvSpPr/>
            <p:nvPr/>
          </p:nvSpPr>
          <p:spPr>
            <a:xfrm>
              <a:off x="1277236" y="16718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6131A697-9FC9-F019-5478-5D7A072C101F}"/>
                </a:ext>
              </a:extLst>
            </p:cNvPr>
            <p:cNvSpPr/>
            <p:nvPr/>
          </p:nvSpPr>
          <p:spPr>
            <a:xfrm>
              <a:off x="1505836" y="16718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45BB-7C88-D7B9-2737-EF63264093AC}"/>
                </a:ext>
              </a:extLst>
            </p:cNvPr>
            <p:cNvSpPr/>
            <p:nvPr/>
          </p:nvSpPr>
          <p:spPr>
            <a:xfrm>
              <a:off x="1734436" y="16718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48B7C65-650B-EAB6-D4DD-EC9CE44ABF58}"/>
                </a:ext>
              </a:extLst>
            </p:cNvPr>
            <p:cNvSpPr/>
            <p:nvPr/>
          </p:nvSpPr>
          <p:spPr>
            <a:xfrm>
              <a:off x="1620136" y="1443247"/>
              <a:ext cx="47625" cy="38100"/>
            </a:xfrm>
            <a:custGeom>
              <a:avLst/>
              <a:gdLst>
                <a:gd name="connsiteX0" fmla="*/ 0 w 47625"/>
                <a:gd name="connsiteY0" fmla="*/ 0 h 38100"/>
                <a:gd name="connsiteX1" fmla="*/ 47625 w 47625"/>
                <a:gd name="connsiteY1" fmla="*/ 0 h 38100"/>
                <a:gd name="connsiteX2" fmla="*/ 47625 w 47625"/>
                <a:gd name="connsiteY2" fmla="*/ 38100 h 38100"/>
                <a:gd name="connsiteX3" fmla="*/ 0 w 476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38100">
                  <a:moveTo>
                    <a:pt x="0" y="0"/>
                  </a:moveTo>
                  <a:lnTo>
                    <a:pt x="47625" y="0"/>
                  </a:lnTo>
                  <a:lnTo>
                    <a:pt x="476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solidFill>
                    <a:srgbClr val="ED7D31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aphic 3" descr="Clipboard Checked outline">
            <a:extLst>
              <a:ext uri="{FF2B5EF4-FFF2-40B4-BE49-F238E27FC236}">
                <a16:creationId xmlns:a16="http://schemas.microsoft.com/office/drawing/2014/main" xmlns="" id="{5D5FA068-A50F-CCBB-8C86-35015C69FABF}"/>
              </a:ext>
            </a:extLst>
          </p:cNvPr>
          <p:cNvGrpSpPr/>
          <p:nvPr/>
        </p:nvGrpSpPr>
        <p:grpSpPr>
          <a:xfrm>
            <a:off x="654859" y="2302912"/>
            <a:ext cx="493335" cy="621346"/>
            <a:chOff x="1266015" y="2221183"/>
            <a:chExt cx="571500" cy="762200"/>
          </a:xfrm>
          <a:noFill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890DC39F-EC81-FE0E-F388-A36453ADCDAA}"/>
                </a:ext>
              </a:extLst>
            </p:cNvPr>
            <p:cNvSpPr/>
            <p:nvPr/>
          </p:nvSpPr>
          <p:spPr>
            <a:xfrm>
              <a:off x="1518425" y="2269009"/>
              <a:ext cx="66677" cy="66675"/>
            </a:xfrm>
            <a:custGeom>
              <a:avLst/>
              <a:gdLst>
                <a:gd name="connsiteX0" fmla="*/ 33340 w 66677"/>
                <a:gd name="connsiteY0" fmla="*/ 66675 h 66675"/>
                <a:gd name="connsiteX1" fmla="*/ 66677 w 66677"/>
                <a:gd name="connsiteY1" fmla="*/ 33338 h 66675"/>
                <a:gd name="connsiteX2" fmla="*/ 33340 w 66677"/>
                <a:gd name="connsiteY2" fmla="*/ 0 h 66675"/>
                <a:gd name="connsiteX3" fmla="*/ 32387 w 66677"/>
                <a:gd name="connsiteY3" fmla="*/ 0 h 66675"/>
                <a:gd name="connsiteX4" fmla="*/ 2 w 66677"/>
                <a:gd name="connsiteY4" fmla="*/ 33338 h 66675"/>
                <a:gd name="connsiteX5" fmla="*/ 33340 w 66677"/>
                <a:gd name="connsiteY5" fmla="*/ 66675 h 66675"/>
                <a:gd name="connsiteX6" fmla="*/ 22938 w 66677"/>
                <a:gd name="connsiteY6" fmla="*/ 23241 h 66675"/>
                <a:gd name="connsiteX7" fmla="*/ 32711 w 66677"/>
                <a:gd name="connsiteY7" fmla="*/ 19050 h 66675"/>
                <a:gd name="connsiteX8" fmla="*/ 33340 w 66677"/>
                <a:gd name="connsiteY8" fmla="*/ 19050 h 66675"/>
                <a:gd name="connsiteX9" fmla="*/ 47626 w 66677"/>
                <a:gd name="connsiteY9" fmla="*/ 33338 h 66675"/>
                <a:gd name="connsiteX10" fmla="*/ 33338 w 66677"/>
                <a:gd name="connsiteY10" fmla="*/ 47625 h 66675"/>
                <a:gd name="connsiteX11" fmla="*/ 19051 w 66677"/>
                <a:gd name="connsiteY11" fmla="*/ 33337 h 66675"/>
                <a:gd name="connsiteX12" fmla="*/ 19052 w 66677"/>
                <a:gd name="connsiteY12" fmla="*/ 33195 h 66675"/>
                <a:gd name="connsiteX13" fmla="*/ 22929 w 66677"/>
                <a:gd name="connsiteY13" fmla="*/ 2327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677" h="66675">
                  <a:moveTo>
                    <a:pt x="33340" y="66675"/>
                  </a:moveTo>
                  <a:cubicBezTo>
                    <a:pt x="51751" y="66675"/>
                    <a:pt x="66677" y="51749"/>
                    <a:pt x="66677" y="33338"/>
                  </a:cubicBezTo>
                  <a:cubicBezTo>
                    <a:pt x="66677" y="14926"/>
                    <a:pt x="51751" y="0"/>
                    <a:pt x="33340" y="0"/>
                  </a:cubicBezTo>
                  <a:lnTo>
                    <a:pt x="32387" y="0"/>
                  </a:lnTo>
                  <a:cubicBezTo>
                    <a:pt x="14265" y="324"/>
                    <a:pt x="-200" y="15213"/>
                    <a:pt x="2" y="33338"/>
                  </a:cubicBezTo>
                  <a:cubicBezTo>
                    <a:pt x="34" y="51736"/>
                    <a:pt x="14941" y="66644"/>
                    <a:pt x="33340" y="66675"/>
                  </a:cubicBezTo>
                  <a:close/>
                  <a:moveTo>
                    <a:pt x="22938" y="23241"/>
                  </a:moveTo>
                  <a:cubicBezTo>
                    <a:pt x="25508" y="20600"/>
                    <a:pt x="29026" y="19091"/>
                    <a:pt x="32711" y="19050"/>
                  </a:cubicBezTo>
                  <a:lnTo>
                    <a:pt x="33340" y="19050"/>
                  </a:lnTo>
                  <a:cubicBezTo>
                    <a:pt x="41230" y="19050"/>
                    <a:pt x="47627" y="25447"/>
                    <a:pt x="47626" y="33338"/>
                  </a:cubicBezTo>
                  <a:cubicBezTo>
                    <a:pt x="47626" y="41229"/>
                    <a:pt x="41229" y="47625"/>
                    <a:pt x="33338" y="47625"/>
                  </a:cubicBezTo>
                  <a:cubicBezTo>
                    <a:pt x="25447" y="47625"/>
                    <a:pt x="19051" y="41228"/>
                    <a:pt x="19051" y="33337"/>
                  </a:cubicBezTo>
                  <a:cubicBezTo>
                    <a:pt x="19051" y="33290"/>
                    <a:pt x="19052" y="33242"/>
                    <a:pt x="19052" y="33195"/>
                  </a:cubicBezTo>
                  <a:cubicBezTo>
                    <a:pt x="18965" y="29501"/>
                    <a:pt x="20362" y="25927"/>
                    <a:pt x="22929" y="2327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3FD5EF1-82BA-F8D9-CBB0-1C587BE9FBE9}"/>
                </a:ext>
              </a:extLst>
            </p:cNvPr>
            <p:cNvSpPr/>
            <p:nvPr/>
          </p:nvSpPr>
          <p:spPr>
            <a:xfrm>
              <a:off x="1361684" y="2462280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5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5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CBC18111-3C07-DA7D-78F7-0CC50DFD8758}"/>
                </a:ext>
              </a:extLst>
            </p:cNvPr>
            <p:cNvSpPr/>
            <p:nvPr/>
          </p:nvSpPr>
          <p:spPr>
            <a:xfrm>
              <a:off x="1542249" y="249758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54F6BC7E-ECA6-A64D-310B-CB364FC22A89}"/>
                </a:ext>
              </a:extLst>
            </p:cNvPr>
            <p:cNvSpPr/>
            <p:nvPr/>
          </p:nvSpPr>
          <p:spPr>
            <a:xfrm>
              <a:off x="1361684" y="2576599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6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6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30A8DA6B-8B72-EE23-B3F5-9EEA38A03781}"/>
                </a:ext>
              </a:extLst>
            </p:cNvPr>
            <p:cNvSpPr/>
            <p:nvPr/>
          </p:nvSpPr>
          <p:spPr>
            <a:xfrm>
              <a:off x="1542249" y="261190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D330952B-7E52-574D-D6B3-90452BB0A36B}"/>
                </a:ext>
              </a:extLst>
            </p:cNvPr>
            <p:cNvSpPr/>
            <p:nvPr/>
          </p:nvSpPr>
          <p:spPr>
            <a:xfrm>
              <a:off x="1361684" y="2690899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6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6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BA832BBE-5DEA-D4C0-A8BF-618F2DC68818}"/>
                </a:ext>
              </a:extLst>
            </p:cNvPr>
            <p:cNvSpPr/>
            <p:nvPr/>
          </p:nvSpPr>
          <p:spPr>
            <a:xfrm>
              <a:off x="1542249" y="272620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74C04F82-DD79-642F-DA3C-A6548D4585AB}"/>
                </a:ext>
              </a:extLst>
            </p:cNvPr>
            <p:cNvSpPr/>
            <p:nvPr/>
          </p:nvSpPr>
          <p:spPr>
            <a:xfrm>
              <a:off x="1361684" y="2805199"/>
              <a:ext cx="127768" cy="96402"/>
            </a:xfrm>
            <a:custGeom>
              <a:avLst/>
              <a:gdLst>
                <a:gd name="connsiteX0" fmla="*/ 127768 w 127768"/>
                <a:gd name="connsiteY0" fmla="*/ 13468 h 96402"/>
                <a:gd name="connsiteX1" fmla="*/ 114300 w 127768"/>
                <a:gd name="connsiteY1" fmla="*/ 0 h 96402"/>
                <a:gd name="connsiteX2" fmla="*/ 44834 w 127768"/>
                <a:gd name="connsiteY2" fmla="*/ 69466 h 96402"/>
                <a:gd name="connsiteX3" fmla="*/ 13468 w 127768"/>
                <a:gd name="connsiteY3" fmla="*/ 38100 h 96402"/>
                <a:gd name="connsiteX4" fmla="*/ 0 w 127768"/>
                <a:gd name="connsiteY4" fmla="*/ 51568 h 96402"/>
                <a:gd name="connsiteX5" fmla="*/ 44834 w 127768"/>
                <a:gd name="connsiteY5" fmla="*/ 96403 h 96402"/>
                <a:gd name="connsiteX6" fmla="*/ 127768 w 127768"/>
                <a:gd name="connsiteY6" fmla="*/ 13468 h 9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68" h="96402">
                  <a:moveTo>
                    <a:pt x="127768" y="13468"/>
                  </a:moveTo>
                  <a:lnTo>
                    <a:pt x="114300" y="0"/>
                  </a:lnTo>
                  <a:lnTo>
                    <a:pt x="44834" y="69466"/>
                  </a:lnTo>
                  <a:lnTo>
                    <a:pt x="13468" y="38100"/>
                  </a:lnTo>
                  <a:lnTo>
                    <a:pt x="0" y="51568"/>
                  </a:lnTo>
                  <a:lnTo>
                    <a:pt x="44834" y="96403"/>
                  </a:lnTo>
                  <a:lnTo>
                    <a:pt x="127768" y="13468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EB4140C0-584F-ED47-37C6-F6D9658D60A1}"/>
                </a:ext>
              </a:extLst>
            </p:cNvPr>
            <p:cNvSpPr/>
            <p:nvPr/>
          </p:nvSpPr>
          <p:spPr>
            <a:xfrm>
              <a:off x="1542249" y="2840509"/>
              <a:ext cx="200025" cy="19050"/>
            </a:xfrm>
            <a:custGeom>
              <a:avLst/>
              <a:gdLst>
                <a:gd name="connsiteX0" fmla="*/ 0 w 200025"/>
                <a:gd name="connsiteY0" fmla="*/ 0 h 19050"/>
                <a:gd name="connsiteX1" fmla="*/ 200025 w 200025"/>
                <a:gd name="connsiteY1" fmla="*/ 0 h 19050"/>
                <a:gd name="connsiteX2" fmla="*/ 200025 w 200025"/>
                <a:gd name="connsiteY2" fmla="*/ 19050 h 19050"/>
                <a:gd name="connsiteX3" fmla="*/ 0 w 20002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19050">
                  <a:moveTo>
                    <a:pt x="0" y="0"/>
                  </a:moveTo>
                  <a:lnTo>
                    <a:pt x="200025" y="0"/>
                  </a:lnTo>
                  <a:lnTo>
                    <a:pt x="20002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548F5935-E304-939F-CC66-47FD5408E2F3}"/>
                </a:ext>
              </a:extLst>
            </p:cNvPr>
            <p:cNvSpPr/>
            <p:nvPr/>
          </p:nvSpPr>
          <p:spPr>
            <a:xfrm>
              <a:off x="1266015" y="2221183"/>
              <a:ext cx="571500" cy="762200"/>
            </a:xfrm>
            <a:custGeom>
              <a:avLst/>
              <a:gdLst>
                <a:gd name="connsiteX0" fmla="*/ 571500 w 571500"/>
                <a:gd name="connsiteY0" fmla="*/ 104775 h 762200"/>
                <a:gd name="connsiteX1" fmla="*/ 533400 w 571500"/>
                <a:gd name="connsiteY1" fmla="*/ 66675 h 762200"/>
                <a:gd name="connsiteX2" fmla="*/ 390525 w 571500"/>
                <a:gd name="connsiteY2" fmla="*/ 66675 h 762200"/>
                <a:gd name="connsiteX3" fmla="*/ 390525 w 571500"/>
                <a:gd name="connsiteY3" fmla="*/ 47625 h 762200"/>
                <a:gd name="connsiteX4" fmla="*/ 342900 w 571500"/>
                <a:gd name="connsiteY4" fmla="*/ 0 h 762200"/>
                <a:gd name="connsiteX5" fmla="*/ 228600 w 571500"/>
                <a:gd name="connsiteY5" fmla="*/ 0 h 762200"/>
                <a:gd name="connsiteX6" fmla="*/ 180975 w 571500"/>
                <a:gd name="connsiteY6" fmla="*/ 47625 h 762200"/>
                <a:gd name="connsiteX7" fmla="*/ 180975 w 571500"/>
                <a:gd name="connsiteY7" fmla="*/ 66675 h 762200"/>
                <a:gd name="connsiteX8" fmla="*/ 38100 w 571500"/>
                <a:gd name="connsiteY8" fmla="*/ 66675 h 762200"/>
                <a:gd name="connsiteX9" fmla="*/ 0 w 571500"/>
                <a:gd name="connsiteY9" fmla="*/ 104775 h 762200"/>
                <a:gd name="connsiteX10" fmla="*/ 0 w 571500"/>
                <a:gd name="connsiteY10" fmla="*/ 724100 h 762200"/>
                <a:gd name="connsiteX11" fmla="*/ 38100 w 571500"/>
                <a:gd name="connsiteY11" fmla="*/ 762200 h 762200"/>
                <a:gd name="connsiteX12" fmla="*/ 533400 w 571500"/>
                <a:gd name="connsiteY12" fmla="*/ 762200 h 762200"/>
                <a:gd name="connsiteX13" fmla="*/ 571500 w 571500"/>
                <a:gd name="connsiteY13" fmla="*/ 724100 h 762200"/>
                <a:gd name="connsiteX14" fmla="*/ 161925 w 571500"/>
                <a:gd name="connsiteY14" fmla="*/ 85725 h 762200"/>
                <a:gd name="connsiteX15" fmla="*/ 200025 w 571500"/>
                <a:gd name="connsiteY15" fmla="*/ 85725 h 762200"/>
                <a:gd name="connsiteX16" fmla="*/ 200025 w 571500"/>
                <a:gd name="connsiteY16" fmla="*/ 47625 h 762200"/>
                <a:gd name="connsiteX17" fmla="*/ 228600 w 571500"/>
                <a:gd name="connsiteY17" fmla="*/ 19050 h 762200"/>
                <a:gd name="connsiteX18" fmla="*/ 342900 w 571500"/>
                <a:gd name="connsiteY18" fmla="*/ 19050 h 762200"/>
                <a:gd name="connsiteX19" fmla="*/ 371475 w 571500"/>
                <a:gd name="connsiteY19" fmla="*/ 47625 h 762200"/>
                <a:gd name="connsiteX20" fmla="*/ 371475 w 571500"/>
                <a:gd name="connsiteY20" fmla="*/ 85725 h 762200"/>
                <a:gd name="connsiteX21" fmla="*/ 409575 w 571500"/>
                <a:gd name="connsiteY21" fmla="*/ 85725 h 762200"/>
                <a:gd name="connsiteX22" fmla="*/ 409575 w 571500"/>
                <a:gd name="connsiteY22" fmla="*/ 162125 h 762200"/>
                <a:gd name="connsiteX23" fmla="*/ 161925 w 571500"/>
                <a:gd name="connsiteY23" fmla="*/ 162125 h 762200"/>
                <a:gd name="connsiteX24" fmla="*/ 533400 w 571500"/>
                <a:gd name="connsiteY24" fmla="*/ 743150 h 762200"/>
                <a:gd name="connsiteX25" fmla="*/ 38100 w 571500"/>
                <a:gd name="connsiteY25" fmla="*/ 743150 h 762200"/>
                <a:gd name="connsiteX26" fmla="*/ 19050 w 571500"/>
                <a:gd name="connsiteY26" fmla="*/ 724100 h 762200"/>
                <a:gd name="connsiteX27" fmla="*/ 19050 w 571500"/>
                <a:gd name="connsiteY27" fmla="*/ 104775 h 762200"/>
                <a:gd name="connsiteX28" fmla="*/ 38100 w 571500"/>
                <a:gd name="connsiteY28" fmla="*/ 85725 h 762200"/>
                <a:gd name="connsiteX29" fmla="*/ 142875 w 571500"/>
                <a:gd name="connsiteY29" fmla="*/ 85725 h 762200"/>
                <a:gd name="connsiteX30" fmla="*/ 142875 w 571500"/>
                <a:gd name="connsiteY30" fmla="*/ 181175 h 762200"/>
                <a:gd name="connsiteX31" fmla="*/ 428625 w 571500"/>
                <a:gd name="connsiteY31" fmla="*/ 181175 h 762200"/>
                <a:gd name="connsiteX32" fmla="*/ 428625 w 571500"/>
                <a:gd name="connsiteY32" fmla="*/ 85725 h 762200"/>
                <a:gd name="connsiteX33" fmla="*/ 533400 w 571500"/>
                <a:gd name="connsiteY33" fmla="*/ 85725 h 762200"/>
                <a:gd name="connsiteX34" fmla="*/ 552450 w 571500"/>
                <a:gd name="connsiteY34" fmla="*/ 104775 h 762200"/>
                <a:gd name="connsiteX35" fmla="*/ 552450 w 571500"/>
                <a:gd name="connsiteY35" fmla="*/ 724100 h 762200"/>
                <a:gd name="connsiteX36" fmla="*/ 533400 w 571500"/>
                <a:gd name="connsiteY36" fmla="*/ 743150 h 7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71500" h="762200">
                  <a:moveTo>
                    <a:pt x="571500" y="104775"/>
                  </a:moveTo>
                  <a:cubicBezTo>
                    <a:pt x="571500" y="83733"/>
                    <a:pt x="554442" y="66675"/>
                    <a:pt x="533400" y="66675"/>
                  </a:cubicBezTo>
                  <a:lnTo>
                    <a:pt x="390525" y="66675"/>
                  </a:lnTo>
                  <a:lnTo>
                    <a:pt x="390525" y="47625"/>
                  </a:lnTo>
                  <a:cubicBezTo>
                    <a:pt x="390494" y="21335"/>
                    <a:pt x="369190" y="32"/>
                    <a:pt x="342900" y="0"/>
                  </a:cubicBezTo>
                  <a:lnTo>
                    <a:pt x="228600" y="0"/>
                  </a:lnTo>
                  <a:cubicBezTo>
                    <a:pt x="202310" y="32"/>
                    <a:pt x="181006" y="21335"/>
                    <a:pt x="180975" y="47625"/>
                  </a:cubicBezTo>
                  <a:lnTo>
                    <a:pt x="180975" y="66675"/>
                  </a:lnTo>
                  <a:lnTo>
                    <a:pt x="38100" y="66675"/>
                  </a:lnTo>
                  <a:cubicBezTo>
                    <a:pt x="17058" y="66675"/>
                    <a:pt x="0" y="83733"/>
                    <a:pt x="0" y="104775"/>
                  </a:cubicBezTo>
                  <a:lnTo>
                    <a:pt x="0" y="724100"/>
                  </a:lnTo>
                  <a:cubicBezTo>
                    <a:pt x="0" y="745142"/>
                    <a:pt x="17058" y="762200"/>
                    <a:pt x="38100" y="762200"/>
                  </a:cubicBezTo>
                  <a:lnTo>
                    <a:pt x="533400" y="762200"/>
                  </a:lnTo>
                  <a:cubicBezTo>
                    <a:pt x="554442" y="762200"/>
                    <a:pt x="571500" y="745142"/>
                    <a:pt x="571500" y="724100"/>
                  </a:cubicBezTo>
                  <a:close/>
                  <a:moveTo>
                    <a:pt x="161925" y="85725"/>
                  </a:moveTo>
                  <a:lnTo>
                    <a:pt x="200025" y="85725"/>
                  </a:lnTo>
                  <a:lnTo>
                    <a:pt x="200025" y="47625"/>
                  </a:lnTo>
                  <a:cubicBezTo>
                    <a:pt x="200025" y="31843"/>
                    <a:pt x="212818" y="19050"/>
                    <a:pt x="228600" y="19050"/>
                  </a:cubicBezTo>
                  <a:lnTo>
                    <a:pt x="342900" y="19050"/>
                  </a:lnTo>
                  <a:cubicBezTo>
                    <a:pt x="358682" y="19050"/>
                    <a:pt x="371475" y="31843"/>
                    <a:pt x="371475" y="47625"/>
                  </a:cubicBezTo>
                  <a:lnTo>
                    <a:pt x="371475" y="85725"/>
                  </a:lnTo>
                  <a:lnTo>
                    <a:pt x="409575" y="85725"/>
                  </a:lnTo>
                  <a:lnTo>
                    <a:pt x="409575" y="162125"/>
                  </a:lnTo>
                  <a:lnTo>
                    <a:pt x="161925" y="162125"/>
                  </a:lnTo>
                  <a:close/>
                  <a:moveTo>
                    <a:pt x="533400" y="743150"/>
                  </a:moveTo>
                  <a:lnTo>
                    <a:pt x="38100" y="743150"/>
                  </a:lnTo>
                  <a:cubicBezTo>
                    <a:pt x="27579" y="743150"/>
                    <a:pt x="19050" y="734621"/>
                    <a:pt x="19050" y="724100"/>
                  </a:cubicBezTo>
                  <a:lnTo>
                    <a:pt x="19050" y="104775"/>
                  </a:lnTo>
                  <a:cubicBezTo>
                    <a:pt x="19050" y="94254"/>
                    <a:pt x="27579" y="85725"/>
                    <a:pt x="38100" y="85725"/>
                  </a:cubicBezTo>
                  <a:lnTo>
                    <a:pt x="142875" y="85725"/>
                  </a:lnTo>
                  <a:lnTo>
                    <a:pt x="142875" y="181175"/>
                  </a:lnTo>
                  <a:lnTo>
                    <a:pt x="428625" y="181175"/>
                  </a:lnTo>
                  <a:lnTo>
                    <a:pt x="428625" y="85725"/>
                  </a:lnTo>
                  <a:lnTo>
                    <a:pt x="533400" y="85725"/>
                  </a:lnTo>
                  <a:cubicBezTo>
                    <a:pt x="543921" y="85725"/>
                    <a:pt x="552450" y="94254"/>
                    <a:pt x="552450" y="104775"/>
                  </a:cubicBezTo>
                  <a:lnTo>
                    <a:pt x="552450" y="724100"/>
                  </a:lnTo>
                  <a:cubicBezTo>
                    <a:pt x="552450" y="734621"/>
                    <a:pt x="543921" y="743150"/>
                    <a:pt x="533400" y="7431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Graphic 6" descr="Social network outline">
            <a:extLst>
              <a:ext uri="{FF2B5EF4-FFF2-40B4-BE49-F238E27FC236}">
                <a16:creationId xmlns:a16="http://schemas.microsoft.com/office/drawing/2014/main" xmlns="" id="{5579996F-C94B-5AAC-5BBE-D0F9B404DDF6}"/>
              </a:ext>
            </a:extLst>
          </p:cNvPr>
          <p:cNvSpPr/>
          <p:nvPr/>
        </p:nvSpPr>
        <p:spPr>
          <a:xfrm>
            <a:off x="526358" y="4439768"/>
            <a:ext cx="681963" cy="622964"/>
          </a:xfrm>
          <a:custGeom>
            <a:avLst/>
            <a:gdLst>
              <a:gd name="connsiteX0" fmla="*/ 657959 w 743930"/>
              <a:gd name="connsiteY0" fmla="*/ 361988 h 706685"/>
              <a:gd name="connsiteX1" fmla="*/ 743930 w 743930"/>
              <a:gd name="connsiteY1" fmla="*/ 276262 h 706685"/>
              <a:gd name="connsiteX2" fmla="*/ 658205 w 743930"/>
              <a:gd name="connsiteY2" fmla="*/ 190291 h 706685"/>
              <a:gd name="connsiteX3" fmla="*/ 572233 w 743930"/>
              <a:gd name="connsiteY3" fmla="*/ 276017 h 706685"/>
              <a:gd name="connsiteX4" fmla="*/ 575920 w 743930"/>
              <a:gd name="connsiteY4" fmla="*/ 301028 h 706685"/>
              <a:gd name="connsiteX5" fmla="*/ 478765 w 743930"/>
              <a:gd name="connsiteY5" fmla="*/ 342424 h 706685"/>
              <a:gd name="connsiteX6" fmla="*/ 381734 w 743930"/>
              <a:gd name="connsiteY6" fmla="*/ 276749 h 706685"/>
              <a:gd name="connsiteX7" fmla="*/ 381734 w 743930"/>
              <a:gd name="connsiteY7" fmla="*/ 170926 h 706685"/>
              <a:gd name="connsiteX8" fmla="*/ 457403 w 743930"/>
              <a:gd name="connsiteY8" fmla="*/ 76207 h 706685"/>
              <a:gd name="connsiteX9" fmla="*/ 362684 w 743930"/>
              <a:gd name="connsiteY9" fmla="*/ 538 h 706685"/>
              <a:gd name="connsiteX10" fmla="*/ 287014 w 743930"/>
              <a:gd name="connsiteY10" fmla="*/ 95257 h 706685"/>
              <a:gd name="connsiteX11" fmla="*/ 362684 w 743930"/>
              <a:gd name="connsiteY11" fmla="*/ 170926 h 706685"/>
              <a:gd name="connsiteX12" fmla="*/ 362684 w 743930"/>
              <a:gd name="connsiteY12" fmla="*/ 276749 h 706685"/>
              <a:gd name="connsiteX13" fmla="*/ 265700 w 743930"/>
              <a:gd name="connsiteY13" fmla="*/ 342424 h 706685"/>
              <a:gd name="connsiteX14" fmla="*/ 168498 w 743930"/>
              <a:gd name="connsiteY14" fmla="*/ 301028 h 706685"/>
              <a:gd name="connsiteX15" fmla="*/ 111295 w 743930"/>
              <a:gd name="connsiteY15" fmla="*/ 193513 h 706685"/>
              <a:gd name="connsiteX16" fmla="*/ 3779 w 743930"/>
              <a:gd name="connsiteY16" fmla="*/ 250715 h 706685"/>
              <a:gd name="connsiteX17" fmla="*/ 60982 w 743930"/>
              <a:gd name="connsiteY17" fmla="*/ 358231 h 706685"/>
              <a:gd name="connsiteX18" fmla="*/ 160954 w 743930"/>
              <a:gd name="connsiteY18" fmla="*/ 318516 h 706685"/>
              <a:gd name="connsiteX19" fmla="*/ 258480 w 743930"/>
              <a:gd name="connsiteY19" fmla="*/ 360083 h 706685"/>
              <a:gd name="connsiteX20" fmla="*/ 279435 w 743930"/>
              <a:gd name="connsiteY20" fmla="*/ 469859 h 706685"/>
              <a:gd name="connsiteX21" fmla="*/ 201092 w 743930"/>
              <a:gd name="connsiteY21" fmla="*/ 548202 h 706685"/>
              <a:gd name="connsiteX22" fmla="*/ 80349 w 743930"/>
              <a:gd name="connsiteY22" fmla="*/ 570711 h 706685"/>
              <a:gd name="connsiteX23" fmla="*/ 102858 w 743930"/>
              <a:gd name="connsiteY23" fmla="*/ 691453 h 706685"/>
              <a:gd name="connsiteX24" fmla="*/ 223601 w 743930"/>
              <a:gd name="connsiteY24" fmla="*/ 668945 h 706685"/>
              <a:gd name="connsiteX25" fmla="*/ 215561 w 743930"/>
              <a:gd name="connsiteY25" fmla="*/ 560670 h 706685"/>
              <a:gd name="connsiteX26" fmla="*/ 292580 w 743930"/>
              <a:gd name="connsiteY26" fmla="*/ 483651 h 706685"/>
              <a:gd name="connsiteX27" fmla="*/ 451762 w 743930"/>
              <a:gd name="connsiteY27" fmla="*/ 483651 h 706685"/>
              <a:gd name="connsiteX28" fmla="*/ 528781 w 743930"/>
              <a:gd name="connsiteY28" fmla="*/ 560670 h 706685"/>
              <a:gd name="connsiteX29" fmla="*/ 533428 w 743930"/>
              <a:gd name="connsiteY29" fmla="*/ 680466 h 706685"/>
              <a:gd name="connsiteX30" fmla="*/ 653224 w 743930"/>
              <a:gd name="connsiteY30" fmla="*/ 675820 h 706685"/>
              <a:gd name="connsiteX31" fmla="*/ 648577 w 743930"/>
              <a:gd name="connsiteY31" fmla="*/ 556023 h 706685"/>
              <a:gd name="connsiteX32" fmla="*/ 543249 w 743930"/>
              <a:gd name="connsiteY32" fmla="*/ 548202 h 706685"/>
              <a:gd name="connsiteX33" fmla="*/ 464906 w 743930"/>
              <a:gd name="connsiteY33" fmla="*/ 469859 h 706685"/>
              <a:gd name="connsiteX34" fmla="*/ 485937 w 743930"/>
              <a:gd name="connsiteY34" fmla="*/ 360083 h 706685"/>
              <a:gd name="connsiteX35" fmla="*/ 583464 w 743930"/>
              <a:gd name="connsiteY35" fmla="*/ 318545 h 706685"/>
              <a:gd name="connsiteX36" fmla="*/ 657959 w 743930"/>
              <a:gd name="connsiteY36" fmla="*/ 361988 h 706685"/>
              <a:gd name="connsiteX37" fmla="*/ 48597 w 743930"/>
              <a:gd name="connsiteY37" fmla="*/ 331080 h 706685"/>
              <a:gd name="connsiteX38" fmla="*/ 88540 w 743930"/>
              <a:gd name="connsiteY38" fmla="*/ 295299 h 706685"/>
              <a:gd name="connsiteX39" fmla="*/ 124321 w 743930"/>
              <a:gd name="connsiteY39" fmla="*/ 331080 h 706685"/>
              <a:gd name="connsiteX40" fmla="*/ 48597 w 743930"/>
              <a:gd name="connsiteY40" fmla="*/ 331080 h 706685"/>
              <a:gd name="connsiteX41" fmla="*/ 72171 w 743930"/>
              <a:gd name="connsiteY41" fmla="*/ 261976 h 706685"/>
              <a:gd name="connsiteX42" fmla="*/ 86459 w 743930"/>
              <a:gd name="connsiteY42" fmla="*/ 247688 h 706685"/>
              <a:gd name="connsiteX43" fmla="*/ 100746 w 743930"/>
              <a:gd name="connsiteY43" fmla="*/ 261976 h 706685"/>
              <a:gd name="connsiteX44" fmla="*/ 86459 w 743930"/>
              <a:gd name="connsiteY44" fmla="*/ 276263 h 706685"/>
              <a:gd name="connsiteX45" fmla="*/ 72171 w 743930"/>
              <a:gd name="connsiteY45" fmla="*/ 261976 h 706685"/>
              <a:gd name="connsiteX46" fmla="*/ 140542 w 743930"/>
              <a:gd name="connsiteY46" fmla="*/ 315106 h 706685"/>
              <a:gd name="connsiteX47" fmla="*/ 112462 w 743930"/>
              <a:gd name="connsiteY47" fmla="*/ 282578 h 706685"/>
              <a:gd name="connsiteX48" fmla="*/ 119796 w 743930"/>
              <a:gd name="connsiteY48" fmla="*/ 261976 h 706685"/>
              <a:gd name="connsiteX49" fmla="*/ 86459 w 743930"/>
              <a:gd name="connsiteY49" fmla="*/ 228638 h 706685"/>
              <a:gd name="connsiteX50" fmla="*/ 53121 w 743930"/>
              <a:gd name="connsiteY50" fmla="*/ 261976 h 706685"/>
              <a:gd name="connsiteX51" fmla="*/ 60455 w 743930"/>
              <a:gd name="connsiteY51" fmla="*/ 282578 h 706685"/>
              <a:gd name="connsiteX52" fmla="*/ 32376 w 743930"/>
              <a:gd name="connsiteY52" fmla="*/ 315106 h 706685"/>
              <a:gd name="connsiteX53" fmla="*/ 47464 w 743930"/>
              <a:gd name="connsiteY53" fmla="*/ 222029 h 706685"/>
              <a:gd name="connsiteX54" fmla="*/ 140542 w 743930"/>
              <a:gd name="connsiteY54" fmla="*/ 237117 h 706685"/>
              <a:gd name="connsiteX55" fmla="*/ 140542 w 743930"/>
              <a:gd name="connsiteY55" fmla="*/ 315106 h 706685"/>
              <a:gd name="connsiteX56" fmla="*/ 357921 w 743930"/>
              <a:gd name="connsiteY56" fmla="*/ 71476 h 706685"/>
              <a:gd name="connsiteX57" fmla="*/ 372209 w 743930"/>
              <a:gd name="connsiteY57" fmla="*/ 57188 h 706685"/>
              <a:gd name="connsiteX58" fmla="*/ 386496 w 743930"/>
              <a:gd name="connsiteY58" fmla="*/ 71476 h 706685"/>
              <a:gd name="connsiteX59" fmla="*/ 372209 w 743930"/>
              <a:gd name="connsiteY59" fmla="*/ 85763 h 706685"/>
              <a:gd name="connsiteX60" fmla="*/ 357921 w 743930"/>
              <a:gd name="connsiteY60" fmla="*/ 71476 h 706685"/>
              <a:gd name="connsiteX61" fmla="*/ 372209 w 743930"/>
              <a:gd name="connsiteY61" fmla="*/ 104813 h 706685"/>
              <a:gd name="connsiteX62" fmla="*/ 410071 w 743930"/>
              <a:gd name="connsiteY62" fmla="*/ 140580 h 706685"/>
              <a:gd name="connsiteX63" fmla="*/ 334347 w 743930"/>
              <a:gd name="connsiteY63" fmla="*/ 140580 h 706685"/>
              <a:gd name="connsiteX64" fmla="*/ 372209 w 743930"/>
              <a:gd name="connsiteY64" fmla="*/ 104813 h 706685"/>
              <a:gd name="connsiteX65" fmla="*/ 305534 w 743930"/>
              <a:gd name="connsiteY65" fmla="*/ 85763 h 706685"/>
              <a:gd name="connsiteX66" fmla="*/ 372057 w 743930"/>
              <a:gd name="connsiteY66" fmla="*/ 18937 h 706685"/>
              <a:gd name="connsiteX67" fmla="*/ 438884 w 743930"/>
              <a:gd name="connsiteY67" fmla="*/ 85461 h 706685"/>
              <a:gd name="connsiteX68" fmla="*/ 426292 w 743930"/>
              <a:gd name="connsiteY68" fmla="*/ 124606 h 706685"/>
              <a:gd name="connsiteX69" fmla="*/ 398212 w 743930"/>
              <a:gd name="connsiteY69" fmla="*/ 92078 h 706685"/>
              <a:gd name="connsiteX70" fmla="*/ 405546 w 743930"/>
              <a:gd name="connsiteY70" fmla="*/ 71476 h 706685"/>
              <a:gd name="connsiteX71" fmla="*/ 372209 w 743930"/>
              <a:gd name="connsiteY71" fmla="*/ 38138 h 706685"/>
              <a:gd name="connsiteX72" fmla="*/ 338871 w 743930"/>
              <a:gd name="connsiteY72" fmla="*/ 71476 h 706685"/>
              <a:gd name="connsiteX73" fmla="*/ 346206 w 743930"/>
              <a:gd name="connsiteY73" fmla="*/ 92078 h 706685"/>
              <a:gd name="connsiteX74" fmla="*/ 318126 w 743930"/>
              <a:gd name="connsiteY74" fmla="*/ 124606 h 706685"/>
              <a:gd name="connsiteX75" fmla="*/ 305534 w 743930"/>
              <a:gd name="connsiteY75" fmla="*/ 85763 h 706685"/>
              <a:gd name="connsiteX76" fmla="*/ 115272 w 743930"/>
              <a:gd name="connsiteY76" fmla="*/ 673980 h 706685"/>
              <a:gd name="connsiteX77" fmla="*/ 155215 w 743930"/>
              <a:gd name="connsiteY77" fmla="*/ 638199 h 706685"/>
              <a:gd name="connsiteX78" fmla="*/ 190996 w 743930"/>
              <a:gd name="connsiteY78" fmla="*/ 673980 h 706685"/>
              <a:gd name="connsiteX79" fmla="*/ 115272 w 743930"/>
              <a:gd name="connsiteY79" fmla="*/ 673980 h 706685"/>
              <a:gd name="connsiteX80" fmla="*/ 138846 w 743930"/>
              <a:gd name="connsiteY80" fmla="*/ 604876 h 706685"/>
              <a:gd name="connsiteX81" fmla="*/ 153134 w 743930"/>
              <a:gd name="connsiteY81" fmla="*/ 590588 h 706685"/>
              <a:gd name="connsiteX82" fmla="*/ 167421 w 743930"/>
              <a:gd name="connsiteY82" fmla="*/ 604876 h 706685"/>
              <a:gd name="connsiteX83" fmla="*/ 153134 w 743930"/>
              <a:gd name="connsiteY83" fmla="*/ 619163 h 706685"/>
              <a:gd name="connsiteX84" fmla="*/ 138846 w 743930"/>
              <a:gd name="connsiteY84" fmla="*/ 604876 h 706685"/>
              <a:gd name="connsiteX85" fmla="*/ 207217 w 743930"/>
              <a:gd name="connsiteY85" fmla="*/ 658006 h 706685"/>
              <a:gd name="connsiteX86" fmla="*/ 179137 w 743930"/>
              <a:gd name="connsiteY86" fmla="*/ 625479 h 706685"/>
              <a:gd name="connsiteX87" fmla="*/ 186471 w 743930"/>
              <a:gd name="connsiteY87" fmla="*/ 604876 h 706685"/>
              <a:gd name="connsiteX88" fmla="*/ 153134 w 743930"/>
              <a:gd name="connsiteY88" fmla="*/ 571538 h 706685"/>
              <a:gd name="connsiteX89" fmla="*/ 119796 w 743930"/>
              <a:gd name="connsiteY89" fmla="*/ 604876 h 706685"/>
              <a:gd name="connsiteX90" fmla="*/ 127130 w 743930"/>
              <a:gd name="connsiteY90" fmla="*/ 625479 h 706685"/>
              <a:gd name="connsiteX91" fmla="*/ 99051 w 743930"/>
              <a:gd name="connsiteY91" fmla="*/ 658006 h 706685"/>
              <a:gd name="connsiteX92" fmla="*/ 114139 w 743930"/>
              <a:gd name="connsiteY92" fmla="*/ 564929 h 706685"/>
              <a:gd name="connsiteX93" fmla="*/ 207217 w 743930"/>
              <a:gd name="connsiteY93" fmla="*/ 580017 h 706685"/>
              <a:gd name="connsiteX94" fmla="*/ 207217 w 743930"/>
              <a:gd name="connsiteY94" fmla="*/ 658006 h 706685"/>
              <a:gd name="connsiteX95" fmla="*/ 314611 w 743930"/>
              <a:gd name="connsiteY95" fmla="*/ 476946 h 706685"/>
              <a:gd name="connsiteX96" fmla="*/ 377658 w 743930"/>
              <a:gd name="connsiteY96" fmla="*/ 424797 h 706685"/>
              <a:gd name="connsiteX97" fmla="*/ 429806 w 743930"/>
              <a:gd name="connsiteY97" fmla="*/ 476946 h 706685"/>
              <a:gd name="connsiteX98" fmla="*/ 314611 w 743930"/>
              <a:gd name="connsiteY98" fmla="*/ 476946 h 706685"/>
              <a:gd name="connsiteX99" fmla="*/ 345720 w 743930"/>
              <a:gd name="connsiteY99" fmla="*/ 378952 h 706685"/>
              <a:gd name="connsiteX100" fmla="*/ 372218 w 743930"/>
              <a:gd name="connsiteY100" fmla="*/ 352473 h 706685"/>
              <a:gd name="connsiteX101" fmla="*/ 398698 w 743930"/>
              <a:gd name="connsiteY101" fmla="*/ 378972 h 706685"/>
              <a:gd name="connsiteX102" fmla="*/ 372209 w 743930"/>
              <a:gd name="connsiteY102" fmla="*/ 405451 h 706685"/>
              <a:gd name="connsiteX103" fmla="*/ 345720 w 743930"/>
              <a:gd name="connsiteY103" fmla="*/ 378952 h 706685"/>
              <a:gd name="connsiteX104" fmla="*/ 553422 w 743930"/>
              <a:gd name="connsiteY104" fmla="*/ 673980 h 706685"/>
              <a:gd name="connsiteX105" fmla="*/ 593365 w 743930"/>
              <a:gd name="connsiteY105" fmla="*/ 638199 h 706685"/>
              <a:gd name="connsiteX106" fmla="*/ 629146 w 743930"/>
              <a:gd name="connsiteY106" fmla="*/ 673980 h 706685"/>
              <a:gd name="connsiteX107" fmla="*/ 553422 w 743930"/>
              <a:gd name="connsiteY107" fmla="*/ 673980 h 706685"/>
              <a:gd name="connsiteX108" fmla="*/ 576996 w 743930"/>
              <a:gd name="connsiteY108" fmla="*/ 604876 h 706685"/>
              <a:gd name="connsiteX109" fmla="*/ 591284 w 743930"/>
              <a:gd name="connsiteY109" fmla="*/ 590588 h 706685"/>
              <a:gd name="connsiteX110" fmla="*/ 605571 w 743930"/>
              <a:gd name="connsiteY110" fmla="*/ 604876 h 706685"/>
              <a:gd name="connsiteX111" fmla="*/ 591284 w 743930"/>
              <a:gd name="connsiteY111" fmla="*/ 619163 h 706685"/>
              <a:gd name="connsiteX112" fmla="*/ 576996 w 743930"/>
              <a:gd name="connsiteY112" fmla="*/ 604876 h 706685"/>
              <a:gd name="connsiteX113" fmla="*/ 657959 w 743930"/>
              <a:gd name="connsiteY113" fmla="*/ 619163 h 706685"/>
              <a:gd name="connsiteX114" fmla="*/ 645367 w 743930"/>
              <a:gd name="connsiteY114" fmla="*/ 658006 h 706685"/>
              <a:gd name="connsiteX115" fmla="*/ 617287 w 743930"/>
              <a:gd name="connsiteY115" fmla="*/ 625479 h 706685"/>
              <a:gd name="connsiteX116" fmla="*/ 624621 w 743930"/>
              <a:gd name="connsiteY116" fmla="*/ 604876 h 706685"/>
              <a:gd name="connsiteX117" fmla="*/ 591284 w 743930"/>
              <a:gd name="connsiteY117" fmla="*/ 571538 h 706685"/>
              <a:gd name="connsiteX118" fmla="*/ 557946 w 743930"/>
              <a:gd name="connsiteY118" fmla="*/ 604876 h 706685"/>
              <a:gd name="connsiteX119" fmla="*/ 565280 w 743930"/>
              <a:gd name="connsiteY119" fmla="*/ 625479 h 706685"/>
              <a:gd name="connsiteX120" fmla="*/ 537201 w 743930"/>
              <a:gd name="connsiteY120" fmla="*/ 658006 h 706685"/>
              <a:gd name="connsiteX121" fmla="*/ 552289 w 743930"/>
              <a:gd name="connsiteY121" fmla="*/ 564929 h 706685"/>
              <a:gd name="connsiteX122" fmla="*/ 645367 w 743930"/>
              <a:gd name="connsiteY122" fmla="*/ 580018 h 706685"/>
              <a:gd name="connsiteX123" fmla="*/ 657959 w 743930"/>
              <a:gd name="connsiteY123" fmla="*/ 619163 h 706685"/>
              <a:gd name="connsiteX124" fmla="*/ 446361 w 743930"/>
              <a:gd name="connsiteY124" fmla="*/ 462201 h 706685"/>
              <a:gd name="connsiteX125" fmla="*/ 403279 w 743930"/>
              <a:gd name="connsiteY125" fmla="*/ 412061 h 706685"/>
              <a:gd name="connsiteX126" fmla="*/ 405501 w 743930"/>
              <a:gd name="connsiteY126" fmla="*/ 347698 h 706685"/>
              <a:gd name="connsiteX127" fmla="*/ 341138 w 743930"/>
              <a:gd name="connsiteY127" fmla="*/ 345475 h 706685"/>
              <a:gd name="connsiteX128" fmla="*/ 338916 w 743930"/>
              <a:gd name="connsiteY128" fmla="*/ 409839 h 706685"/>
              <a:gd name="connsiteX129" fmla="*/ 341138 w 743930"/>
              <a:gd name="connsiteY129" fmla="*/ 412061 h 706685"/>
              <a:gd name="connsiteX130" fmla="*/ 298057 w 743930"/>
              <a:gd name="connsiteY130" fmla="*/ 462201 h 706685"/>
              <a:gd name="connsiteX131" fmla="*/ 305098 w 743930"/>
              <a:gd name="connsiteY131" fmla="*/ 320938 h 706685"/>
              <a:gd name="connsiteX132" fmla="*/ 446361 w 743930"/>
              <a:gd name="connsiteY132" fmla="*/ 327978 h 706685"/>
              <a:gd name="connsiteX133" fmla="*/ 446361 w 743930"/>
              <a:gd name="connsiteY133" fmla="*/ 462201 h 706685"/>
              <a:gd name="connsiteX134" fmla="*/ 620097 w 743930"/>
              <a:gd name="connsiteY134" fmla="*/ 331080 h 706685"/>
              <a:gd name="connsiteX135" fmla="*/ 660040 w 743930"/>
              <a:gd name="connsiteY135" fmla="*/ 295299 h 706685"/>
              <a:gd name="connsiteX136" fmla="*/ 695821 w 743930"/>
              <a:gd name="connsiteY136" fmla="*/ 331080 h 706685"/>
              <a:gd name="connsiteX137" fmla="*/ 620097 w 743930"/>
              <a:gd name="connsiteY137" fmla="*/ 331080 h 706685"/>
              <a:gd name="connsiteX138" fmla="*/ 643671 w 743930"/>
              <a:gd name="connsiteY138" fmla="*/ 261976 h 706685"/>
              <a:gd name="connsiteX139" fmla="*/ 657959 w 743930"/>
              <a:gd name="connsiteY139" fmla="*/ 247688 h 706685"/>
              <a:gd name="connsiteX140" fmla="*/ 672246 w 743930"/>
              <a:gd name="connsiteY140" fmla="*/ 261976 h 706685"/>
              <a:gd name="connsiteX141" fmla="*/ 657959 w 743930"/>
              <a:gd name="connsiteY141" fmla="*/ 276263 h 706685"/>
              <a:gd name="connsiteX142" fmla="*/ 643671 w 743930"/>
              <a:gd name="connsiteY142" fmla="*/ 261976 h 706685"/>
              <a:gd name="connsiteX143" fmla="*/ 657959 w 743930"/>
              <a:gd name="connsiteY143" fmla="*/ 209588 h 706685"/>
              <a:gd name="connsiteX144" fmla="*/ 724634 w 743930"/>
              <a:gd name="connsiteY144" fmla="*/ 276035 h 706685"/>
              <a:gd name="connsiteX145" fmla="*/ 712042 w 743930"/>
              <a:gd name="connsiteY145" fmla="*/ 315106 h 706685"/>
              <a:gd name="connsiteX146" fmla="*/ 683962 w 743930"/>
              <a:gd name="connsiteY146" fmla="*/ 282578 h 706685"/>
              <a:gd name="connsiteX147" fmla="*/ 691296 w 743930"/>
              <a:gd name="connsiteY147" fmla="*/ 261976 h 706685"/>
              <a:gd name="connsiteX148" fmla="*/ 657959 w 743930"/>
              <a:gd name="connsiteY148" fmla="*/ 228638 h 706685"/>
              <a:gd name="connsiteX149" fmla="*/ 624621 w 743930"/>
              <a:gd name="connsiteY149" fmla="*/ 261976 h 706685"/>
              <a:gd name="connsiteX150" fmla="*/ 631955 w 743930"/>
              <a:gd name="connsiteY150" fmla="*/ 282578 h 706685"/>
              <a:gd name="connsiteX151" fmla="*/ 603876 w 743930"/>
              <a:gd name="connsiteY151" fmla="*/ 315106 h 706685"/>
              <a:gd name="connsiteX152" fmla="*/ 618887 w 743930"/>
              <a:gd name="connsiteY152" fmla="*/ 222180 h 706685"/>
              <a:gd name="connsiteX153" fmla="*/ 657959 w 743930"/>
              <a:gd name="connsiteY153" fmla="*/ 209588 h 7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743930" h="706685">
                <a:moveTo>
                  <a:pt x="657959" y="361988"/>
                </a:moveTo>
                <a:cubicBezTo>
                  <a:pt x="705371" y="362056"/>
                  <a:pt x="743863" y="323676"/>
                  <a:pt x="743930" y="276262"/>
                </a:cubicBezTo>
                <a:cubicBezTo>
                  <a:pt x="743998" y="228850"/>
                  <a:pt x="705618" y="190359"/>
                  <a:pt x="658205" y="190291"/>
                </a:cubicBezTo>
                <a:cubicBezTo>
                  <a:pt x="610792" y="190223"/>
                  <a:pt x="572301" y="228604"/>
                  <a:pt x="572233" y="276017"/>
                </a:cubicBezTo>
                <a:cubicBezTo>
                  <a:pt x="572220" y="284490"/>
                  <a:pt x="573463" y="292919"/>
                  <a:pt x="575920" y="301028"/>
                </a:cubicBezTo>
                <a:lnTo>
                  <a:pt x="478765" y="342424"/>
                </a:lnTo>
                <a:cubicBezTo>
                  <a:pt x="460168" y="305038"/>
                  <a:pt x="423353" y="280120"/>
                  <a:pt x="381734" y="276749"/>
                </a:cubicBezTo>
                <a:lnTo>
                  <a:pt x="381734" y="170926"/>
                </a:lnTo>
                <a:cubicBezTo>
                  <a:pt x="428785" y="165666"/>
                  <a:pt x="462664" y="123259"/>
                  <a:pt x="457403" y="76207"/>
                </a:cubicBezTo>
                <a:cubicBezTo>
                  <a:pt x="452143" y="29155"/>
                  <a:pt x="409735" y="-4722"/>
                  <a:pt x="362684" y="538"/>
                </a:cubicBezTo>
                <a:cubicBezTo>
                  <a:pt x="315632" y="5798"/>
                  <a:pt x="281754" y="48205"/>
                  <a:pt x="287014" y="95257"/>
                </a:cubicBezTo>
                <a:cubicBezTo>
                  <a:pt x="291464" y="135060"/>
                  <a:pt x="322882" y="166476"/>
                  <a:pt x="362684" y="170926"/>
                </a:cubicBezTo>
                <a:lnTo>
                  <a:pt x="362684" y="276749"/>
                </a:lnTo>
                <a:cubicBezTo>
                  <a:pt x="321081" y="280135"/>
                  <a:pt x="284288" y="305052"/>
                  <a:pt x="265700" y="342424"/>
                </a:cubicBezTo>
                <a:lnTo>
                  <a:pt x="168498" y="301028"/>
                </a:lnTo>
                <a:cubicBezTo>
                  <a:pt x="182391" y="255543"/>
                  <a:pt x="156781" y="207406"/>
                  <a:pt x="111295" y="193513"/>
                </a:cubicBezTo>
                <a:cubicBezTo>
                  <a:pt x="65809" y="179619"/>
                  <a:pt x="17673" y="205230"/>
                  <a:pt x="3779" y="250715"/>
                </a:cubicBezTo>
                <a:cubicBezTo>
                  <a:pt x="-10114" y="296201"/>
                  <a:pt x="15496" y="344338"/>
                  <a:pt x="60982" y="358231"/>
                </a:cubicBezTo>
                <a:cubicBezTo>
                  <a:pt x="99493" y="369994"/>
                  <a:pt x="141013" y="353500"/>
                  <a:pt x="160954" y="318516"/>
                </a:cubicBezTo>
                <a:lnTo>
                  <a:pt x="258480" y="360083"/>
                </a:lnTo>
                <a:cubicBezTo>
                  <a:pt x="246743" y="397881"/>
                  <a:pt x="254600" y="439043"/>
                  <a:pt x="279435" y="469859"/>
                </a:cubicBezTo>
                <a:lnTo>
                  <a:pt x="201092" y="548202"/>
                </a:lnTo>
                <a:cubicBezTo>
                  <a:pt x="161534" y="521076"/>
                  <a:pt x="107476" y="531153"/>
                  <a:pt x="80349" y="570711"/>
                </a:cubicBezTo>
                <a:cubicBezTo>
                  <a:pt x="53222" y="610269"/>
                  <a:pt x="63300" y="664327"/>
                  <a:pt x="102858" y="691453"/>
                </a:cubicBezTo>
                <a:cubicBezTo>
                  <a:pt x="142416" y="718581"/>
                  <a:pt x="196474" y="708503"/>
                  <a:pt x="223601" y="668945"/>
                </a:cubicBezTo>
                <a:cubicBezTo>
                  <a:pt x="246591" y="635420"/>
                  <a:pt x="243250" y="590432"/>
                  <a:pt x="215561" y="560670"/>
                </a:cubicBezTo>
                <a:lnTo>
                  <a:pt x="292580" y="483651"/>
                </a:lnTo>
                <a:cubicBezTo>
                  <a:pt x="337711" y="524675"/>
                  <a:pt x="406630" y="524675"/>
                  <a:pt x="451762" y="483651"/>
                </a:cubicBezTo>
                <a:lnTo>
                  <a:pt x="528781" y="560670"/>
                </a:lnTo>
                <a:cubicBezTo>
                  <a:pt x="496983" y="595035"/>
                  <a:pt x="499064" y="648669"/>
                  <a:pt x="533428" y="680466"/>
                </a:cubicBezTo>
                <a:cubicBezTo>
                  <a:pt x="567791" y="712265"/>
                  <a:pt x="621427" y="710184"/>
                  <a:pt x="653224" y="675820"/>
                </a:cubicBezTo>
                <a:cubicBezTo>
                  <a:pt x="685021" y="641456"/>
                  <a:pt x="682941" y="587821"/>
                  <a:pt x="648577" y="556023"/>
                </a:cubicBezTo>
                <a:cubicBezTo>
                  <a:pt x="619580" y="529191"/>
                  <a:pt x="575891" y="525947"/>
                  <a:pt x="543249" y="548202"/>
                </a:cubicBezTo>
                <a:lnTo>
                  <a:pt x="464906" y="469859"/>
                </a:lnTo>
                <a:cubicBezTo>
                  <a:pt x="489768" y="439056"/>
                  <a:pt x="497654" y="397894"/>
                  <a:pt x="485937" y="360083"/>
                </a:cubicBezTo>
                <a:lnTo>
                  <a:pt x="583464" y="318545"/>
                </a:lnTo>
                <a:cubicBezTo>
                  <a:pt x="598674" y="345371"/>
                  <a:pt x="627121" y="361961"/>
                  <a:pt x="657959" y="361988"/>
                </a:cubicBezTo>
                <a:close/>
                <a:moveTo>
                  <a:pt x="48597" y="331080"/>
                </a:moveTo>
                <a:cubicBezTo>
                  <a:pt x="49747" y="310170"/>
                  <a:pt x="67630" y="294149"/>
                  <a:pt x="88540" y="295299"/>
                </a:cubicBezTo>
                <a:cubicBezTo>
                  <a:pt x="107844" y="296360"/>
                  <a:pt x="123260" y="311775"/>
                  <a:pt x="124321" y="331080"/>
                </a:cubicBezTo>
                <a:cubicBezTo>
                  <a:pt x="101556" y="346891"/>
                  <a:pt x="71362" y="346891"/>
                  <a:pt x="48597" y="331080"/>
                </a:cubicBezTo>
                <a:close/>
                <a:moveTo>
                  <a:pt x="72171" y="261976"/>
                </a:moveTo>
                <a:cubicBezTo>
                  <a:pt x="72171" y="254085"/>
                  <a:pt x="78568" y="247688"/>
                  <a:pt x="86459" y="247688"/>
                </a:cubicBezTo>
                <a:cubicBezTo>
                  <a:pt x="94349" y="247688"/>
                  <a:pt x="100746" y="254085"/>
                  <a:pt x="100746" y="261976"/>
                </a:cubicBezTo>
                <a:cubicBezTo>
                  <a:pt x="100746" y="269866"/>
                  <a:pt x="94349" y="276263"/>
                  <a:pt x="86459" y="276263"/>
                </a:cubicBezTo>
                <a:cubicBezTo>
                  <a:pt x="78568" y="276263"/>
                  <a:pt x="72171" y="269866"/>
                  <a:pt x="72171" y="261976"/>
                </a:cubicBezTo>
                <a:close/>
                <a:moveTo>
                  <a:pt x="140542" y="315106"/>
                </a:moveTo>
                <a:cubicBezTo>
                  <a:pt x="135745" y="301038"/>
                  <a:pt x="125680" y="289377"/>
                  <a:pt x="112462" y="282578"/>
                </a:cubicBezTo>
                <a:cubicBezTo>
                  <a:pt x="117176" y="276743"/>
                  <a:pt x="119762" y="269477"/>
                  <a:pt x="119796" y="261976"/>
                </a:cubicBezTo>
                <a:cubicBezTo>
                  <a:pt x="119796" y="243564"/>
                  <a:pt x="104871" y="228638"/>
                  <a:pt x="86459" y="228638"/>
                </a:cubicBezTo>
                <a:cubicBezTo>
                  <a:pt x="68047" y="228638"/>
                  <a:pt x="53121" y="243564"/>
                  <a:pt x="53121" y="261976"/>
                </a:cubicBezTo>
                <a:cubicBezTo>
                  <a:pt x="53156" y="269477"/>
                  <a:pt x="55742" y="276743"/>
                  <a:pt x="60455" y="282578"/>
                </a:cubicBezTo>
                <a:cubicBezTo>
                  <a:pt x="47238" y="289377"/>
                  <a:pt x="37173" y="301038"/>
                  <a:pt x="32376" y="315106"/>
                </a:cubicBezTo>
                <a:cubicBezTo>
                  <a:pt x="10840" y="285237"/>
                  <a:pt x="17595" y="243565"/>
                  <a:pt x="47464" y="222029"/>
                </a:cubicBezTo>
                <a:cubicBezTo>
                  <a:pt x="77333" y="200492"/>
                  <a:pt x="119006" y="207248"/>
                  <a:pt x="140542" y="237117"/>
                </a:cubicBezTo>
                <a:cubicBezTo>
                  <a:pt x="157331" y="260402"/>
                  <a:pt x="157331" y="291821"/>
                  <a:pt x="140542" y="315106"/>
                </a:cubicBezTo>
                <a:close/>
                <a:moveTo>
                  <a:pt x="357921" y="71476"/>
                </a:moveTo>
                <a:cubicBezTo>
                  <a:pt x="357921" y="63585"/>
                  <a:pt x="364318" y="57188"/>
                  <a:pt x="372209" y="57188"/>
                </a:cubicBezTo>
                <a:cubicBezTo>
                  <a:pt x="380099" y="57188"/>
                  <a:pt x="386496" y="63585"/>
                  <a:pt x="386496" y="71476"/>
                </a:cubicBezTo>
                <a:cubicBezTo>
                  <a:pt x="386496" y="79366"/>
                  <a:pt x="380099" y="85763"/>
                  <a:pt x="372209" y="85763"/>
                </a:cubicBezTo>
                <a:cubicBezTo>
                  <a:pt x="364318" y="85763"/>
                  <a:pt x="357921" y="79366"/>
                  <a:pt x="357921" y="71476"/>
                </a:cubicBezTo>
                <a:close/>
                <a:moveTo>
                  <a:pt x="372209" y="104813"/>
                </a:moveTo>
                <a:cubicBezTo>
                  <a:pt x="392293" y="104869"/>
                  <a:pt x="408873" y="120531"/>
                  <a:pt x="410071" y="140580"/>
                </a:cubicBezTo>
                <a:cubicBezTo>
                  <a:pt x="387306" y="156391"/>
                  <a:pt x="357112" y="156391"/>
                  <a:pt x="334347" y="140580"/>
                </a:cubicBezTo>
                <a:cubicBezTo>
                  <a:pt x="335544" y="120531"/>
                  <a:pt x="352124" y="104869"/>
                  <a:pt x="372209" y="104813"/>
                </a:cubicBezTo>
                <a:close/>
                <a:moveTo>
                  <a:pt x="305534" y="85763"/>
                </a:moveTo>
                <a:cubicBezTo>
                  <a:pt x="305450" y="48940"/>
                  <a:pt x="335234" y="19021"/>
                  <a:pt x="372057" y="18937"/>
                </a:cubicBezTo>
                <a:cubicBezTo>
                  <a:pt x="408881" y="18853"/>
                  <a:pt x="438800" y="48637"/>
                  <a:pt x="438884" y="85461"/>
                </a:cubicBezTo>
                <a:cubicBezTo>
                  <a:pt x="438915" y="99510"/>
                  <a:pt x="434508" y="113211"/>
                  <a:pt x="426292" y="124606"/>
                </a:cubicBezTo>
                <a:cubicBezTo>
                  <a:pt x="421495" y="110538"/>
                  <a:pt x="411429" y="98877"/>
                  <a:pt x="398212" y="92078"/>
                </a:cubicBezTo>
                <a:cubicBezTo>
                  <a:pt x="402926" y="86243"/>
                  <a:pt x="405512" y="78977"/>
                  <a:pt x="405546" y="71476"/>
                </a:cubicBezTo>
                <a:cubicBezTo>
                  <a:pt x="405546" y="53064"/>
                  <a:pt x="390621" y="38138"/>
                  <a:pt x="372209" y="38138"/>
                </a:cubicBezTo>
                <a:cubicBezTo>
                  <a:pt x="353797" y="38138"/>
                  <a:pt x="338871" y="53064"/>
                  <a:pt x="338871" y="71476"/>
                </a:cubicBezTo>
                <a:cubicBezTo>
                  <a:pt x="338905" y="78977"/>
                  <a:pt x="341492" y="86243"/>
                  <a:pt x="346206" y="92078"/>
                </a:cubicBezTo>
                <a:cubicBezTo>
                  <a:pt x="332988" y="98877"/>
                  <a:pt x="322923" y="110538"/>
                  <a:pt x="318126" y="124606"/>
                </a:cubicBezTo>
                <a:cubicBezTo>
                  <a:pt x="309944" y="113307"/>
                  <a:pt x="305538" y="99714"/>
                  <a:pt x="305534" y="85763"/>
                </a:cubicBezTo>
                <a:close/>
                <a:moveTo>
                  <a:pt x="115272" y="673980"/>
                </a:moveTo>
                <a:cubicBezTo>
                  <a:pt x="116422" y="653070"/>
                  <a:pt x="134305" y="637049"/>
                  <a:pt x="155215" y="638199"/>
                </a:cubicBezTo>
                <a:cubicBezTo>
                  <a:pt x="174519" y="639260"/>
                  <a:pt x="189935" y="654676"/>
                  <a:pt x="190996" y="673980"/>
                </a:cubicBezTo>
                <a:cubicBezTo>
                  <a:pt x="168231" y="689791"/>
                  <a:pt x="138037" y="689791"/>
                  <a:pt x="115272" y="673980"/>
                </a:cubicBezTo>
                <a:close/>
                <a:moveTo>
                  <a:pt x="138846" y="604876"/>
                </a:moveTo>
                <a:cubicBezTo>
                  <a:pt x="138846" y="596985"/>
                  <a:pt x="145243" y="590588"/>
                  <a:pt x="153134" y="590588"/>
                </a:cubicBezTo>
                <a:cubicBezTo>
                  <a:pt x="161024" y="590588"/>
                  <a:pt x="167421" y="596985"/>
                  <a:pt x="167421" y="604876"/>
                </a:cubicBezTo>
                <a:cubicBezTo>
                  <a:pt x="167421" y="612766"/>
                  <a:pt x="161024" y="619163"/>
                  <a:pt x="153134" y="619163"/>
                </a:cubicBezTo>
                <a:cubicBezTo>
                  <a:pt x="145243" y="619163"/>
                  <a:pt x="138846" y="612766"/>
                  <a:pt x="138846" y="604876"/>
                </a:cubicBezTo>
                <a:close/>
                <a:moveTo>
                  <a:pt x="207217" y="658006"/>
                </a:moveTo>
                <a:cubicBezTo>
                  <a:pt x="202420" y="643938"/>
                  <a:pt x="192355" y="632277"/>
                  <a:pt x="179137" y="625479"/>
                </a:cubicBezTo>
                <a:cubicBezTo>
                  <a:pt x="183851" y="619644"/>
                  <a:pt x="186437" y="612377"/>
                  <a:pt x="186471" y="604876"/>
                </a:cubicBezTo>
                <a:cubicBezTo>
                  <a:pt x="186471" y="586464"/>
                  <a:pt x="171546" y="571538"/>
                  <a:pt x="153134" y="571538"/>
                </a:cubicBezTo>
                <a:cubicBezTo>
                  <a:pt x="134722" y="571538"/>
                  <a:pt x="119796" y="586464"/>
                  <a:pt x="119796" y="604876"/>
                </a:cubicBezTo>
                <a:cubicBezTo>
                  <a:pt x="119831" y="612377"/>
                  <a:pt x="122417" y="619644"/>
                  <a:pt x="127130" y="625479"/>
                </a:cubicBezTo>
                <a:cubicBezTo>
                  <a:pt x="113913" y="632277"/>
                  <a:pt x="103848" y="643938"/>
                  <a:pt x="99051" y="658006"/>
                </a:cubicBezTo>
                <a:cubicBezTo>
                  <a:pt x="77515" y="628137"/>
                  <a:pt x="84270" y="586465"/>
                  <a:pt x="114139" y="564929"/>
                </a:cubicBezTo>
                <a:cubicBezTo>
                  <a:pt x="144008" y="543393"/>
                  <a:pt x="185681" y="550148"/>
                  <a:pt x="207217" y="580017"/>
                </a:cubicBezTo>
                <a:cubicBezTo>
                  <a:pt x="224006" y="603302"/>
                  <a:pt x="224006" y="634721"/>
                  <a:pt x="207217" y="658006"/>
                </a:cubicBezTo>
                <a:close/>
                <a:moveTo>
                  <a:pt x="314611" y="476946"/>
                </a:moveTo>
                <a:cubicBezTo>
                  <a:pt x="317620" y="445135"/>
                  <a:pt x="345847" y="421787"/>
                  <a:pt x="377658" y="424797"/>
                </a:cubicBezTo>
                <a:cubicBezTo>
                  <a:pt x="405303" y="427413"/>
                  <a:pt x="427191" y="449300"/>
                  <a:pt x="429806" y="476946"/>
                </a:cubicBezTo>
                <a:cubicBezTo>
                  <a:pt x="395323" y="501469"/>
                  <a:pt x="349094" y="501469"/>
                  <a:pt x="314611" y="476946"/>
                </a:cubicBezTo>
                <a:close/>
                <a:moveTo>
                  <a:pt x="345720" y="378952"/>
                </a:moveTo>
                <a:cubicBezTo>
                  <a:pt x="345725" y="364323"/>
                  <a:pt x="357589" y="352467"/>
                  <a:pt x="372218" y="352473"/>
                </a:cubicBezTo>
                <a:cubicBezTo>
                  <a:pt x="386848" y="352479"/>
                  <a:pt x="398704" y="364342"/>
                  <a:pt x="398698" y="378972"/>
                </a:cubicBezTo>
                <a:cubicBezTo>
                  <a:pt x="398692" y="393597"/>
                  <a:pt x="386834" y="405451"/>
                  <a:pt x="372209" y="405451"/>
                </a:cubicBezTo>
                <a:cubicBezTo>
                  <a:pt x="357582" y="405435"/>
                  <a:pt x="345730" y="393579"/>
                  <a:pt x="345720" y="378952"/>
                </a:cubicBezTo>
                <a:close/>
                <a:moveTo>
                  <a:pt x="553422" y="673980"/>
                </a:moveTo>
                <a:cubicBezTo>
                  <a:pt x="554572" y="653070"/>
                  <a:pt x="572455" y="637049"/>
                  <a:pt x="593365" y="638199"/>
                </a:cubicBezTo>
                <a:cubicBezTo>
                  <a:pt x="612669" y="639260"/>
                  <a:pt x="628085" y="654676"/>
                  <a:pt x="629146" y="673980"/>
                </a:cubicBezTo>
                <a:cubicBezTo>
                  <a:pt x="606381" y="689791"/>
                  <a:pt x="576187" y="689791"/>
                  <a:pt x="553422" y="673980"/>
                </a:cubicBezTo>
                <a:close/>
                <a:moveTo>
                  <a:pt x="576996" y="604876"/>
                </a:moveTo>
                <a:cubicBezTo>
                  <a:pt x="576996" y="596985"/>
                  <a:pt x="583393" y="590588"/>
                  <a:pt x="591284" y="590588"/>
                </a:cubicBezTo>
                <a:cubicBezTo>
                  <a:pt x="599174" y="590588"/>
                  <a:pt x="605571" y="596985"/>
                  <a:pt x="605571" y="604876"/>
                </a:cubicBezTo>
                <a:cubicBezTo>
                  <a:pt x="605571" y="612766"/>
                  <a:pt x="599174" y="619163"/>
                  <a:pt x="591284" y="619163"/>
                </a:cubicBezTo>
                <a:cubicBezTo>
                  <a:pt x="583393" y="619163"/>
                  <a:pt x="576996" y="612766"/>
                  <a:pt x="576996" y="604876"/>
                </a:cubicBezTo>
                <a:close/>
                <a:moveTo>
                  <a:pt x="657959" y="619163"/>
                </a:moveTo>
                <a:cubicBezTo>
                  <a:pt x="657955" y="633114"/>
                  <a:pt x="653549" y="646707"/>
                  <a:pt x="645367" y="658006"/>
                </a:cubicBezTo>
                <a:cubicBezTo>
                  <a:pt x="640570" y="643938"/>
                  <a:pt x="630505" y="632277"/>
                  <a:pt x="617287" y="625479"/>
                </a:cubicBezTo>
                <a:cubicBezTo>
                  <a:pt x="622001" y="619644"/>
                  <a:pt x="624588" y="612377"/>
                  <a:pt x="624621" y="604876"/>
                </a:cubicBezTo>
                <a:cubicBezTo>
                  <a:pt x="624621" y="586464"/>
                  <a:pt x="609696" y="571538"/>
                  <a:pt x="591284" y="571538"/>
                </a:cubicBezTo>
                <a:cubicBezTo>
                  <a:pt x="572872" y="571538"/>
                  <a:pt x="557946" y="586464"/>
                  <a:pt x="557946" y="604876"/>
                </a:cubicBezTo>
                <a:cubicBezTo>
                  <a:pt x="557981" y="612377"/>
                  <a:pt x="560567" y="619644"/>
                  <a:pt x="565280" y="625479"/>
                </a:cubicBezTo>
                <a:cubicBezTo>
                  <a:pt x="552063" y="632277"/>
                  <a:pt x="541998" y="643938"/>
                  <a:pt x="537201" y="658006"/>
                </a:cubicBezTo>
                <a:cubicBezTo>
                  <a:pt x="515665" y="628137"/>
                  <a:pt x="522420" y="586465"/>
                  <a:pt x="552289" y="564929"/>
                </a:cubicBezTo>
                <a:cubicBezTo>
                  <a:pt x="582159" y="543393"/>
                  <a:pt x="623831" y="550148"/>
                  <a:pt x="645367" y="580018"/>
                </a:cubicBezTo>
                <a:cubicBezTo>
                  <a:pt x="653584" y="591413"/>
                  <a:pt x="657990" y="605114"/>
                  <a:pt x="657959" y="619163"/>
                </a:cubicBezTo>
                <a:close/>
                <a:moveTo>
                  <a:pt x="446361" y="462201"/>
                </a:moveTo>
                <a:cubicBezTo>
                  <a:pt x="440251" y="439871"/>
                  <a:pt x="424435" y="421464"/>
                  <a:pt x="403279" y="412061"/>
                </a:cubicBezTo>
                <a:cubicBezTo>
                  <a:pt x="421666" y="394901"/>
                  <a:pt x="422662" y="366085"/>
                  <a:pt x="405501" y="347698"/>
                </a:cubicBezTo>
                <a:cubicBezTo>
                  <a:pt x="388342" y="329311"/>
                  <a:pt x="359525" y="328316"/>
                  <a:pt x="341138" y="345475"/>
                </a:cubicBezTo>
                <a:cubicBezTo>
                  <a:pt x="322751" y="362635"/>
                  <a:pt x="321756" y="391452"/>
                  <a:pt x="338916" y="409839"/>
                </a:cubicBezTo>
                <a:cubicBezTo>
                  <a:pt x="339630" y="410605"/>
                  <a:pt x="340372" y="411346"/>
                  <a:pt x="341138" y="412061"/>
                </a:cubicBezTo>
                <a:cubicBezTo>
                  <a:pt x="319982" y="421464"/>
                  <a:pt x="304167" y="439871"/>
                  <a:pt x="298057" y="462201"/>
                </a:cubicBezTo>
                <a:cubicBezTo>
                  <a:pt x="260992" y="421248"/>
                  <a:pt x="264144" y="358002"/>
                  <a:pt x="305098" y="320938"/>
                </a:cubicBezTo>
                <a:cubicBezTo>
                  <a:pt x="346050" y="283873"/>
                  <a:pt x="409296" y="287025"/>
                  <a:pt x="446361" y="327978"/>
                </a:cubicBezTo>
                <a:cubicBezTo>
                  <a:pt x="480841" y="366076"/>
                  <a:pt x="480841" y="424103"/>
                  <a:pt x="446361" y="462201"/>
                </a:cubicBezTo>
                <a:close/>
                <a:moveTo>
                  <a:pt x="620097" y="331080"/>
                </a:moveTo>
                <a:cubicBezTo>
                  <a:pt x="621247" y="310170"/>
                  <a:pt x="639130" y="294149"/>
                  <a:pt x="660040" y="295299"/>
                </a:cubicBezTo>
                <a:cubicBezTo>
                  <a:pt x="679344" y="296360"/>
                  <a:pt x="694760" y="311775"/>
                  <a:pt x="695821" y="331080"/>
                </a:cubicBezTo>
                <a:cubicBezTo>
                  <a:pt x="673056" y="346891"/>
                  <a:pt x="642862" y="346891"/>
                  <a:pt x="620097" y="331080"/>
                </a:cubicBezTo>
                <a:close/>
                <a:moveTo>
                  <a:pt x="643671" y="261976"/>
                </a:moveTo>
                <a:cubicBezTo>
                  <a:pt x="643671" y="254085"/>
                  <a:pt x="650068" y="247688"/>
                  <a:pt x="657959" y="247688"/>
                </a:cubicBezTo>
                <a:cubicBezTo>
                  <a:pt x="665849" y="247688"/>
                  <a:pt x="672246" y="254085"/>
                  <a:pt x="672246" y="261976"/>
                </a:cubicBezTo>
                <a:cubicBezTo>
                  <a:pt x="672246" y="269866"/>
                  <a:pt x="665849" y="276263"/>
                  <a:pt x="657959" y="276263"/>
                </a:cubicBezTo>
                <a:cubicBezTo>
                  <a:pt x="650068" y="276263"/>
                  <a:pt x="643671" y="269866"/>
                  <a:pt x="643671" y="261976"/>
                </a:cubicBezTo>
                <a:close/>
                <a:moveTo>
                  <a:pt x="657959" y="209588"/>
                </a:moveTo>
                <a:cubicBezTo>
                  <a:pt x="694720" y="209526"/>
                  <a:pt x="724570" y="239275"/>
                  <a:pt x="724634" y="276035"/>
                </a:cubicBezTo>
                <a:cubicBezTo>
                  <a:pt x="724658" y="290060"/>
                  <a:pt x="720250" y="303735"/>
                  <a:pt x="712042" y="315106"/>
                </a:cubicBezTo>
                <a:cubicBezTo>
                  <a:pt x="707245" y="301038"/>
                  <a:pt x="697180" y="289377"/>
                  <a:pt x="683962" y="282578"/>
                </a:cubicBezTo>
                <a:cubicBezTo>
                  <a:pt x="688676" y="276743"/>
                  <a:pt x="691263" y="269477"/>
                  <a:pt x="691296" y="261976"/>
                </a:cubicBezTo>
                <a:cubicBezTo>
                  <a:pt x="691296" y="243564"/>
                  <a:pt x="676371" y="228638"/>
                  <a:pt x="657959" y="228638"/>
                </a:cubicBezTo>
                <a:cubicBezTo>
                  <a:pt x="639547" y="228638"/>
                  <a:pt x="624621" y="243564"/>
                  <a:pt x="624621" y="261976"/>
                </a:cubicBezTo>
                <a:cubicBezTo>
                  <a:pt x="624656" y="269477"/>
                  <a:pt x="627242" y="276743"/>
                  <a:pt x="631955" y="282578"/>
                </a:cubicBezTo>
                <a:cubicBezTo>
                  <a:pt x="618738" y="289377"/>
                  <a:pt x="608673" y="301038"/>
                  <a:pt x="603876" y="315106"/>
                </a:cubicBezTo>
                <a:cubicBezTo>
                  <a:pt x="582360" y="285300"/>
                  <a:pt x="589082" y="243696"/>
                  <a:pt x="618887" y="222180"/>
                </a:cubicBezTo>
                <a:cubicBezTo>
                  <a:pt x="630259" y="213971"/>
                  <a:pt x="643933" y="209565"/>
                  <a:pt x="657959" y="209588"/>
                </a:cubicBezTo>
                <a:close/>
              </a:path>
            </a:pathLst>
          </a:custGeom>
          <a:noFill/>
          <a:ln w="9525" cap="flat">
            <a:solidFill>
              <a:srgbClr val="002060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" name="Graphic 10" descr="Clipboard Badge outline">
            <a:extLst>
              <a:ext uri="{FF2B5EF4-FFF2-40B4-BE49-F238E27FC236}">
                <a16:creationId xmlns:a16="http://schemas.microsoft.com/office/drawing/2014/main" xmlns="" id="{DEC8D50F-E58F-B27E-6081-A8150EBBC7DF}"/>
              </a:ext>
            </a:extLst>
          </p:cNvPr>
          <p:cNvGrpSpPr/>
          <p:nvPr/>
        </p:nvGrpSpPr>
        <p:grpSpPr>
          <a:xfrm>
            <a:off x="605355" y="5393597"/>
            <a:ext cx="549953" cy="622964"/>
            <a:chOff x="1296286" y="5187440"/>
            <a:chExt cx="571500" cy="762200"/>
          </a:xfrm>
          <a:noFill/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21713D5-29AF-6A37-16CB-383E5FF5C585}"/>
                </a:ext>
              </a:extLst>
            </p:cNvPr>
            <p:cNvSpPr/>
            <p:nvPr/>
          </p:nvSpPr>
          <p:spPr>
            <a:xfrm>
              <a:off x="1548696" y="5235266"/>
              <a:ext cx="66677" cy="66675"/>
            </a:xfrm>
            <a:custGeom>
              <a:avLst/>
              <a:gdLst>
                <a:gd name="connsiteX0" fmla="*/ 33340 w 66677"/>
                <a:gd name="connsiteY0" fmla="*/ 66675 h 66675"/>
                <a:gd name="connsiteX1" fmla="*/ 66677 w 66677"/>
                <a:gd name="connsiteY1" fmla="*/ 33338 h 66675"/>
                <a:gd name="connsiteX2" fmla="*/ 33340 w 66677"/>
                <a:gd name="connsiteY2" fmla="*/ 0 h 66675"/>
                <a:gd name="connsiteX3" fmla="*/ 32387 w 66677"/>
                <a:gd name="connsiteY3" fmla="*/ 0 h 66675"/>
                <a:gd name="connsiteX4" fmla="*/ 2 w 66677"/>
                <a:gd name="connsiteY4" fmla="*/ 33338 h 66675"/>
                <a:gd name="connsiteX5" fmla="*/ 33340 w 66677"/>
                <a:gd name="connsiteY5" fmla="*/ 66675 h 66675"/>
                <a:gd name="connsiteX6" fmla="*/ 32711 w 66677"/>
                <a:gd name="connsiteY6" fmla="*/ 19050 h 66675"/>
                <a:gd name="connsiteX7" fmla="*/ 33340 w 66677"/>
                <a:gd name="connsiteY7" fmla="*/ 19050 h 66675"/>
                <a:gd name="connsiteX8" fmla="*/ 47626 w 66677"/>
                <a:gd name="connsiteY8" fmla="*/ 33338 h 66675"/>
                <a:gd name="connsiteX9" fmla="*/ 33339 w 66677"/>
                <a:gd name="connsiteY9" fmla="*/ 47625 h 66675"/>
                <a:gd name="connsiteX10" fmla="*/ 19051 w 66677"/>
                <a:gd name="connsiteY10" fmla="*/ 33337 h 66675"/>
                <a:gd name="connsiteX11" fmla="*/ 19052 w 66677"/>
                <a:gd name="connsiteY11" fmla="*/ 33204 h 66675"/>
                <a:gd name="connsiteX12" fmla="*/ 32711 w 66677"/>
                <a:gd name="connsiteY12" fmla="*/ 1905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7" h="66675">
                  <a:moveTo>
                    <a:pt x="33340" y="66675"/>
                  </a:moveTo>
                  <a:cubicBezTo>
                    <a:pt x="51751" y="66675"/>
                    <a:pt x="66677" y="51749"/>
                    <a:pt x="66677" y="33338"/>
                  </a:cubicBezTo>
                  <a:cubicBezTo>
                    <a:pt x="66677" y="14926"/>
                    <a:pt x="51751" y="0"/>
                    <a:pt x="33340" y="0"/>
                  </a:cubicBezTo>
                  <a:lnTo>
                    <a:pt x="32387" y="0"/>
                  </a:lnTo>
                  <a:cubicBezTo>
                    <a:pt x="14265" y="324"/>
                    <a:pt x="-200" y="15213"/>
                    <a:pt x="2" y="33338"/>
                  </a:cubicBezTo>
                  <a:cubicBezTo>
                    <a:pt x="34" y="51736"/>
                    <a:pt x="14941" y="66644"/>
                    <a:pt x="33340" y="66675"/>
                  </a:cubicBezTo>
                  <a:close/>
                  <a:moveTo>
                    <a:pt x="32711" y="19050"/>
                  </a:moveTo>
                  <a:lnTo>
                    <a:pt x="33340" y="19050"/>
                  </a:lnTo>
                  <a:cubicBezTo>
                    <a:pt x="41230" y="19050"/>
                    <a:pt x="47627" y="25447"/>
                    <a:pt x="47626" y="33338"/>
                  </a:cubicBezTo>
                  <a:cubicBezTo>
                    <a:pt x="47626" y="41229"/>
                    <a:pt x="41229" y="47625"/>
                    <a:pt x="33339" y="47625"/>
                  </a:cubicBezTo>
                  <a:cubicBezTo>
                    <a:pt x="25447" y="47625"/>
                    <a:pt x="19051" y="41228"/>
                    <a:pt x="19051" y="33337"/>
                  </a:cubicBezTo>
                  <a:cubicBezTo>
                    <a:pt x="19051" y="33293"/>
                    <a:pt x="19052" y="33248"/>
                    <a:pt x="19052" y="33204"/>
                  </a:cubicBezTo>
                  <a:cubicBezTo>
                    <a:pt x="18930" y="25530"/>
                    <a:pt x="25037" y="19201"/>
                    <a:pt x="32711" y="190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96FCA4DE-EAB6-536E-AF00-35826969A8C3}"/>
                </a:ext>
              </a:extLst>
            </p:cNvPr>
            <p:cNvSpPr/>
            <p:nvPr/>
          </p:nvSpPr>
          <p:spPr>
            <a:xfrm>
              <a:off x="1391536" y="5454341"/>
              <a:ext cx="371475" cy="19050"/>
            </a:xfrm>
            <a:custGeom>
              <a:avLst/>
              <a:gdLst>
                <a:gd name="connsiteX0" fmla="*/ 0 w 371475"/>
                <a:gd name="connsiteY0" fmla="*/ 0 h 19050"/>
                <a:gd name="connsiteX1" fmla="*/ 371475 w 371475"/>
                <a:gd name="connsiteY1" fmla="*/ 0 h 19050"/>
                <a:gd name="connsiteX2" fmla="*/ 371475 w 371475"/>
                <a:gd name="connsiteY2" fmla="*/ 19050 h 19050"/>
                <a:gd name="connsiteX3" fmla="*/ 0 w 371475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9050">
                  <a:moveTo>
                    <a:pt x="0" y="0"/>
                  </a:moveTo>
                  <a:lnTo>
                    <a:pt x="371475" y="0"/>
                  </a:lnTo>
                  <a:lnTo>
                    <a:pt x="371475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1BBEA604-7336-B360-4D1D-AE48EFF4C596}"/>
                </a:ext>
              </a:extLst>
            </p:cNvPr>
            <p:cNvSpPr/>
            <p:nvPr/>
          </p:nvSpPr>
          <p:spPr>
            <a:xfrm>
              <a:off x="1391536" y="5530541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11CAF60E-49C8-9132-2DE6-24E7F825DEF6}"/>
                </a:ext>
              </a:extLst>
            </p:cNvPr>
            <p:cNvSpPr/>
            <p:nvPr/>
          </p:nvSpPr>
          <p:spPr>
            <a:xfrm>
              <a:off x="1620136" y="5730566"/>
              <a:ext cx="152400" cy="19050"/>
            </a:xfrm>
            <a:custGeom>
              <a:avLst/>
              <a:gdLst>
                <a:gd name="connsiteX0" fmla="*/ 0 w 152400"/>
                <a:gd name="connsiteY0" fmla="*/ 0 h 19050"/>
                <a:gd name="connsiteX1" fmla="*/ 152400 w 152400"/>
                <a:gd name="connsiteY1" fmla="*/ 0 h 19050"/>
                <a:gd name="connsiteX2" fmla="*/ 152400 w 152400"/>
                <a:gd name="connsiteY2" fmla="*/ 19050 h 19050"/>
                <a:gd name="connsiteX3" fmla="*/ 0 w 1524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19050">
                  <a:moveTo>
                    <a:pt x="0" y="0"/>
                  </a:moveTo>
                  <a:lnTo>
                    <a:pt x="152400" y="0"/>
                  </a:lnTo>
                  <a:lnTo>
                    <a:pt x="1524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CC4C71E2-DAC8-C15C-2F6D-FF9953647AF2}"/>
                </a:ext>
              </a:extLst>
            </p:cNvPr>
            <p:cNvSpPr/>
            <p:nvPr/>
          </p:nvSpPr>
          <p:spPr>
            <a:xfrm>
              <a:off x="1388287" y="5606740"/>
              <a:ext cx="199129" cy="268938"/>
            </a:xfrm>
            <a:custGeom>
              <a:avLst/>
              <a:gdLst>
                <a:gd name="connsiteX0" fmla="*/ 56017 w 199129"/>
                <a:gd name="connsiteY0" fmla="*/ 268939 h 268938"/>
                <a:gd name="connsiteX1" fmla="*/ 99546 w 199129"/>
                <a:gd name="connsiteY1" fmla="*/ 187024 h 268938"/>
                <a:gd name="connsiteX2" fmla="*/ 143075 w 199129"/>
                <a:gd name="connsiteY2" fmla="*/ 268939 h 268938"/>
                <a:gd name="connsiteX3" fmla="*/ 159934 w 199129"/>
                <a:gd name="connsiteY3" fmla="*/ 233001 h 268938"/>
                <a:gd name="connsiteX4" fmla="*/ 199130 w 199129"/>
                <a:gd name="connsiteY4" fmla="*/ 239125 h 268938"/>
                <a:gd name="connsiteX5" fmla="*/ 155753 w 199129"/>
                <a:gd name="connsiteY5" fmla="*/ 157334 h 268938"/>
                <a:gd name="connsiteX6" fmla="*/ 169516 w 199129"/>
                <a:gd name="connsiteY6" fmla="*/ 135065 h 268938"/>
                <a:gd name="connsiteX7" fmla="*/ 182718 w 199129"/>
                <a:gd name="connsiteY7" fmla="*/ 121920 h 268938"/>
                <a:gd name="connsiteX8" fmla="*/ 182718 w 199129"/>
                <a:gd name="connsiteY8" fmla="*/ 105032 h 268938"/>
                <a:gd name="connsiteX9" fmla="*/ 181489 w 199129"/>
                <a:gd name="connsiteY9" fmla="*/ 72190 h 268938"/>
                <a:gd name="connsiteX10" fmla="*/ 181489 w 199129"/>
                <a:gd name="connsiteY10" fmla="*/ 53464 h 268938"/>
                <a:gd name="connsiteX11" fmla="*/ 169516 w 199129"/>
                <a:gd name="connsiteY11" fmla="*/ 41491 h 268938"/>
                <a:gd name="connsiteX12" fmla="*/ 162763 w 199129"/>
                <a:gd name="connsiteY12" fmla="*/ 26137 h 268938"/>
                <a:gd name="connsiteX13" fmla="*/ 146475 w 199129"/>
                <a:gd name="connsiteY13" fmla="*/ 19355 h 268938"/>
                <a:gd name="connsiteX14" fmla="*/ 145275 w 199129"/>
                <a:gd name="connsiteY14" fmla="*/ 19355 h 268938"/>
                <a:gd name="connsiteX15" fmla="*/ 132074 w 199129"/>
                <a:gd name="connsiteY15" fmla="*/ 6163 h 268938"/>
                <a:gd name="connsiteX16" fmla="*/ 123501 w 199129"/>
                <a:gd name="connsiteY16" fmla="*/ 4544 h 268938"/>
                <a:gd name="connsiteX17" fmla="*/ 115176 w 199129"/>
                <a:gd name="connsiteY17" fmla="*/ 6163 h 268938"/>
                <a:gd name="connsiteX18" fmla="*/ 99546 w 199129"/>
                <a:gd name="connsiteY18" fmla="*/ 0 h 268938"/>
                <a:gd name="connsiteX19" fmla="*/ 82401 w 199129"/>
                <a:gd name="connsiteY19" fmla="*/ 7363 h 268938"/>
                <a:gd name="connsiteX20" fmla="*/ 72876 w 199129"/>
                <a:gd name="connsiteY20" fmla="*/ 5410 h 268938"/>
                <a:gd name="connsiteX21" fmla="*/ 63684 w 199129"/>
                <a:gd name="connsiteY21" fmla="*/ 7363 h 268938"/>
                <a:gd name="connsiteX22" fmla="*/ 51711 w 199129"/>
                <a:gd name="connsiteY22" fmla="*/ 19336 h 268938"/>
                <a:gd name="connsiteX23" fmla="*/ 36366 w 199129"/>
                <a:gd name="connsiteY23" fmla="*/ 26089 h 268938"/>
                <a:gd name="connsiteX24" fmla="*/ 29623 w 199129"/>
                <a:gd name="connsiteY24" fmla="*/ 43587 h 268938"/>
                <a:gd name="connsiteX25" fmla="*/ 16421 w 199129"/>
                <a:gd name="connsiteY25" fmla="*/ 56788 h 268938"/>
                <a:gd name="connsiteX26" fmla="*/ 16421 w 199129"/>
                <a:gd name="connsiteY26" fmla="*/ 73676 h 268938"/>
                <a:gd name="connsiteX27" fmla="*/ 10287 w 199129"/>
                <a:gd name="connsiteY27" fmla="*/ 89326 h 268938"/>
                <a:gd name="connsiteX28" fmla="*/ 17650 w 199129"/>
                <a:gd name="connsiteY28" fmla="*/ 106471 h 268938"/>
                <a:gd name="connsiteX29" fmla="*/ 17650 w 199129"/>
                <a:gd name="connsiteY29" fmla="*/ 125197 h 268938"/>
                <a:gd name="connsiteX30" fmla="*/ 29623 w 199129"/>
                <a:gd name="connsiteY30" fmla="*/ 137170 h 268938"/>
                <a:gd name="connsiteX31" fmla="*/ 36366 w 199129"/>
                <a:gd name="connsiteY31" fmla="*/ 152515 h 268938"/>
                <a:gd name="connsiteX32" fmla="*/ 43367 w 199129"/>
                <a:gd name="connsiteY32" fmla="*/ 157277 h 268938"/>
                <a:gd name="connsiteX33" fmla="*/ 0 w 199129"/>
                <a:gd name="connsiteY33" fmla="*/ 239049 h 268938"/>
                <a:gd name="connsiteX34" fmla="*/ 39205 w 199129"/>
                <a:gd name="connsiteY34" fmla="*/ 232925 h 268938"/>
                <a:gd name="connsiteX35" fmla="*/ 148752 w 199129"/>
                <a:gd name="connsiteY35" fmla="*/ 211979 h 268938"/>
                <a:gd name="connsiteX36" fmla="*/ 142008 w 199129"/>
                <a:gd name="connsiteY36" fmla="*/ 226362 h 268938"/>
                <a:gd name="connsiteX37" fmla="*/ 114005 w 199129"/>
                <a:gd name="connsiteY37" fmla="*/ 173670 h 268938"/>
                <a:gd name="connsiteX38" fmla="*/ 116729 w 199129"/>
                <a:gd name="connsiteY38" fmla="*/ 171288 h 268938"/>
                <a:gd name="connsiteX39" fmla="*/ 126254 w 199129"/>
                <a:gd name="connsiteY39" fmla="*/ 173251 h 268938"/>
                <a:gd name="connsiteX40" fmla="*/ 135455 w 199129"/>
                <a:gd name="connsiteY40" fmla="*/ 171288 h 268938"/>
                <a:gd name="connsiteX41" fmla="*/ 140113 w 199129"/>
                <a:gd name="connsiteY41" fmla="*/ 168488 h 268938"/>
                <a:gd name="connsiteX42" fmla="*/ 164478 w 199129"/>
                <a:gd name="connsiteY42" fmla="*/ 214427 h 268938"/>
                <a:gd name="connsiteX43" fmla="*/ 34976 w 199129"/>
                <a:gd name="connsiteY43" fmla="*/ 117434 h 268938"/>
                <a:gd name="connsiteX44" fmla="*/ 35157 w 199129"/>
                <a:gd name="connsiteY44" fmla="*/ 113910 h 268938"/>
                <a:gd name="connsiteX45" fmla="*/ 40310 w 199129"/>
                <a:gd name="connsiteY45" fmla="*/ 101661 h 268938"/>
                <a:gd name="connsiteX46" fmla="*/ 30604 w 199129"/>
                <a:gd name="connsiteY46" fmla="*/ 92593 h 268938"/>
                <a:gd name="connsiteX47" fmla="*/ 29289 w 199129"/>
                <a:gd name="connsiteY47" fmla="*/ 89326 h 268938"/>
                <a:gd name="connsiteX48" fmla="*/ 30842 w 199129"/>
                <a:gd name="connsiteY48" fmla="*/ 86068 h 268938"/>
                <a:gd name="connsiteX49" fmla="*/ 38462 w 199129"/>
                <a:gd name="connsiteY49" fmla="*/ 77210 h 268938"/>
                <a:gd name="connsiteX50" fmla="*/ 34014 w 199129"/>
                <a:gd name="connsiteY50" fmla="*/ 66418 h 268938"/>
                <a:gd name="connsiteX51" fmla="*/ 34204 w 199129"/>
                <a:gd name="connsiteY51" fmla="*/ 63561 h 268938"/>
                <a:gd name="connsiteX52" fmla="*/ 36185 w 199129"/>
                <a:gd name="connsiteY52" fmla="*/ 61456 h 268938"/>
                <a:gd name="connsiteX53" fmla="*/ 49292 w 199129"/>
                <a:gd name="connsiteY53" fmla="*/ 56626 h 268938"/>
                <a:gd name="connsiteX54" fmla="*/ 48625 w 199129"/>
                <a:gd name="connsiteY54" fmla="*/ 42672 h 268938"/>
                <a:gd name="connsiteX55" fmla="*/ 49825 w 199129"/>
                <a:gd name="connsiteY55" fmla="*/ 39548 h 268938"/>
                <a:gd name="connsiteX56" fmla="*/ 52749 w 199129"/>
                <a:gd name="connsiteY56" fmla="*/ 38348 h 268938"/>
                <a:gd name="connsiteX57" fmla="*/ 64741 w 199129"/>
                <a:gd name="connsiteY57" fmla="*/ 37681 h 268938"/>
                <a:gd name="connsiteX58" fmla="*/ 69313 w 199129"/>
                <a:gd name="connsiteY58" fmla="*/ 26585 h 268938"/>
                <a:gd name="connsiteX59" fmla="*/ 71485 w 199129"/>
                <a:gd name="connsiteY59" fmla="*/ 24680 h 268938"/>
                <a:gd name="connsiteX60" fmla="*/ 72857 w 199129"/>
                <a:gd name="connsiteY60" fmla="*/ 24403 h 268938"/>
                <a:gd name="connsiteX61" fmla="*/ 74990 w 199129"/>
                <a:gd name="connsiteY61" fmla="*/ 24870 h 268938"/>
                <a:gd name="connsiteX62" fmla="*/ 87249 w 199129"/>
                <a:gd name="connsiteY62" fmla="*/ 30023 h 268938"/>
                <a:gd name="connsiteX63" fmla="*/ 96317 w 199129"/>
                <a:gd name="connsiteY63" fmla="*/ 20308 h 268938"/>
                <a:gd name="connsiteX64" fmla="*/ 99546 w 199129"/>
                <a:gd name="connsiteY64" fmla="*/ 19050 h 268938"/>
                <a:gd name="connsiteX65" fmla="*/ 102794 w 199129"/>
                <a:gd name="connsiteY65" fmla="*/ 20603 h 268938"/>
                <a:gd name="connsiteX66" fmla="*/ 111662 w 199129"/>
                <a:gd name="connsiteY66" fmla="*/ 28223 h 268938"/>
                <a:gd name="connsiteX67" fmla="*/ 122453 w 199129"/>
                <a:gd name="connsiteY67" fmla="*/ 23775 h 268938"/>
                <a:gd name="connsiteX68" fmla="*/ 123520 w 199129"/>
                <a:gd name="connsiteY68" fmla="*/ 23594 h 268938"/>
                <a:gd name="connsiteX69" fmla="*/ 125292 w 199129"/>
                <a:gd name="connsiteY69" fmla="*/ 23956 h 268938"/>
                <a:gd name="connsiteX70" fmla="*/ 127397 w 199129"/>
                <a:gd name="connsiteY70" fmla="*/ 25946 h 268938"/>
                <a:gd name="connsiteX71" fmla="*/ 132521 w 199129"/>
                <a:gd name="connsiteY71" fmla="*/ 39043 h 268938"/>
                <a:gd name="connsiteX72" fmla="*/ 146475 w 199129"/>
                <a:gd name="connsiteY72" fmla="*/ 38376 h 268938"/>
                <a:gd name="connsiteX73" fmla="*/ 149333 w 199129"/>
                <a:gd name="connsiteY73" fmla="*/ 39586 h 268938"/>
                <a:gd name="connsiteX74" fmla="*/ 150533 w 199129"/>
                <a:gd name="connsiteY74" fmla="*/ 42520 h 268938"/>
                <a:gd name="connsiteX75" fmla="*/ 151200 w 199129"/>
                <a:gd name="connsiteY75" fmla="*/ 54502 h 268938"/>
                <a:gd name="connsiteX76" fmla="*/ 162306 w 199129"/>
                <a:gd name="connsiteY76" fmla="*/ 59074 h 268938"/>
                <a:gd name="connsiteX77" fmla="*/ 164154 w 199129"/>
                <a:gd name="connsiteY77" fmla="*/ 61246 h 268938"/>
                <a:gd name="connsiteX78" fmla="*/ 163973 w 199129"/>
                <a:gd name="connsiteY78" fmla="*/ 64770 h 268938"/>
                <a:gd name="connsiteX79" fmla="*/ 158810 w 199129"/>
                <a:gd name="connsiteY79" fmla="*/ 77019 h 268938"/>
                <a:gd name="connsiteX80" fmla="*/ 168526 w 199129"/>
                <a:gd name="connsiteY80" fmla="*/ 86087 h 268938"/>
                <a:gd name="connsiteX81" fmla="*/ 169840 w 199129"/>
                <a:gd name="connsiteY81" fmla="*/ 89345 h 268938"/>
                <a:gd name="connsiteX82" fmla="*/ 168754 w 199129"/>
                <a:gd name="connsiteY82" fmla="*/ 92088 h 268938"/>
                <a:gd name="connsiteX83" fmla="*/ 160515 w 199129"/>
                <a:gd name="connsiteY83" fmla="*/ 101013 h 268938"/>
                <a:gd name="connsiteX84" fmla="*/ 165135 w 199129"/>
                <a:gd name="connsiteY84" fmla="*/ 112262 h 268938"/>
                <a:gd name="connsiteX85" fmla="*/ 164954 w 199129"/>
                <a:gd name="connsiteY85" fmla="*/ 115119 h 268938"/>
                <a:gd name="connsiteX86" fmla="*/ 162973 w 199129"/>
                <a:gd name="connsiteY86" fmla="*/ 117224 h 268938"/>
                <a:gd name="connsiteX87" fmla="*/ 149866 w 199129"/>
                <a:gd name="connsiteY87" fmla="*/ 122054 h 268938"/>
                <a:gd name="connsiteX88" fmla="*/ 150524 w 199129"/>
                <a:gd name="connsiteY88" fmla="*/ 136008 h 268938"/>
                <a:gd name="connsiteX89" fmla="*/ 149333 w 199129"/>
                <a:gd name="connsiteY89" fmla="*/ 139122 h 268938"/>
                <a:gd name="connsiteX90" fmla="*/ 146399 w 199129"/>
                <a:gd name="connsiteY90" fmla="*/ 140332 h 268938"/>
                <a:gd name="connsiteX91" fmla="*/ 134417 w 199129"/>
                <a:gd name="connsiteY91" fmla="*/ 140989 h 268938"/>
                <a:gd name="connsiteX92" fmla="*/ 129845 w 199129"/>
                <a:gd name="connsiteY92" fmla="*/ 152095 h 268938"/>
                <a:gd name="connsiteX93" fmla="*/ 127673 w 199129"/>
                <a:gd name="connsiteY93" fmla="*/ 153953 h 268938"/>
                <a:gd name="connsiteX94" fmla="*/ 126292 w 199129"/>
                <a:gd name="connsiteY94" fmla="*/ 154229 h 268938"/>
                <a:gd name="connsiteX95" fmla="*/ 124158 w 199129"/>
                <a:gd name="connsiteY95" fmla="*/ 153762 h 268938"/>
                <a:gd name="connsiteX96" fmla="*/ 111833 w 199129"/>
                <a:gd name="connsiteY96" fmla="*/ 148590 h 268938"/>
                <a:gd name="connsiteX97" fmla="*/ 102765 w 199129"/>
                <a:gd name="connsiteY97" fmla="*/ 158315 h 268938"/>
                <a:gd name="connsiteX98" fmla="*/ 99508 w 199129"/>
                <a:gd name="connsiteY98" fmla="*/ 159630 h 268938"/>
                <a:gd name="connsiteX99" fmla="*/ 96250 w 199129"/>
                <a:gd name="connsiteY99" fmla="*/ 158077 h 268938"/>
                <a:gd name="connsiteX100" fmla="*/ 87392 w 199129"/>
                <a:gd name="connsiteY100" fmla="*/ 150457 h 268938"/>
                <a:gd name="connsiteX101" fmla="*/ 76600 w 199129"/>
                <a:gd name="connsiteY101" fmla="*/ 154905 h 268938"/>
                <a:gd name="connsiteX102" fmla="*/ 75533 w 199129"/>
                <a:gd name="connsiteY102" fmla="*/ 155077 h 268938"/>
                <a:gd name="connsiteX103" fmla="*/ 73762 w 199129"/>
                <a:gd name="connsiteY103" fmla="*/ 154715 h 268938"/>
                <a:gd name="connsiteX104" fmla="*/ 71657 w 199129"/>
                <a:gd name="connsiteY104" fmla="*/ 152734 h 268938"/>
                <a:gd name="connsiteX105" fmla="*/ 66532 w 199129"/>
                <a:gd name="connsiteY105" fmla="*/ 139637 h 268938"/>
                <a:gd name="connsiteX106" fmla="*/ 52578 w 199129"/>
                <a:gd name="connsiteY106" fmla="*/ 140294 h 268938"/>
                <a:gd name="connsiteX107" fmla="*/ 49721 w 199129"/>
                <a:gd name="connsiteY107" fmla="*/ 139094 h 268938"/>
                <a:gd name="connsiteX108" fmla="*/ 48511 w 199129"/>
                <a:gd name="connsiteY108" fmla="*/ 136160 h 268938"/>
                <a:gd name="connsiteX109" fmla="*/ 47854 w 199129"/>
                <a:gd name="connsiteY109" fmla="*/ 124178 h 268938"/>
                <a:gd name="connsiteX110" fmla="*/ 36747 w 199129"/>
                <a:gd name="connsiteY110" fmla="*/ 119606 h 268938"/>
                <a:gd name="connsiteX111" fmla="*/ 34976 w 199129"/>
                <a:gd name="connsiteY111" fmla="*/ 117434 h 268938"/>
                <a:gd name="connsiteX112" fmla="*/ 59446 w 199129"/>
                <a:gd name="connsiteY112" fmla="*/ 167640 h 268938"/>
                <a:gd name="connsiteX113" fmla="*/ 67066 w 199129"/>
                <a:gd name="connsiteY113" fmla="*/ 172479 h 268938"/>
                <a:gd name="connsiteX114" fmla="*/ 75638 w 199129"/>
                <a:gd name="connsiteY114" fmla="*/ 174089 h 268938"/>
                <a:gd name="connsiteX115" fmla="*/ 83963 w 199129"/>
                <a:gd name="connsiteY115" fmla="*/ 172479 h 268938"/>
                <a:gd name="connsiteX116" fmla="*/ 85258 w 199129"/>
                <a:gd name="connsiteY116" fmla="*/ 173431 h 268938"/>
                <a:gd name="connsiteX117" fmla="*/ 57140 w 199129"/>
                <a:gd name="connsiteY117" fmla="*/ 226314 h 268938"/>
                <a:gd name="connsiteX118" fmla="*/ 50397 w 199129"/>
                <a:gd name="connsiteY118" fmla="*/ 211932 h 268938"/>
                <a:gd name="connsiteX119" fmla="*/ 34681 w 199129"/>
                <a:gd name="connsiteY119" fmla="*/ 214379 h 26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99129" h="268938">
                  <a:moveTo>
                    <a:pt x="56017" y="268939"/>
                  </a:moveTo>
                  <a:lnTo>
                    <a:pt x="99546" y="187024"/>
                  </a:lnTo>
                  <a:lnTo>
                    <a:pt x="143075" y="268939"/>
                  </a:lnTo>
                  <a:lnTo>
                    <a:pt x="159934" y="233001"/>
                  </a:lnTo>
                  <a:lnTo>
                    <a:pt x="199130" y="239125"/>
                  </a:lnTo>
                  <a:lnTo>
                    <a:pt x="155753" y="157334"/>
                  </a:lnTo>
                  <a:cubicBezTo>
                    <a:pt x="164525" y="153496"/>
                    <a:pt x="170006" y="144628"/>
                    <a:pt x="169516" y="135065"/>
                  </a:cubicBezTo>
                  <a:cubicBezTo>
                    <a:pt x="175616" y="132806"/>
                    <a:pt x="180433" y="128010"/>
                    <a:pt x="182718" y="121920"/>
                  </a:cubicBezTo>
                  <a:cubicBezTo>
                    <a:pt x="184861" y="116495"/>
                    <a:pt x="184861" y="110458"/>
                    <a:pt x="182718" y="105032"/>
                  </a:cubicBezTo>
                  <a:cubicBezTo>
                    <a:pt x="191352" y="95588"/>
                    <a:pt x="190805" y="80963"/>
                    <a:pt x="181489" y="72190"/>
                  </a:cubicBezTo>
                  <a:cubicBezTo>
                    <a:pt x="184099" y="66221"/>
                    <a:pt x="184099" y="59433"/>
                    <a:pt x="181489" y="53464"/>
                  </a:cubicBezTo>
                  <a:cubicBezTo>
                    <a:pt x="179183" y="48084"/>
                    <a:pt x="174896" y="43797"/>
                    <a:pt x="169516" y="41491"/>
                  </a:cubicBezTo>
                  <a:cubicBezTo>
                    <a:pt x="169240" y="35714"/>
                    <a:pt x="166834" y="30245"/>
                    <a:pt x="162763" y="26137"/>
                  </a:cubicBezTo>
                  <a:cubicBezTo>
                    <a:pt x="158479" y="21760"/>
                    <a:pt x="152600" y="19312"/>
                    <a:pt x="146475" y="19355"/>
                  </a:cubicBezTo>
                  <a:cubicBezTo>
                    <a:pt x="146075" y="19355"/>
                    <a:pt x="145675" y="19355"/>
                    <a:pt x="145275" y="19355"/>
                  </a:cubicBezTo>
                  <a:cubicBezTo>
                    <a:pt x="143005" y="13246"/>
                    <a:pt x="138184" y="8430"/>
                    <a:pt x="132074" y="6163"/>
                  </a:cubicBezTo>
                  <a:cubicBezTo>
                    <a:pt x="129342" y="5095"/>
                    <a:pt x="126435" y="4547"/>
                    <a:pt x="123501" y="4544"/>
                  </a:cubicBezTo>
                  <a:cubicBezTo>
                    <a:pt x="120647" y="4536"/>
                    <a:pt x="117819" y="5087"/>
                    <a:pt x="115176" y="6163"/>
                  </a:cubicBezTo>
                  <a:cubicBezTo>
                    <a:pt x="110892" y="2271"/>
                    <a:pt x="105333" y="79"/>
                    <a:pt x="99546" y="0"/>
                  </a:cubicBezTo>
                  <a:cubicBezTo>
                    <a:pt x="93056" y="-30"/>
                    <a:pt x="86847" y="2636"/>
                    <a:pt x="82401" y="7363"/>
                  </a:cubicBezTo>
                  <a:cubicBezTo>
                    <a:pt x="79386" y="6090"/>
                    <a:pt x="76149" y="5426"/>
                    <a:pt x="72876" y="5410"/>
                  </a:cubicBezTo>
                  <a:cubicBezTo>
                    <a:pt x="69709" y="5406"/>
                    <a:pt x="66576" y="6071"/>
                    <a:pt x="63684" y="7363"/>
                  </a:cubicBezTo>
                  <a:cubicBezTo>
                    <a:pt x="58307" y="9675"/>
                    <a:pt x="54023" y="13960"/>
                    <a:pt x="51711" y="19336"/>
                  </a:cubicBezTo>
                  <a:cubicBezTo>
                    <a:pt x="45938" y="19615"/>
                    <a:pt x="40472" y="22020"/>
                    <a:pt x="36366" y="26089"/>
                  </a:cubicBezTo>
                  <a:cubicBezTo>
                    <a:pt x="31695" y="30673"/>
                    <a:pt x="29236" y="37053"/>
                    <a:pt x="29623" y="43587"/>
                  </a:cubicBezTo>
                  <a:cubicBezTo>
                    <a:pt x="23512" y="45857"/>
                    <a:pt x="18692" y="50677"/>
                    <a:pt x="16421" y="56788"/>
                  </a:cubicBezTo>
                  <a:cubicBezTo>
                    <a:pt x="14266" y="62211"/>
                    <a:pt x="14266" y="68254"/>
                    <a:pt x="16421" y="73676"/>
                  </a:cubicBezTo>
                  <a:cubicBezTo>
                    <a:pt x="12535" y="77969"/>
                    <a:pt x="10353" y="83535"/>
                    <a:pt x="10287" y="89326"/>
                  </a:cubicBezTo>
                  <a:cubicBezTo>
                    <a:pt x="10258" y="95814"/>
                    <a:pt x="12924" y="102024"/>
                    <a:pt x="17650" y="106471"/>
                  </a:cubicBezTo>
                  <a:cubicBezTo>
                    <a:pt x="15040" y="112440"/>
                    <a:pt x="15040" y="119228"/>
                    <a:pt x="17650" y="125197"/>
                  </a:cubicBezTo>
                  <a:cubicBezTo>
                    <a:pt x="19962" y="130574"/>
                    <a:pt x="24246" y="134858"/>
                    <a:pt x="29623" y="137170"/>
                  </a:cubicBezTo>
                  <a:cubicBezTo>
                    <a:pt x="29893" y="142943"/>
                    <a:pt x="32296" y="148411"/>
                    <a:pt x="36366" y="152515"/>
                  </a:cubicBezTo>
                  <a:cubicBezTo>
                    <a:pt x="38387" y="154521"/>
                    <a:pt x="40759" y="156135"/>
                    <a:pt x="43367" y="157277"/>
                  </a:cubicBezTo>
                  <a:lnTo>
                    <a:pt x="0" y="239049"/>
                  </a:lnTo>
                  <a:lnTo>
                    <a:pt x="39205" y="232925"/>
                  </a:lnTo>
                  <a:close/>
                  <a:moveTo>
                    <a:pt x="148752" y="211979"/>
                  </a:moveTo>
                  <a:lnTo>
                    <a:pt x="142008" y="226362"/>
                  </a:lnTo>
                  <a:lnTo>
                    <a:pt x="114005" y="173670"/>
                  </a:lnTo>
                  <a:cubicBezTo>
                    <a:pt x="114975" y="172950"/>
                    <a:pt x="115887" y="172154"/>
                    <a:pt x="116729" y="171288"/>
                  </a:cubicBezTo>
                  <a:cubicBezTo>
                    <a:pt x="119742" y="172570"/>
                    <a:pt x="122980" y="173238"/>
                    <a:pt x="126254" y="173251"/>
                  </a:cubicBezTo>
                  <a:cubicBezTo>
                    <a:pt x="129426" y="173258"/>
                    <a:pt x="132562" y="172589"/>
                    <a:pt x="135455" y="171288"/>
                  </a:cubicBezTo>
                  <a:cubicBezTo>
                    <a:pt x="137107" y="170531"/>
                    <a:pt x="138670" y="169592"/>
                    <a:pt x="140113" y="168488"/>
                  </a:cubicBezTo>
                  <a:lnTo>
                    <a:pt x="164478" y="214427"/>
                  </a:lnTo>
                  <a:close/>
                  <a:moveTo>
                    <a:pt x="34976" y="117434"/>
                  </a:moveTo>
                  <a:cubicBezTo>
                    <a:pt x="34568" y="116281"/>
                    <a:pt x="34634" y="115015"/>
                    <a:pt x="35157" y="113910"/>
                  </a:cubicBezTo>
                  <a:lnTo>
                    <a:pt x="40310" y="101661"/>
                  </a:lnTo>
                  <a:lnTo>
                    <a:pt x="30604" y="92593"/>
                  </a:lnTo>
                  <a:cubicBezTo>
                    <a:pt x="29729" y="91735"/>
                    <a:pt x="29252" y="90551"/>
                    <a:pt x="29289" y="89326"/>
                  </a:cubicBezTo>
                  <a:cubicBezTo>
                    <a:pt x="29360" y="88078"/>
                    <a:pt x="29917" y="86908"/>
                    <a:pt x="30842" y="86068"/>
                  </a:cubicBezTo>
                  <a:lnTo>
                    <a:pt x="38462" y="77210"/>
                  </a:lnTo>
                  <a:lnTo>
                    <a:pt x="34014" y="66418"/>
                  </a:lnTo>
                  <a:cubicBezTo>
                    <a:pt x="33738" y="65473"/>
                    <a:pt x="33805" y="64461"/>
                    <a:pt x="34204" y="63561"/>
                  </a:cubicBezTo>
                  <a:cubicBezTo>
                    <a:pt x="34515" y="62597"/>
                    <a:pt x="35242" y="61824"/>
                    <a:pt x="36185" y="61456"/>
                  </a:cubicBezTo>
                  <a:lnTo>
                    <a:pt x="49292" y="56626"/>
                  </a:lnTo>
                  <a:lnTo>
                    <a:pt x="48625" y="42672"/>
                  </a:lnTo>
                  <a:cubicBezTo>
                    <a:pt x="48505" y="41499"/>
                    <a:pt x="48951" y="40340"/>
                    <a:pt x="49825" y="39548"/>
                  </a:cubicBezTo>
                  <a:cubicBezTo>
                    <a:pt x="50615" y="38795"/>
                    <a:pt x="51659" y="38367"/>
                    <a:pt x="52749" y="38348"/>
                  </a:cubicBezTo>
                  <a:lnTo>
                    <a:pt x="64741" y="37681"/>
                  </a:lnTo>
                  <a:lnTo>
                    <a:pt x="69313" y="26585"/>
                  </a:lnTo>
                  <a:cubicBezTo>
                    <a:pt x="69780" y="25705"/>
                    <a:pt x="70553" y="25028"/>
                    <a:pt x="71485" y="24680"/>
                  </a:cubicBezTo>
                  <a:cubicBezTo>
                    <a:pt x="71917" y="24489"/>
                    <a:pt x="72385" y="24395"/>
                    <a:pt x="72857" y="24403"/>
                  </a:cubicBezTo>
                  <a:cubicBezTo>
                    <a:pt x="73592" y="24417"/>
                    <a:pt x="74317" y="24576"/>
                    <a:pt x="74990" y="24870"/>
                  </a:cubicBezTo>
                  <a:lnTo>
                    <a:pt x="87249" y="30023"/>
                  </a:lnTo>
                  <a:lnTo>
                    <a:pt x="96317" y="20308"/>
                  </a:lnTo>
                  <a:cubicBezTo>
                    <a:pt x="97173" y="19461"/>
                    <a:pt x="98342" y="19005"/>
                    <a:pt x="99546" y="19050"/>
                  </a:cubicBezTo>
                  <a:cubicBezTo>
                    <a:pt x="100790" y="19123"/>
                    <a:pt x="101956" y="19680"/>
                    <a:pt x="102794" y="20603"/>
                  </a:cubicBezTo>
                  <a:lnTo>
                    <a:pt x="111662" y="28223"/>
                  </a:lnTo>
                  <a:lnTo>
                    <a:pt x="122453" y="23775"/>
                  </a:lnTo>
                  <a:cubicBezTo>
                    <a:pt x="122793" y="23643"/>
                    <a:pt x="123156" y="23581"/>
                    <a:pt x="123520" y="23594"/>
                  </a:cubicBezTo>
                  <a:cubicBezTo>
                    <a:pt x="124128" y="23604"/>
                    <a:pt x="124729" y="23727"/>
                    <a:pt x="125292" y="23956"/>
                  </a:cubicBezTo>
                  <a:cubicBezTo>
                    <a:pt x="126257" y="24270"/>
                    <a:pt x="127029" y="25001"/>
                    <a:pt x="127397" y="25946"/>
                  </a:cubicBezTo>
                  <a:lnTo>
                    <a:pt x="132521" y="39043"/>
                  </a:lnTo>
                  <a:lnTo>
                    <a:pt x="146475" y="38376"/>
                  </a:lnTo>
                  <a:cubicBezTo>
                    <a:pt x="147562" y="38322"/>
                    <a:pt x="148616" y="38767"/>
                    <a:pt x="149333" y="39586"/>
                  </a:cubicBezTo>
                  <a:cubicBezTo>
                    <a:pt x="150091" y="40376"/>
                    <a:pt x="150521" y="41424"/>
                    <a:pt x="150533" y="42520"/>
                  </a:cubicBezTo>
                  <a:lnTo>
                    <a:pt x="151200" y="54502"/>
                  </a:lnTo>
                  <a:lnTo>
                    <a:pt x="162306" y="59074"/>
                  </a:lnTo>
                  <a:cubicBezTo>
                    <a:pt x="163159" y="59557"/>
                    <a:pt x="163814" y="60327"/>
                    <a:pt x="164154" y="61246"/>
                  </a:cubicBezTo>
                  <a:cubicBezTo>
                    <a:pt x="164562" y="62399"/>
                    <a:pt x="164496" y="63665"/>
                    <a:pt x="163973" y="64770"/>
                  </a:cubicBezTo>
                  <a:lnTo>
                    <a:pt x="158810" y="77019"/>
                  </a:lnTo>
                  <a:lnTo>
                    <a:pt x="168526" y="86087"/>
                  </a:lnTo>
                  <a:cubicBezTo>
                    <a:pt x="169401" y="86941"/>
                    <a:pt x="169878" y="88123"/>
                    <a:pt x="169840" y="89345"/>
                  </a:cubicBezTo>
                  <a:cubicBezTo>
                    <a:pt x="169825" y="90361"/>
                    <a:pt x="169439" y="91336"/>
                    <a:pt x="168754" y="92088"/>
                  </a:cubicBezTo>
                  <a:lnTo>
                    <a:pt x="160515" y="101013"/>
                  </a:lnTo>
                  <a:lnTo>
                    <a:pt x="165135" y="112262"/>
                  </a:lnTo>
                  <a:cubicBezTo>
                    <a:pt x="165421" y="113205"/>
                    <a:pt x="165356" y="114219"/>
                    <a:pt x="164954" y="115119"/>
                  </a:cubicBezTo>
                  <a:cubicBezTo>
                    <a:pt x="164641" y="116081"/>
                    <a:pt x="163914" y="116854"/>
                    <a:pt x="162973" y="117224"/>
                  </a:cubicBezTo>
                  <a:lnTo>
                    <a:pt x="149866" y="122054"/>
                  </a:lnTo>
                  <a:lnTo>
                    <a:pt x="150524" y="136008"/>
                  </a:lnTo>
                  <a:cubicBezTo>
                    <a:pt x="150654" y="137177"/>
                    <a:pt x="150210" y="138338"/>
                    <a:pt x="149333" y="139122"/>
                  </a:cubicBezTo>
                  <a:cubicBezTo>
                    <a:pt x="148541" y="139879"/>
                    <a:pt x="147495" y="140310"/>
                    <a:pt x="146399" y="140332"/>
                  </a:cubicBezTo>
                  <a:lnTo>
                    <a:pt x="134417" y="140989"/>
                  </a:lnTo>
                  <a:lnTo>
                    <a:pt x="129845" y="152095"/>
                  </a:lnTo>
                  <a:cubicBezTo>
                    <a:pt x="129366" y="152955"/>
                    <a:pt x="128596" y="153613"/>
                    <a:pt x="127673" y="153953"/>
                  </a:cubicBezTo>
                  <a:cubicBezTo>
                    <a:pt x="127237" y="154140"/>
                    <a:pt x="126766" y="154235"/>
                    <a:pt x="126292" y="154229"/>
                  </a:cubicBezTo>
                  <a:cubicBezTo>
                    <a:pt x="125557" y="154215"/>
                    <a:pt x="124832" y="154057"/>
                    <a:pt x="124158" y="153762"/>
                  </a:cubicBezTo>
                  <a:lnTo>
                    <a:pt x="111833" y="148590"/>
                  </a:lnTo>
                  <a:lnTo>
                    <a:pt x="102765" y="158315"/>
                  </a:lnTo>
                  <a:cubicBezTo>
                    <a:pt x="101910" y="159189"/>
                    <a:pt x="100730" y="159665"/>
                    <a:pt x="99508" y="159630"/>
                  </a:cubicBezTo>
                  <a:cubicBezTo>
                    <a:pt x="98260" y="159559"/>
                    <a:pt x="97090" y="159002"/>
                    <a:pt x="96250" y="158077"/>
                  </a:cubicBezTo>
                  <a:lnTo>
                    <a:pt x="87392" y="150457"/>
                  </a:lnTo>
                  <a:lnTo>
                    <a:pt x="76600" y="154905"/>
                  </a:lnTo>
                  <a:cubicBezTo>
                    <a:pt x="76259" y="155032"/>
                    <a:pt x="75897" y="155090"/>
                    <a:pt x="75533" y="155077"/>
                  </a:cubicBezTo>
                  <a:cubicBezTo>
                    <a:pt x="74925" y="155072"/>
                    <a:pt x="74324" y="154949"/>
                    <a:pt x="73762" y="154715"/>
                  </a:cubicBezTo>
                  <a:cubicBezTo>
                    <a:pt x="72796" y="154407"/>
                    <a:pt x="72021" y="153679"/>
                    <a:pt x="71657" y="152734"/>
                  </a:cubicBezTo>
                  <a:lnTo>
                    <a:pt x="66532" y="139637"/>
                  </a:lnTo>
                  <a:lnTo>
                    <a:pt x="52578" y="140294"/>
                  </a:lnTo>
                  <a:cubicBezTo>
                    <a:pt x="51492" y="140352"/>
                    <a:pt x="50439" y="139910"/>
                    <a:pt x="49721" y="139094"/>
                  </a:cubicBezTo>
                  <a:cubicBezTo>
                    <a:pt x="48962" y="138303"/>
                    <a:pt x="48531" y="137256"/>
                    <a:pt x="48511" y="136160"/>
                  </a:cubicBezTo>
                  <a:lnTo>
                    <a:pt x="47854" y="124178"/>
                  </a:lnTo>
                  <a:lnTo>
                    <a:pt x="36747" y="119606"/>
                  </a:lnTo>
                  <a:cubicBezTo>
                    <a:pt x="35921" y="119112"/>
                    <a:pt x="35293" y="118344"/>
                    <a:pt x="34976" y="117434"/>
                  </a:cubicBezTo>
                  <a:close/>
                  <a:moveTo>
                    <a:pt x="59446" y="167640"/>
                  </a:moveTo>
                  <a:cubicBezTo>
                    <a:pt x="61637" y="169745"/>
                    <a:pt x="64228" y="171391"/>
                    <a:pt x="67066" y="172479"/>
                  </a:cubicBezTo>
                  <a:cubicBezTo>
                    <a:pt x="69798" y="173542"/>
                    <a:pt x="72705" y="174088"/>
                    <a:pt x="75638" y="174089"/>
                  </a:cubicBezTo>
                  <a:cubicBezTo>
                    <a:pt x="78492" y="174101"/>
                    <a:pt x="81320" y="173554"/>
                    <a:pt x="83963" y="172479"/>
                  </a:cubicBezTo>
                  <a:cubicBezTo>
                    <a:pt x="84372" y="172831"/>
                    <a:pt x="84830" y="173117"/>
                    <a:pt x="85258" y="173431"/>
                  </a:cubicBezTo>
                  <a:lnTo>
                    <a:pt x="57140" y="226314"/>
                  </a:lnTo>
                  <a:lnTo>
                    <a:pt x="50397" y="211932"/>
                  </a:lnTo>
                  <a:lnTo>
                    <a:pt x="34681" y="214379"/>
                  </a:ln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79FB650C-157F-5504-F9E1-D4FD0647C0E0}"/>
                </a:ext>
              </a:extLst>
            </p:cNvPr>
            <p:cNvSpPr/>
            <p:nvPr/>
          </p:nvSpPr>
          <p:spPr>
            <a:xfrm>
              <a:off x="1434741" y="5642955"/>
              <a:ext cx="106222" cy="106222"/>
            </a:xfrm>
            <a:custGeom>
              <a:avLst/>
              <a:gdLst>
                <a:gd name="connsiteX0" fmla="*/ 53092 w 106222"/>
                <a:gd name="connsiteY0" fmla="*/ 106223 h 106222"/>
                <a:gd name="connsiteX1" fmla="*/ 106223 w 106222"/>
                <a:gd name="connsiteY1" fmla="*/ 53130 h 106222"/>
                <a:gd name="connsiteX2" fmla="*/ 53130 w 106222"/>
                <a:gd name="connsiteY2" fmla="*/ 0 h 106222"/>
                <a:gd name="connsiteX3" fmla="*/ 0 w 106222"/>
                <a:gd name="connsiteY3" fmla="*/ 53092 h 106222"/>
                <a:gd name="connsiteX4" fmla="*/ 0 w 106222"/>
                <a:gd name="connsiteY4" fmla="*/ 53111 h 106222"/>
                <a:gd name="connsiteX5" fmla="*/ 53092 w 106222"/>
                <a:gd name="connsiteY5" fmla="*/ 106223 h 106222"/>
                <a:gd name="connsiteX6" fmla="*/ 53092 w 106222"/>
                <a:gd name="connsiteY6" fmla="*/ 19060 h 106222"/>
                <a:gd name="connsiteX7" fmla="*/ 87173 w 106222"/>
                <a:gd name="connsiteY7" fmla="*/ 53102 h 106222"/>
                <a:gd name="connsiteX8" fmla="*/ 53130 w 106222"/>
                <a:gd name="connsiteY8" fmla="*/ 87182 h 106222"/>
                <a:gd name="connsiteX9" fmla="*/ 19050 w 106222"/>
                <a:gd name="connsiteY9" fmla="*/ 53140 h 106222"/>
                <a:gd name="connsiteX10" fmla="*/ 19050 w 106222"/>
                <a:gd name="connsiteY10" fmla="*/ 53111 h 106222"/>
                <a:gd name="connsiteX11" fmla="*/ 53092 w 106222"/>
                <a:gd name="connsiteY11" fmla="*/ 19031 h 1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6222" h="106222">
                  <a:moveTo>
                    <a:pt x="53092" y="106223"/>
                  </a:moveTo>
                  <a:cubicBezTo>
                    <a:pt x="82425" y="106233"/>
                    <a:pt x="106212" y="82463"/>
                    <a:pt x="106223" y="53130"/>
                  </a:cubicBezTo>
                  <a:cubicBezTo>
                    <a:pt x="106233" y="23798"/>
                    <a:pt x="82463" y="11"/>
                    <a:pt x="53130" y="0"/>
                  </a:cubicBezTo>
                  <a:cubicBezTo>
                    <a:pt x="23798" y="-10"/>
                    <a:pt x="11" y="23760"/>
                    <a:pt x="0" y="53092"/>
                  </a:cubicBezTo>
                  <a:cubicBezTo>
                    <a:pt x="0" y="53099"/>
                    <a:pt x="0" y="53105"/>
                    <a:pt x="0" y="53111"/>
                  </a:cubicBezTo>
                  <a:cubicBezTo>
                    <a:pt x="6" y="82434"/>
                    <a:pt x="23770" y="106207"/>
                    <a:pt x="53092" y="106223"/>
                  </a:cubicBezTo>
                  <a:close/>
                  <a:moveTo>
                    <a:pt x="53092" y="19060"/>
                  </a:moveTo>
                  <a:cubicBezTo>
                    <a:pt x="71904" y="19049"/>
                    <a:pt x="87162" y="34290"/>
                    <a:pt x="87173" y="53102"/>
                  </a:cubicBezTo>
                  <a:cubicBezTo>
                    <a:pt x="87183" y="71914"/>
                    <a:pt x="71942" y="87172"/>
                    <a:pt x="53130" y="87182"/>
                  </a:cubicBezTo>
                  <a:cubicBezTo>
                    <a:pt x="34319" y="87193"/>
                    <a:pt x="19061" y="71952"/>
                    <a:pt x="19050" y="53140"/>
                  </a:cubicBezTo>
                  <a:cubicBezTo>
                    <a:pt x="19050" y="53130"/>
                    <a:pt x="19050" y="53121"/>
                    <a:pt x="19050" y="53111"/>
                  </a:cubicBezTo>
                  <a:cubicBezTo>
                    <a:pt x="19055" y="34306"/>
                    <a:pt x="34287" y="19058"/>
                    <a:pt x="53092" y="19031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7EB179EB-0F98-966C-5C99-DC080B1D082C}"/>
                </a:ext>
              </a:extLst>
            </p:cNvPr>
            <p:cNvSpPr/>
            <p:nvPr/>
          </p:nvSpPr>
          <p:spPr>
            <a:xfrm>
              <a:off x="1296286" y="5187440"/>
              <a:ext cx="571500" cy="762200"/>
            </a:xfrm>
            <a:custGeom>
              <a:avLst/>
              <a:gdLst>
                <a:gd name="connsiteX0" fmla="*/ 571500 w 571500"/>
                <a:gd name="connsiteY0" fmla="*/ 104775 h 762200"/>
                <a:gd name="connsiteX1" fmla="*/ 533400 w 571500"/>
                <a:gd name="connsiteY1" fmla="*/ 66675 h 762200"/>
                <a:gd name="connsiteX2" fmla="*/ 390525 w 571500"/>
                <a:gd name="connsiteY2" fmla="*/ 66675 h 762200"/>
                <a:gd name="connsiteX3" fmla="*/ 390525 w 571500"/>
                <a:gd name="connsiteY3" fmla="*/ 47625 h 762200"/>
                <a:gd name="connsiteX4" fmla="*/ 342900 w 571500"/>
                <a:gd name="connsiteY4" fmla="*/ 0 h 762200"/>
                <a:gd name="connsiteX5" fmla="*/ 228600 w 571500"/>
                <a:gd name="connsiteY5" fmla="*/ 0 h 762200"/>
                <a:gd name="connsiteX6" fmla="*/ 180975 w 571500"/>
                <a:gd name="connsiteY6" fmla="*/ 47625 h 762200"/>
                <a:gd name="connsiteX7" fmla="*/ 180975 w 571500"/>
                <a:gd name="connsiteY7" fmla="*/ 66675 h 762200"/>
                <a:gd name="connsiteX8" fmla="*/ 38100 w 571500"/>
                <a:gd name="connsiteY8" fmla="*/ 66675 h 762200"/>
                <a:gd name="connsiteX9" fmla="*/ 0 w 571500"/>
                <a:gd name="connsiteY9" fmla="*/ 104775 h 762200"/>
                <a:gd name="connsiteX10" fmla="*/ 0 w 571500"/>
                <a:gd name="connsiteY10" fmla="*/ 724100 h 762200"/>
                <a:gd name="connsiteX11" fmla="*/ 38100 w 571500"/>
                <a:gd name="connsiteY11" fmla="*/ 762200 h 762200"/>
                <a:gd name="connsiteX12" fmla="*/ 533400 w 571500"/>
                <a:gd name="connsiteY12" fmla="*/ 762200 h 762200"/>
                <a:gd name="connsiteX13" fmla="*/ 571500 w 571500"/>
                <a:gd name="connsiteY13" fmla="*/ 724100 h 762200"/>
                <a:gd name="connsiteX14" fmla="*/ 161925 w 571500"/>
                <a:gd name="connsiteY14" fmla="*/ 85725 h 762200"/>
                <a:gd name="connsiteX15" fmla="*/ 200025 w 571500"/>
                <a:gd name="connsiteY15" fmla="*/ 85725 h 762200"/>
                <a:gd name="connsiteX16" fmla="*/ 200025 w 571500"/>
                <a:gd name="connsiteY16" fmla="*/ 47625 h 762200"/>
                <a:gd name="connsiteX17" fmla="*/ 228600 w 571500"/>
                <a:gd name="connsiteY17" fmla="*/ 19050 h 762200"/>
                <a:gd name="connsiteX18" fmla="*/ 342900 w 571500"/>
                <a:gd name="connsiteY18" fmla="*/ 19050 h 762200"/>
                <a:gd name="connsiteX19" fmla="*/ 371475 w 571500"/>
                <a:gd name="connsiteY19" fmla="*/ 47625 h 762200"/>
                <a:gd name="connsiteX20" fmla="*/ 371475 w 571500"/>
                <a:gd name="connsiteY20" fmla="*/ 85725 h 762200"/>
                <a:gd name="connsiteX21" fmla="*/ 409575 w 571500"/>
                <a:gd name="connsiteY21" fmla="*/ 85725 h 762200"/>
                <a:gd name="connsiteX22" fmla="*/ 409575 w 571500"/>
                <a:gd name="connsiteY22" fmla="*/ 162125 h 762200"/>
                <a:gd name="connsiteX23" fmla="*/ 161925 w 571500"/>
                <a:gd name="connsiteY23" fmla="*/ 162125 h 762200"/>
                <a:gd name="connsiteX24" fmla="*/ 533400 w 571500"/>
                <a:gd name="connsiteY24" fmla="*/ 743150 h 762200"/>
                <a:gd name="connsiteX25" fmla="*/ 38100 w 571500"/>
                <a:gd name="connsiteY25" fmla="*/ 743150 h 762200"/>
                <a:gd name="connsiteX26" fmla="*/ 19050 w 571500"/>
                <a:gd name="connsiteY26" fmla="*/ 724100 h 762200"/>
                <a:gd name="connsiteX27" fmla="*/ 19050 w 571500"/>
                <a:gd name="connsiteY27" fmla="*/ 104775 h 762200"/>
                <a:gd name="connsiteX28" fmla="*/ 38100 w 571500"/>
                <a:gd name="connsiteY28" fmla="*/ 85725 h 762200"/>
                <a:gd name="connsiteX29" fmla="*/ 142875 w 571500"/>
                <a:gd name="connsiteY29" fmla="*/ 85725 h 762200"/>
                <a:gd name="connsiteX30" fmla="*/ 142875 w 571500"/>
                <a:gd name="connsiteY30" fmla="*/ 181175 h 762200"/>
                <a:gd name="connsiteX31" fmla="*/ 428625 w 571500"/>
                <a:gd name="connsiteY31" fmla="*/ 181175 h 762200"/>
                <a:gd name="connsiteX32" fmla="*/ 428625 w 571500"/>
                <a:gd name="connsiteY32" fmla="*/ 85725 h 762200"/>
                <a:gd name="connsiteX33" fmla="*/ 533400 w 571500"/>
                <a:gd name="connsiteY33" fmla="*/ 85725 h 762200"/>
                <a:gd name="connsiteX34" fmla="*/ 552450 w 571500"/>
                <a:gd name="connsiteY34" fmla="*/ 104775 h 762200"/>
                <a:gd name="connsiteX35" fmla="*/ 552450 w 571500"/>
                <a:gd name="connsiteY35" fmla="*/ 724100 h 762200"/>
                <a:gd name="connsiteX36" fmla="*/ 533400 w 571500"/>
                <a:gd name="connsiteY36" fmla="*/ 743150 h 7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71500" h="762200">
                  <a:moveTo>
                    <a:pt x="571500" y="104775"/>
                  </a:moveTo>
                  <a:cubicBezTo>
                    <a:pt x="571500" y="83733"/>
                    <a:pt x="554442" y="66675"/>
                    <a:pt x="533400" y="66675"/>
                  </a:cubicBezTo>
                  <a:lnTo>
                    <a:pt x="390525" y="66675"/>
                  </a:lnTo>
                  <a:lnTo>
                    <a:pt x="390525" y="47625"/>
                  </a:lnTo>
                  <a:cubicBezTo>
                    <a:pt x="390488" y="21338"/>
                    <a:pt x="369187" y="37"/>
                    <a:pt x="342900" y="0"/>
                  </a:cubicBezTo>
                  <a:lnTo>
                    <a:pt x="228600" y="0"/>
                  </a:lnTo>
                  <a:cubicBezTo>
                    <a:pt x="202310" y="32"/>
                    <a:pt x="181006" y="21335"/>
                    <a:pt x="180975" y="47625"/>
                  </a:cubicBezTo>
                  <a:lnTo>
                    <a:pt x="180975" y="66675"/>
                  </a:lnTo>
                  <a:lnTo>
                    <a:pt x="38100" y="66675"/>
                  </a:lnTo>
                  <a:cubicBezTo>
                    <a:pt x="17069" y="66702"/>
                    <a:pt x="27" y="83744"/>
                    <a:pt x="0" y="104775"/>
                  </a:cubicBezTo>
                  <a:lnTo>
                    <a:pt x="0" y="724100"/>
                  </a:lnTo>
                  <a:cubicBezTo>
                    <a:pt x="0" y="745142"/>
                    <a:pt x="17058" y="762200"/>
                    <a:pt x="38100" y="762200"/>
                  </a:cubicBezTo>
                  <a:lnTo>
                    <a:pt x="533400" y="762200"/>
                  </a:lnTo>
                  <a:cubicBezTo>
                    <a:pt x="554442" y="762200"/>
                    <a:pt x="571500" y="745142"/>
                    <a:pt x="571500" y="724100"/>
                  </a:cubicBezTo>
                  <a:close/>
                  <a:moveTo>
                    <a:pt x="161925" y="85725"/>
                  </a:moveTo>
                  <a:lnTo>
                    <a:pt x="200025" y="85725"/>
                  </a:lnTo>
                  <a:lnTo>
                    <a:pt x="200025" y="47625"/>
                  </a:lnTo>
                  <a:cubicBezTo>
                    <a:pt x="200025" y="31843"/>
                    <a:pt x="212818" y="19050"/>
                    <a:pt x="228600" y="19050"/>
                  </a:cubicBezTo>
                  <a:lnTo>
                    <a:pt x="342900" y="19050"/>
                  </a:lnTo>
                  <a:cubicBezTo>
                    <a:pt x="358682" y="19050"/>
                    <a:pt x="371475" y="31843"/>
                    <a:pt x="371475" y="47625"/>
                  </a:cubicBezTo>
                  <a:lnTo>
                    <a:pt x="371475" y="85725"/>
                  </a:lnTo>
                  <a:lnTo>
                    <a:pt x="409575" y="85725"/>
                  </a:lnTo>
                  <a:lnTo>
                    <a:pt x="409575" y="162125"/>
                  </a:lnTo>
                  <a:lnTo>
                    <a:pt x="161925" y="162125"/>
                  </a:lnTo>
                  <a:close/>
                  <a:moveTo>
                    <a:pt x="533400" y="743150"/>
                  </a:moveTo>
                  <a:lnTo>
                    <a:pt x="38100" y="743150"/>
                  </a:lnTo>
                  <a:cubicBezTo>
                    <a:pt x="27579" y="743150"/>
                    <a:pt x="19050" y="734621"/>
                    <a:pt x="19050" y="724100"/>
                  </a:cubicBezTo>
                  <a:lnTo>
                    <a:pt x="19050" y="104775"/>
                  </a:lnTo>
                  <a:cubicBezTo>
                    <a:pt x="19050" y="94254"/>
                    <a:pt x="27579" y="85725"/>
                    <a:pt x="38100" y="85725"/>
                  </a:cubicBezTo>
                  <a:lnTo>
                    <a:pt x="142875" y="85725"/>
                  </a:lnTo>
                  <a:lnTo>
                    <a:pt x="142875" y="181175"/>
                  </a:lnTo>
                  <a:lnTo>
                    <a:pt x="428625" y="181175"/>
                  </a:lnTo>
                  <a:lnTo>
                    <a:pt x="428625" y="85725"/>
                  </a:lnTo>
                  <a:lnTo>
                    <a:pt x="533400" y="85725"/>
                  </a:lnTo>
                  <a:cubicBezTo>
                    <a:pt x="543921" y="85725"/>
                    <a:pt x="552450" y="94254"/>
                    <a:pt x="552450" y="104775"/>
                  </a:cubicBezTo>
                  <a:lnTo>
                    <a:pt x="552450" y="724100"/>
                  </a:lnTo>
                  <a:cubicBezTo>
                    <a:pt x="552450" y="734621"/>
                    <a:pt x="543921" y="743150"/>
                    <a:pt x="533400" y="743150"/>
                  </a:cubicBezTo>
                  <a:close/>
                </a:path>
              </a:pathLst>
            </a:custGeom>
            <a:grpFill/>
            <a:ln w="9525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2" name="Graphic 41" descr="Lightning bolt outline">
            <a:extLst>
              <a:ext uri="{FF2B5EF4-FFF2-40B4-BE49-F238E27FC236}">
                <a16:creationId xmlns:a16="http://schemas.microsoft.com/office/drawing/2014/main" xmlns="" id="{567213D3-B439-2635-6599-3C9517FA0D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8708" y="3301499"/>
            <a:ext cx="795565" cy="7955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AE057943-3DE0-FAC7-6D0D-DA49DF6D3A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02" y="272507"/>
            <a:ext cx="912735" cy="363131"/>
          </a:xfrm>
          <a:prstGeom prst="rect">
            <a:avLst/>
          </a:prstGeom>
        </p:spPr>
      </p:pic>
      <p:pic>
        <p:nvPicPr>
          <p:cNvPr id="26" name="Picture 2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62D07FC1-0D20-6A38-8C27-3214CCE00B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EE48FB-B94F-63E0-02B8-52B9936A98E5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275842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5 main methods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of component lifecycle?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xmlns="" id="{F0DF77A9-90DE-003E-31A0-76283F949D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87813" y="136472"/>
            <a:ext cx="559216" cy="55921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FB2DFDDE-5781-1A88-310A-7E69EDC57E9E}"/>
              </a:ext>
            </a:extLst>
          </p:cNvPr>
          <p:cNvGraphicFramePr/>
          <p:nvPr/>
        </p:nvGraphicFramePr>
        <p:xfrm>
          <a:off x="709825" y="1346886"/>
          <a:ext cx="9743991" cy="4861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8C1C1F-5D15-43E5-0787-B79891C9B9D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761735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942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Controlled Components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Differences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btw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Controlled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Uncontrolled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Components?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are characteristics of controlled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advantages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of using controlled components in React forms?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How to handle forms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How can you handle multiple input fields in a controlled form?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How do you handle form validation in a controlled component?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In what scenarios might using uncontrolled components be advantageous?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13: Controlled &amp; Uncontrolled Components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3FD3BA46-1BD3-D0BA-6D21-2053E5D8D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1894485-18DC-FDD3-7211-F95E63FC32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74" y="1510221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C7A44A-50C7-B186-EA03-ACF7CAB630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373" y="1902010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A824FC1-846E-B835-1CCD-849D1C2D482C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75151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Controlled Components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478998" y="1071612"/>
            <a:ext cx="43542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controlled component is a component whose form elements (like input fields or checkboxes)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controlled by the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application.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12970B-0B7F-A1BA-F7A3-8017BC17A7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738" b="31299"/>
          <a:stretch/>
        </p:blipFill>
        <p:spPr>
          <a:xfrm>
            <a:off x="5588000" y="3390732"/>
            <a:ext cx="6487011" cy="1469861"/>
          </a:xfrm>
          <a:prstGeom prst="rect">
            <a:avLst/>
          </a:prstGeom>
        </p:spPr>
      </p:pic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xmlns="" id="{B1FC52C0-8D0F-973F-9310-AB1E33D8C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" b="-45742"/>
          <a:stretch/>
        </p:blipFill>
        <p:spPr>
          <a:xfrm>
            <a:off x="784225" y="3166792"/>
            <a:ext cx="3724275" cy="25406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DCFBFF9-D511-8CD9-FF0B-291D469F74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03" b="56834"/>
          <a:stretch/>
        </p:blipFill>
        <p:spPr>
          <a:xfrm>
            <a:off x="5588000" y="2038041"/>
            <a:ext cx="6487011" cy="1469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7EAF4AD-0C90-4E33-6C9D-104974A666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1" b="83000"/>
          <a:stretch/>
        </p:blipFill>
        <p:spPr>
          <a:xfrm>
            <a:off x="5588000" y="1107536"/>
            <a:ext cx="6487011" cy="9714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2BBE7E0-987B-0164-607D-0215B224A8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366" b="-516"/>
          <a:stretch/>
        </p:blipFill>
        <p:spPr>
          <a:xfrm>
            <a:off x="5588000" y="4815506"/>
            <a:ext cx="6487011" cy="1834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AD2A81-C263-4819-D368-0FB9F89F52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23" y="279640"/>
            <a:ext cx="896828" cy="356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5508366-9C4C-6B34-68C6-49776C09AA5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8933372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Differences</a:t>
            </a:r>
            <a:r>
              <a:rPr lang="en-US" sz="2400" b="1" dirty="0">
                <a:solidFill>
                  <a:schemeClr val="bg1"/>
                </a:solidFill>
              </a:rPr>
              <a:t> btw </a:t>
            </a:r>
            <a:r>
              <a:rPr lang="en-US" sz="2400" b="1" dirty="0">
                <a:solidFill>
                  <a:srgbClr val="FFFF00"/>
                </a:solidFill>
              </a:rPr>
              <a:t>Controlled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Uncontrolled</a:t>
            </a:r>
            <a:r>
              <a:rPr lang="en-US" sz="2400" b="1" dirty="0">
                <a:solidFill>
                  <a:schemeClr val="bg1"/>
                </a:solidFill>
              </a:rPr>
              <a:t>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112EBE-489A-9198-3A3D-EA0EA9D73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69" b="83196"/>
          <a:stretch/>
        </p:blipFill>
        <p:spPr>
          <a:xfrm>
            <a:off x="562896" y="1103610"/>
            <a:ext cx="5291835" cy="940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FA91363-1455-D8BC-E96A-144FC62DB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07" y="1127766"/>
            <a:ext cx="5356370" cy="5571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66AA1B-11F6-E70D-7947-26EF4A9F08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02" y="287353"/>
            <a:ext cx="896828" cy="356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D77B11-258E-5633-70B7-BC521C6BC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96" r="14169" b="56698"/>
          <a:stretch/>
        </p:blipFill>
        <p:spPr>
          <a:xfrm>
            <a:off x="562896" y="2043954"/>
            <a:ext cx="5291835" cy="1516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BBB5FBB-5322-25C8-9379-3B8140D95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691" r="14169" b="789"/>
          <a:stretch/>
        </p:blipFill>
        <p:spPr>
          <a:xfrm>
            <a:off x="562895" y="3560782"/>
            <a:ext cx="5291835" cy="3162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78C3C8-447A-E117-A7D4-012921280A8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016110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Differences</a:t>
            </a:r>
            <a:r>
              <a:rPr lang="en-US" sz="2400" b="1" dirty="0">
                <a:solidFill>
                  <a:schemeClr val="bg1"/>
                </a:solidFill>
              </a:rPr>
              <a:t> btw </a:t>
            </a:r>
            <a:r>
              <a:rPr lang="en-US" sz="2400" b="1" dirty="0">
                <a:solidFill>
                  <a:srgbClr val="FFFF00"/>
                </a:solidFill>
              </a:rPr>
              <a:t>Controlled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Uncontrolled</a:t>
            </a:r>
            <a:r>
              <a:rPr lang="en-US" sz="2400" b="1" dirty="0">
                <a:solidFill>
                  <a:schemeClr val="bg1"/>
                </a:solidFill>
              </a:rPr>
              <a:t>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66AA1B-11F6-E70D-7947-26EF4A9F0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02" y="271024"/>
            <a:ext cx="896828" cy="356802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F0E0B954-B4C8-1F7B-BF7E-9F4DC4CB97A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5" y="1450337"/>
          <a:ext cx="10983110" cy="483616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6448">
                  <a:extLst>
                    <a:ext uri="{9D8B030D-6E8A-4147-A177-3AD203B41FA5}">
                      <a16:colId xmlns:a16="http://schemas.microsoft.com/office/drawing/2014/main" xmlns="" val="312534454"/>
                    </a:ext>
                  </a:extLst>
                </a:gridCol>
                <a:gridCol w="5846662">
                  <a:extLst>
                    <a:ext uri="{9D8B030D-6E8A-4147-A177-3AD203B41FA5}">
                      <a16:colId xmlns:a16="http://schemas.microsoft.com/office/drawing/2014/main" xmlns="" val="3786215524"/>
                    </a:ext>
                  </a:extLst>
                </a:gridCol>
              </a:tblGrid>
              <a:tr h="821927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Controlled Components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Uncontrolled Components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33934505"/>
                  </a:ext>
                </a:extLst>
              </a:tr>
              <a:tr h="647822">
                <a:tc>
                  <a:txBody>
                    <a:bodyPr/>
                    <a:lstStyle/>
                    <a:p>
                      <a:r>
                        <a:rPr lang="en-IN" sz="1800" dirty="0"/>
                        <a:t>1.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Values are controlled by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Values are not controlled by React state.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474462777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Event handlers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React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 explicit state update; values can be accessed </a:t>
                      </a:r>
                      <a:r>
                        <a:rPr lang="en-US" sz="1800" b="1" dirty="0"/>
                        <a:t>directly from the DOM</a:t>
                      </a:r>
                      <a:r>
                        <a:rPr lang="en-US" sz="1800" dirty="0"/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49167246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3. Don’t depend on </a:t>
                      </a:r>
                      <a:r>
                        <a:rPr lang="en-IN" sz="1800" dirty="0" err="1"/>
                        <a:t>useRef</a:t>
                      </a:r>
                      <a:r>
                        <a:rPr lang="en-IN" sz="1800" dirty="0"/>
                        <a:t>().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Commonly uses </a:t>
                      </a:r>
                      <a:r>
                        <a:rPr lang="en-US" sz="1800" b="1" dirty="0" err="1"/>
                        <a:t>useRef</a:t>
                      </a:r>
                      <a:r>
                        <a:rPr lang="en-US" sz="1800" b="1" dirty="0"/>
                        <a:t>()</a:t>
                      </a:r>
                      <a:r>
                        <a:rPr lang="en-US" sz="1800" dirty="0"/>
                        <a:t> to access form element values.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040826760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4. </a:t>
                      </a:r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Re-renders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state changes.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Less re-rendering since values are not directly tied to React state.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546381452"/>
                  </a:ext>
                </a:extLst>
              </a:tr>
              <a:tr h="841603">
                <a:tc>
                  <a:txBody>
                    <a:bodyPr/>
                    <a:lstStyle/>
                    <a:p>
                      <a:r>
                        <a:rPr lang="en-IN" sz="1800" dirty="0"/>
                        <a:t>5. </a:t>
                      </a:r>
                      <a:r>
                        <a:rPr lang="en-US" sz="1800" dirty="0"/>
                        <a:t>A </a:t>
                      </a:r>
                      <a:r>
                        <a:rPr lang="en-US" sz="1800" b="1" dirty="0"/>
                        <a:t>recommended</a:t>
                      </a:r>
                      <a:r>
                        <a:rPr lang="en-US" sz="1800" dirty="0"/>
                        <a:t> and standard practice for form handling in React.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Useful in certain scenarios but less commonly considered a best practice.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787248977"/>
                  </a:ext>
                </a:extLst>
              </a:tr>
            </a:tbl>
          </a:graphicData>
        </a:graphic>
      </p:graphicFrame>
      <p:pic>
        <p:nvPicPr>
          <p:cNvPr id="11" name="Graphic 10" descr="Trophy with solid fill">
            <a:extLst>
              <a:ext uri="{FF2B5EF4-FFF2-40B4-BE49-F238E27FC236}">
                <a16:creationId xmlns:a16="http://schemas.microsoft.com/office/drawing/2014/main" xmlns="" id="{11184CC3-ADC7-0601-979B-DBC4E8B918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111716" y="5650981"/>
            <a:ext cx="408844" cy="405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966E37-54E5-5BE8-2509-5099F53BBD3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982481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characteristics of controlled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Characteristics of controlled components: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Control: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value of the form element is stored in the component's state.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Handling: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Changes to the form element trigger an event (e.g.,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onChange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input fields).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Update: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event handler updates the component's state with the new value of the form element.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Re-rendering: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component re-renders with the updated state, and the form element reflects the new value.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12970B-0B7F-A1BA-F7A3-8017BC17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65" y="1095011"/>
            <a:ext cx="6165446" cy="5596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E40D54-9D54-C26B-65A5-05121ED3354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782228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advantages</a:t>
            </a:r>
            <a:r>
              <a:rPr lang="en-US" sz="2400" b="1" dirty="0">
                <a:solidFill>
                  <a:schemeClr val="bg1"/>
                </a:solidFill>
              </a:rPr>
              <a:t> of using controlled components in React forms?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64348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 3 benefits of using controlled components in React forms: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controlled components, form elements have their values managed by React state, ensuring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source of truth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approach facilitates predictable and synchronized updates, making it easier to implement features such as form validation, and dynamic rendering, and seamless integration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React's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lifecycle methods.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Controlled components offer better control and maintainability compared to uncontrolled components, making them the best practice for handling forms in React applications.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E9D0AD-C92D-D9AB-44A4-74C18161A94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429454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handle forms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preferred and recommended approach for handling forms in React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controlled 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859222" y="13647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3D7FCE-16DE-9A5F-6DD3-9597517B41E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35542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handle multiple input fields in a controlled form?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Maintain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state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each input field and update them individually using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onChange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event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80322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D30288-ACB4-E060-C58B-9A0FAF53DE9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449899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handle form validation in a controlled component?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606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using conditional rendering based on the state and validate input values before updating the state.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580322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84DE84-15BC-244E-1EB0-5B47509D25B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8749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Disadvantages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35C35A5-D800-A256-1E2E-E0A18659C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 t="10681" r="5234" b="11248"/>
          <a:stretch/>
        </p:blipFill>
        <p:spPr bwMode="auto">
          <a:xfrm>
            <a:off x="774551" y="2125874"/>
            <a:ext cx="5248011" cy="34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6 Best Website Header Design Templates 2023 - uiCookies">
            <a:extLst>
              <a:ext uri="{FF2B5EF4-FFF2-40B4-BE49-F238E27FC236}">
                <a16:creationId xmlns:a16="http://schemas.microsoft.com/office/drawing/2014/main" xmlns="" id="{DE0AF202-5DB4-0F76-C5AE-3D3E95FB7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" t="8370" r="11660" b="22845"/>
          <a:stretch/>
        </p:blipFill>
        <p:spPr bwMode="auto">
          <a:xfrm>
            <a:off x="6629433" y="2154099"/>
            <a:ext cx="5248011" cy="33974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1CA1DA5-8826-401F-8418-A70C61945C23}"/>
              </a:ext>
            </a:extLst>
          </p:cNvPr>
          <p:cNvSpPr txBox="1"/>
          <p:nvPr/>
        </p:nvSpPr>
        <p:spPr>
          <a:xfrm>
            <a:off x="432190" y="1200198"/>
            <a:ext cx="6280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not a good choice for very small applications.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2E0364-3ED9-20D2-B0FA-F17CAA467BF1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56297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In what scenarios might using uncontrolled components be advantageous?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562896" y="1095011"/>
            <a:ext cx="49743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Uncontrolled components can be beneficial when integrating with non-React libraries, or when dealing with forms where controlled components are not possible.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55612CCD-D673-4059-3964-2E17902C1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028122" y="19026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8A832DB-B79F-6AB5-ACF3-DE4BE270673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791209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16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Code Splitting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Implement Code Splitting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Lazy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Suspense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methods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Code Splitting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the role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import() function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code splitting?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is the purpose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fallback prop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Suspense?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Can you dynamically load CSS files using code splitting in React?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How do you inspect and analyze the generated chunks in a React application?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14: Code Splitting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E1185F32-2819-B45F-0EBD-C47CE131A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FF9B5E4-364C-682C-D547-C74977CD35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9712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73C99AE-6F0B-6B40-07D0-148498690E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4920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1FC56B6-4208-3423-7EA6-9DB1D83703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320128"/>
            <a:ext cx="526291" cy="20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4DD3B02-9DDD-7804-0F24-1E49EF43251A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05257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EA383A6B-5A38-DDF8-6B14-BBA38CE81B06}"/>
              </a:ext>
            </a:extLst>
          </p:cNvPr>
          <p:cNvSpPr/>
          <p:nvPr/>
        </p:nvSpPr>
        <p:spPr>
          <a:xfrm>
            <a:off x="648725" y="2522322"/>
            <a:ext cx="1909302" cy="34830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Bundle project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Code Splitting</a:t>
            </a:r>
            <a:r>
              <a:rPr lang="en-US" sz="2400" b="1" dirty="0">
                <a:solidFill>
                  <a:schemeClr val="bg1"/>
                </a:solidFill>
              </a:rPr>
              <a:t>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F24BFC-91C8-85D7-8C7F-49E7C67053D8}"/>
              </a:ext>
            </a:extLst>
          </p:cNvPr>
          <p:cNvSpPr txBox="1"/>
          <p:nvPr/>
        </p:nvSpPr>
        <p:spPr>
          <a:xfrm>
            <a:off x="478998" y="1127766"/>
            <a:ext cx="5179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splitting is a technique to split the JavaScript bundle into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smaller chunks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loaded on-demand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9C75D69-4F7B-A245-D4E7-16C38B647D7B}"/>
              </a:ext>
            </a:extLst>
          </p:cNvPr>
          <p:cNvSpPr/>
          <p:nvPr/>
        </p:nvSpPr>
        <p:spPr>
          <a:xfrm>
            <a:off x="1067825" y="3417487"/>
            <a:ext cx="1168400" cy="533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65B77A1-89A4-4FFF-4F59-56BCD798F462}"/>
              </a:ext>
            </a:extLst>
          </p:cNvPr>
          <p:cNvSpPr/>
          <p:nvPr/>
        </p:nvSpPr>
        <p:spPr>
          <a:xfrm>
            <a:off x="1067825" y="4655009"/>
            <a:ext cx="1168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2C86425-AA21-17E1-43E9-609C30FF255B}"/>
              </a:ext>
            </a:extLst>
          </p:cNvPr>
          <p:cNvSpPr/>
          <p:nvPr/>
        </p:nvSpPr>
        <p:spPr>
          <a:xfrm>
            <a:off x="1067825" y="5278328"/>
            <a:ext cx="11684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.sass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5B97FC-68D1-CA6D-26E2-C1C18A8864F3}"/>
              </a:ext>
            </a:extLst>
          </p:cNvPr>
          <p:cNvSpPr/>
          <p:nvPr/>
        </p:nvSpPr>
        <p:spPr>
          <a:xfrm>
            <a:off x="1067825" y="4031690"/>
            <a:ext cx="11684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A5A1168-A9F5-9A19-2862-52F52880DC3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558027" y="4263833"/>
            <a:ext cx="1775304" cy="116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8329B6A-BC71-55DA-1B2F-819F1E515ECB}"/>
              </a:ext>
            </a:extLst>
          </p:cNvPr>
          <p:cNvSpPr/>
          <p:nvPr/>
        </p:nvSpPr>
        <p:spPr>
          <a:xfrm>
            <a:off x="6889313" y="3026311"/>
            <a:ext cx="1168400" cy="533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6BB5960-34B0-1A11-FC43-9DE10CDE25AF}"/>
              </a:ext>
            </a:extLst>
          </p:cNvPr>
          <p:cNvSpPr/>
          <p:nvPr/>
        </p:nvSpPr>
        <p:spPr>
          <a:xfrm>
            <a:off x="6889313" y="4263833"/>
            <a:ext cx="1168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286A0BA7-42ED-AC0A-32C9-E6DB5BDFC352}"/>
              </a:ext>
            </a:extLst>
          </p:cNvPr>
          <p:cNvSpPr/>
          <p:nvPr/>
        </p:nvSpPr>
        <p:spPr>
          <a:xfrm>
            <a:off x="6889313" y="4887152"/>
            <a:ext cx="1168400" cy="533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.sass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2B56A38-0706-60D6-205A-FC10BB4BDD2F}"/>
              </a:ext>
            </a:extLst>
          </p:cNvPr>
          <p:cNvSpPr/>
          <p:nvPr/>
        </p:nvSpPr>
        <p:spPr>
          <a:xfrm>
            <a:off x="6889313" y="3640514"/>
            <a:ext cx="1168400" cy="533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B01C6A49-96E4-6CDF-57DA-34466D375741}"/>
              </a:ext>
            </a:extLst>
          </p:cNvPr>
          <p:cNvCxnSpPr>
            <a:cxnSpLocks/>
          </p:cNvCxnSpPr>
          <p:nvPr/>
        </p:nvCxnSpPr>
        <p:spPr>
          <a:xfrm>
            <a:off x="8057713" y="3293011"/>
            <a:ext cx="2214102" cy="10748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48A81BF3-0A41-3F7E-B5D1-1E29658D4450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8057713" y="3907214"/>
            <a:ext cx="2214102" cy="5505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70B2E930-AF08-0591-27D9-0076B368FF4A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8057713" y="4530533"/>
            <a:ext cx="1909302" cy="727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BBE4AF8C-F2D5-662C-AED7-BE98438C6725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8057713" y="4870019"/>
            <a:ext cx="1909302" cy="2838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A8757CA-5BD1-3242-F746-DA9EDF706ADF}"/>
              </a:ext>
            </a:extLst>
          </p:cNvPr>
          <p:cNvSpPr txBox="1"/>
          <p:nvPr/>
        </p:nvSpPr>
        <p:spPr>
          <a:xfrm>
            <a:off x="7333087" y="6047234"/>
            <a:ext cx="3483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Code Splitting Implemented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C5A45F2-606B-B930-9D76-406E3599F002}"/>
              </a:ext>
            </a:extLst>
          </p:cNvPr>
          <p:cNvSpPr txBox="1"/>
          <p:nvPr/>
        </p:nvSpPr>
        <p:spPr>
          <a:xfrm>
            <a:off x="2754374" y="3302338"/>
            <a:ext cx="13826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in one Request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EBE4A37-1C78-39DC-0B77-3359EFB1B236}"/>
              </a:ext>
            </a:extLst>
          </p:cNvPr>
          <p:cNvSpPr txBox="1"/>
          <p:nvPr/>
        </p:nvSpPr>
        <p:spPr>
          <a:xfrm>
            <a:off x="8559783" y="2984864"/>
            <a:ext cx="2214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chunk Loaded on demand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2" descr="Computer User Images - Free Download on Freepik">
            <a:extLst>
              <a:ext uri="{FF2B5EF4-FFF2-40B4-BE49-F238E27FC236}">
                <a16:creationId xmlns:a16="http://schemas.microsoft.com/office/drawing/2014/main" xmlns="" id="{DB3858E7-3EFF-17B5-F05C-D762490CD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82" y="3558487"/>
            <a:ext cx="886992" cy="9233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igh-res browser logos - Paul Irish">
            <a:extLst>
              <a:ext uri="{FF2B5EF4-FFF2-40B4-BE49-F238E27FC236}">
                <a16:creationId xmlns:a16="http://schemas.microsoft.com/office/drawing/2014/main" xmlns="" id="{ABD36BA6-2DAE-B234-757D-9DC03EAE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26" y="4471374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User Images - Free Download on Freepik">
            <a:extLst>
              <a:ext uri="{FF2B5EF4-FFF2-40B4-BE49-F238E27FC236}">
                <a16:creationId xmlns:a16="http://schemas.microsoft.com/office/drawing/2014/main" xmlns="" id="{CEEF8A02-7C07-5FE3-505C-689B1BD7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171" y="3640514"/>
            <a:ext cx="886992" cy="92333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igh-res browser logos - Paul Irish">
            <a:extLst>
              <a:ext uri="{FF2B5EF4-FFF2-40B4-BE49-F238E27FC236}">
                <a16:creationId xmlns:a16="http://schemas.microsoft.com/office/drawing/2014/main" xmlns="" id="{568BF869-4AA2-748E-79F3-6A894CD3F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015" y="4553401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6A97601-6828-A5ED-3B5B-BA6BBFABAC9B}"/>
              </a:ext>
            </a:extLst>
          </p:cNvPr>
          <p:cNvSpPr txBox="1"/>
          <p:nvPr/>
        </p:nvSpPr>
        <p:spPr>
          <a:xfrm>
            <a:off x="1603376" y="6047234"/>
            <a:ext cx="2479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Without Code Splitting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4F4EB373-C98A-565F-4740-A2F9CC597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02" y="263955"/>
            <a:ext cx="896828" cy="356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3818F6-93A1-0C29-4938-E089A790902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64652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Code Splitting </a:t>
            </a:r>
            <a:r>
              <a:rPr lang="en-US" sz="2400" b="1" dirty="0">
                <a:solidFill>
                  <a:schemeClr val="bg1"/>
                </a:solidFill>
              </a:rPr>
              <a:t>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F24BFC-91C8-85D7-8C7F-49E7C67053D8}"/>
              </a:ext>
            </a:extLst>
          </p:cNvPr>
          <p:cNvSpPr txBox="1"/>
          <p:nvPr/>
        </p:nvSpPr>
        <p:spPr>
          <a:xfrm>
            <a:off x="478998" y="1127766"/>
            <a:ext cx="640440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steps for Code splitting in React: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React.lazy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lazily import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Wrap components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Suspense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handle loading.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Configure your build tool (e.g.,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Webpack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for dynamic imports.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3174C2-8A48-9065-2283-A0E9D8ADB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12" y="271024"/>
            <a:ext cx="896828" cy="35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241B74-90FF-E466-A8BE-177CEA82F61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535480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Code Splitting </a:t>
            </a:r>
            <a:r>
              <a:rPr lang="en-US" sz="2400" b="1" dirty="0">
                <a:solidFill>
                  <a:schemeClr val="bg1"/>
                </a:solidFill>
              </a:rPr>
              <a:t>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32C3F2F-97F7-492A-DA91-CB4966AE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264" y="1042855"/>
            <a:ext cx="3566046" cy="17404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A2E0B75-70FB-3C8D-DB60-04B6E786FC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1684"/>
          <a:stretch/>
        </p:blipFill>
        <p:spPr>
          <a:xfrm>
            <a:off x="542800" y="3104941"/>
            <a:ext cx="5838360" cy="10552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48DE291B-8B1C-5478-5AAE-E7C99B8930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8" r="2804"/>
          <a:stretch/>
        </p:blipFill>
        <p:spPr>
          <a:xfrm>
            <a:off x="7309663" y="3104941"/>
            <a:ext cx="4618814" cy="35137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8BF125C-773C-68DA-4AFB-ACE5B5E3D803}"/>
              </a:ext>
            </a:extLst>
          </p:cNvPr>
          <p:cNvCxnSpPr>
            <a:cxnSpLocks/>
          </p:cNvCxnSpPr>
          <p:nvPr/>
        </p:nvCxnSpPr>
        <p:spPr>
          <a:xfrm>
            <a:off x="3771900" y="2603500"/>
            <a:ext cx="1593782" cy="12148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6859730-7D31-568B-E2FC-820352B33F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700"/>
          <a:stretch/>
        </p:blipFill>
        <p:spPr>
          <a:xfrm>
            <a:off x="7621763" y="863525"/>
            <a:ext cx="3628374" cy="19484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CBD28B8-0173-B509-D792-F93597731A92}"/>
              </a:ext>
            </a:extLst>
          </p:cNvPr>
          <p:cNvSpPr/>
          <p:nvPr/>
        </p:nvSpPr>
        <p:spPr>
          <a:xfrm>
            <a:off x="7621763" y="1587500"/>
            <a:ext cx="3628374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D1F80B-BD4B-159C-9A88-278742CA7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80" b="3554"/>
          <a:stretch/>
        </p:blipFill>
        <p:spPr>
          <a:xfrm>
            <a:off x="539594" y="4164522"/>
            <a:ext cx="5838359" cy="251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4A5B84B-18ED-22AE-B29D-7D9AAED333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12" y="271024"/>
            <a:ext cx="896828" cy="356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7E7B54-B65F-F857-0630-70C2F1549CE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026331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Lazy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Suspense</a:t>
            </a:r>
            <a:r>
              <a:rPr lang="en-US" sz="2400" b="1" dirty="0">
                <a:solidFill>
                  <a:schemeClr val="bg1"/>
                </a:solidFill>
              </a:rPr>
              <a:t> methods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A2E0B75-70FB-3C8D-DB60-04B6E786FC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7"/>
          <a:stretch/>
        </p:blipFill>
        <p:spPr>
          <a:xfrm>
            <a:off x="5327571" y="1120411"/>
            <a:ext cx="6785540" cy="423274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1D6BE4A8-EEB8-C6C7-5E12-80C4AAF3531B}"/>
              </a:ext>
            </a:extLst>
          </p:cNvPr>
          <p:cNvCxnSpPr>
            <a:cxnSpLocks/>
          </p:cNvCxnSpPr>
          <p:nvPr/>
        </p:nvCxnSpPr>
        <p:spPr>
          <a:xfrm flipH="1">
            <a:off x="4876800" y="2197100"/>
            <a:ext cx="2768600" cy="24130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03383EE-0712-798E-6DF0-5E6AAC1A8CAA}"/>
              </a:ext>
            </a:extLst>
          </p:cNvPr>
          <p:cNvSpPr/>
          <p:nvPr/>
        </p:nvSpPr>
        <p:spPr>
          <a:xfrm>
            <a:off x="562896" y="1120411"/>
            <a:ext cx="4313904" cy="230858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React.lazy is a function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a component lazily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enables code splitting by allowing you to import a component asynchronously/ dynamically, meaning component is loaded only when needed only.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10AD659-BF44-4A69-A2AA-C0DEC3AE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02" y="299214"/>
            <a:ext cx="896828" cy="35680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572E4A4-936D-83C0-38B8-1E9F60BC0CCE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4876800" y="3619500"/>
            <a:ext cx="1397000" cy="111447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47FA78F-32B9-4004-91C1-4A42AC5ABC21}"/>
              </a:ext>
            </a:extLst>
          </p:cNvPr>
          <p:cNvSpPr/>
          <p:nvPr/>
        </p:nvSpPr>
        <p:spPr>
          <a:xfrm>
            <a:off x="562896" y="4114800"/>
            <a:ext cx="4313904" cy="12383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Suspense component is used to display a fallback UI while the lazily loaded component is being fetched.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6A0895-3D5E-F775-2924-EC4A8342EB9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8526581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Pros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Cons</a:t>
            </a:r>
            <a:r>
              <a:rPr lang="en-US" sz="2400" b="1" dirty="0">
                <a:solidFill>
                  <a:schemeClr val="bg1"/>
                </a:solidFill>
              </a:rPr>
              <a:t> of </a:t>
            </a:r>
            <a:r>
              <a:rPr lang="en-US" sz="2400" b="1" dirty="0">
                <a:solidFill>
                  <a:srgbClr val="FFFF00"/>
                </a:solidFill>
              </a:rPr>
              <a:t>Code Splitting</a:t>
            </a:r>
            <a:r>
              <a:rPr lang="en-US" sz="2400" b="1" dirty="0">
                <a:solidFill>
                  <a:schemeClr val="bg1"/>
                </a:solidFill>
              </a:rPr>
              <a:t>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F23C9B56-138E-EC7E-9B4E-5C5ABA8A72F4}"/>
              </a:ext>
            </a:extLst>
          </p:cNvPr>
          <p:cNvGraphicFramePr/>
          <p:nvPr/>
        </p:nvGraphicFramePr>
        <p:xfrm>
          <a:off x="562896" y="1144909"/>
          <a:ext cx="11010979" cy="5401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32A1782-E13B-1FDE-42AA-802A047972B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157189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Pros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Cons</a:t>
            </a:r>
            <a:r>
              <a:rPr lang="en-US" sz="2400" b="1" dirty="0">
                <a:solidFill>
                  <a:schemeClr val="bg1"/>
                </a:solidFill>
              </a:rPr>
              <a:t> of </a:t>
            </a:r>
            <a:r>
              <a:rPr lang="en-US" sz="2400" b="1" dirty="0">
                <a:solidFill>
                  <a:srgbClr val="FFFF00"/>
                </a:solidFill>
              </a:rPr>
              <a:t>Code Splitting</a:t>
            </a:r>
            <a:r>
              <a:rPr lang="en-US" sz="2400" b="1" dirty="0">
                <a:solidFill>
                  <a:schemeClr val="bg1"/>
                </a:solidFill>
              </a:rPr>
              <a:t>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48A3B8FE-F19B-2F10-4F7B-3FA6D170E0DB}"/>
              </a:ext>
            </a:extLst>
          </p:cNvPr>
          <p:cNvGraphicFramePr/>
          <p:nvPr/>
        </p:nvGraphicFramePr>
        <p:xfrm>
          <a:off x="562896" y="1144073"/>
          <a:ext cx="10702926" cy="5545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208147-A631-87A0-2840-236E052ADA6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237953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the </a:t>
            </a:r>
            <a:r>
              <a:rPr lang="en-US" sz="2400" b="1" dirty="0">
                <a:solidFill>
                  <a:srgbClr val="FFFF00"/>
                </a:solidFill>
              </a:rPr>
              <a:t>import() function</a:t>
            </a:r>
            <a:r>
              <a:rPr lang="en-US" sz="2400" b="1" dirty="0">
                <a:solidFill>
                  <a:schemeClr val="bg1"/>
                </a:solidFill>
              </a:rPr>
              <a:t> in code splitting?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007841" y="141139"/>
            <a:ext cx="559216" cy="559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A7C525-7652-3630-2FE3-6C615D652A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77"/>
          <a:stretch/>
        </p:blipFill>
        <p:spPr>
          <a:xfrm>
            <a:off x="5327571" y="1120411"/>
            <a:ext cx="6785540" cy="42327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EB88D384-B0A9-81D9-BA78-51264C027E15}"/>
              </a:ext>
            </a:extLst>
          </p:cNvPr>
          <p:cNvCxnSpPr>
            <a:cxnSpLocks/>
          </p:cNvCxnSpPr>
          <p:nvPr/>
        </p:nvCxnSpPr>
        <p:spPr>
          <a:xfrm flipH="1">
            <a:off x="4876800" y="2191657"/>
            <a:ext cx="3875314" cy="2467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6826BF-539F-EFC2-F4FC-09076BE68D0F}"/>
              </a:ext>
            </a:extLst>
          </p:cNvPr>
          <p:cNvSpPr/>
          <p:nvPr/>
        </p:nvSpPr>
        <p:spPr>
          <a:xfrm>
            <a:off x="562896" y="2191656"/>
            <a:ext cx="4313904" cy="12373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import() function returns a promise that allow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loading of modules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61044F-E36E-EA4C-925B-DD06FA6E5AD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060838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purpose of the </a:t>
            </a:r>
            <a:r>
              <a:rPr lang="en-US" sz="2400" b="1" dirty="0">
                <a:solidFill>
                  <a:srgbClr val="FFFF00"/>
                </a:solidFill>
              </a:rPr>
              <a:t>fallback prop </a:t>
            </a:r>
            <a:r>
              <a:rPr lang="en-US" sz="2400" b="1" dirty="0">
                <a:solidFill>
                  <a:schemeClr val="bg1"/>
                </a:solidFill>
              </a:rPr>
              <a:t>in Suspense?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43384" y="190262"/>
            <a:ext cx="559216" cy="559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BA7C525-7652-3630-2FE3-6C615D652A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77"/>
          <a:stretch/>
        </p:blipFill>
        <p:spPr>
          <a:xfrm>
            <a:off x="5327571" y="1120411"/>
            <a:ext cx="6785540" cy="42327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EB88D384-B0A9-81D9-BA78-51264C027E15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236783"/>
            <a:ext cx="2438402" cy="19221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6826BF-539F-EFC2-F4FC-09076BE68D0F}"/>
              </a:ext>
            </a:extLst>
          </p:cNvPr>
          <p:cNvSpPr/>
          <p:nvPr/>
        </p:nvSpPr>
        <p:spPr>
          <a:xfrm>
            <a:off x="562896" y="2670628"/>
            <a:ext cx="4313904" cy="123734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fallback prop provides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loading indicator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UI while the dynamically imported component is being loaded.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75B043-1198-0898-DC91-6B1D73F8B62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71429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JSX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React? (3 points)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F93973E-2D79-7656-A022-7265DFB8D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3"/>
          <a:stretch/>
        </p:blipFill>
        <p:spPr>
          <a:xfrm>
            <a:off x="6125339" y="3100225"/>
            <a:ext cx="5751340" cy="3117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741885E-96CE-7A93-46C7-73B2DFE9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6" y="3117028"/>
            <a:ext cx="3304255" cy="31170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FF882154-DC7E-F412-39AB-FA7C7CE95E45}"/>
              </a:ext>
            </a:extLst>
          </p:cNvPr>
          <p:cNvSpPr/>
          <p:nvPr/>
        </p:nvSpPr>
        <p:spPr>
          <a:xfrm>
            <a:off x="4189665" y="4168589"/>
            <a:ext cx="1597882" cy="85062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B0EC6877-8996-3AD4-D1B8-AD5F3AFEE6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85B9C9A-8BAA-0692-C316-E95D9F73F0CC}"/>
              </a:ext>
            </a:extLst>
          </p:cNvPr>
          <p:cNvSpPr/>
          <p:nvPr/>
        </p:nvSpPr>
        <p:spPr>
          <a:xfrm>
            <a:off x="562897" y="1144073"/>
            <a:ext cx="5794731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stands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XML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used by React to write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HTML-like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converted to JavaScript via tools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 Browsers understand JavaScript not JSX.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21358D-8DFF-04DA-09E6-8E92943F4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49" y="272507"/>
            <a:ext cx="912735" cy="363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6EC3C28-55A5-0A77-846C-3DCDBA3D1E0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341504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Can you dynamically load CSS files using code splitting in React?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20341" y="190262"/>
            <a:ext cx="559216" cy="559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367E7F-DDCF-1462-5829-1A32FB70339A}"/>
              </a:ext>
            </a:extLst>
          </p:cNvPr>
          <p:cNvSpPr txBox="1"/>
          <p:nvPr/>
        </p:nvSpPr>
        <p:spPr>
          <a:xfrm>
            <a:off x="562896" y="1127766"/>
            <a:ext cx="48477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using dynamic import() for CSS files allows you to load styles on-demand along with the corresponding components.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61EAC8-30CC-EB37-88FB-E50F7E0F70D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354184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 you inspect and analyze the generated chunks in a React application? 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AAAC17F1-A489-EF4F-4278-469752EC8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369705" y="190262"/>
            <a:ext cx="559216" cy="559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367E7F-DDCF-1462-5829-1A32FB70339A}"/>
              </a:ext>
            </a:extLst>
          </p:cNvPr>
          <p:cNvSpPr txBox="1"/>
          <p:nvPr/>
        </p:nvSpPr>
        <p:spPr>
          <a:xfrm>
            <a:off x="562896" y="1144073"/>
            <a:ext cx="48477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tools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Webpack Bundle Analyzer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analyze the size and composition of chunks.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26756E5-1C6A-2EAC-D453-48FEB68F4B4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880030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388687"/>
            <a:ext cx="8910916" cy="481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Higher-Order Component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5 ways to Style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 components? Explain Inline Styles?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are the differences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 Native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GraphQL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Top 3 ways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to achieve state management? When to use what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How can you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Implement Authentication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a React application?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What is the use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 Profiler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fetch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axios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for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api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calls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are the popular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Testing Libraries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for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Q10. How can you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Optimize Performance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a React application?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Q11. Explain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Reactive Programming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with example?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Q12. In how many ways can we implement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Reactive Programming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Q13. How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pass data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from child component to parent Component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15: React - Others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F90DE117-C9D1-F3E5-89DB-62EE8D1BB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9B5E56-7444-10F4-B32A-BC4124407A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22" y="1428177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A886E7D-43B5-8611-2E09-4D786C4237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21" y="3290409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0C60F9C-E968-14A8-6D45-7AABDED0F2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620" y="4749438"/>
            <a:ext cx="526291" cy="20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42C246C-CA7A-B836-9941-B7CCCAE929B4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8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10789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83C33C3-3BA2-B8CA-99D0-FEEA4036D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8807"/>
          <a:stretch/>
        </p:blipFill>
        <p:spPr>
          <a:xfrm>
            <a:off x="6708144" y="1055017"/>
            <a:ext cx="4807058" cy="29501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a </a:t>
            </a:r>
            <a:r>
              <a:rPr lang="en-US" sz="2400" b="1" dirty="0">
                <a:solidFill>
                  <a:srgbClr val="FFFF00"/>
                </a:solidFill>
              </a:rPr>
              <a:t>Higher-Order Component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62896" y="1055017"/>
            <a:ext cx="54188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Higher-Order Component is a component which takes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another component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adds extra features to another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HOC can be used for providing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 functionality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all the components in a reusable way.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5826A05-35F2-46EB-1701-57EE5EF3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144" y="4066298"/>
            <a:ext cx="4807058" cy="1888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6387EB5-E445-5FDB-55FF-8380819A6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1" y="3560654"/>
            <a:ext cx="3619500" cy="279966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F54D238-7D05-F5AB-BA04-AE4F8A8D9336}"/>
              </a:ext>
            </a:extLst>
          </p:cNvPr>
          <p:cNvCxnSpPr>
            <a:cxnSpLocks/>
          </p:cNvCxnSpPr>
          <p:nvPr/>
        </p:nvCxnSpPr>
        <p:spPr>
          <a:xfrm flipH="1" flipV="1">
            <a:off x="4279900" y="3771659"/>
            <a:ext cx="2705101" cy="984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4C5F5D19-4372-63F0-0D39-CF8707E28268}"/>
              </a:ext>
            </a:extLst>
          </p:cNvPr>
          <p:cNvCxnSpPr>
            <a:cxnSpLocks/>
          </p:cNvCxnSpPr>
          <p:nvPr/>
        </p:nvCxnSpPr>
        <p:spPr>
          <a:xfrm flipH="1">
            <a:off x="4064000" y="2425700"/>
            <a:ext cx="3213100" cy="3644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7C3420-F687-5A2E-7FDB-D23F5CA9A8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720" y="279640"/>
            <a:ext cx="896828" cy="356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9B2CFB7-0D3B-B540-42FC-0A4C2F58A1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16293" b="-181"/>
          <a:stretch/>
        </p:blipFill>
        <p:spPr>
          <a:xfrm>
            <a:off x="6708144" y="6018821"/>
            <a:ext cx="4781834" cy="735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A7D6C5D-5F5A-D4EF-389A-72864D2BBA3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239014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5 ways to Style</a:t>
            </a:r>
            <a:r>
              <a:rPr lang="en-US" sz="2400" b="1" dirty="0">
                <a:solidFill>
                  <a:schemeClr val="bg1"/>
                </a:solidFill>
              </a:rPr>
              <a:t> React components? Explain </a:t>
            </a:r>
            <a:r>
              <a:rPr lang="en-US" sz="2400" b="1" dirty="0">
                <a:solidFill>
                  <a:srgbClr val="FFFF00"/>
                </a:solidFill>
              </a:rPr>
              <a:t>Inline Styles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8F297A59-C5C8-3C08-961D-00C6EA6B0521}"/>
              </a:ext>
            </a:extLst>
          </p:cNvPr>
          <p:cNvGraphicFramePr/>
          <p:nvPr/>
        </p:nvGraphicFramePr>
        <p:xfrm>
          <a:off x="390456" y="1127766"/>
          <a:ext cx="4279204" cy="444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E832512-1393-0763-961F-7CC8B7D18F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37" r="48048" b="17775"/>
          <a:stretch/>
        </p:blipFill>
        <p:spPr>
          <a:xfrm>
            <a:off x="5969770" y="5978192"/>
            <a:ext cx="1143238" cy="676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C9D80BB-F89E-4EB0-CB04-C4D652493AC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033"/>
          <a:stretch/>
        </p:blipFill>
        <p:spPr>
          <a:xfrm>
            <a:off x="5969770" y="1127767"/>
            <a:ext cx="5456744" cy="2504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2891CC0-FC61-3315-81CE-82D9227D22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2825" b="369"/>
          <a:stretch/>
        </p:blipFill>
        <p:spPr>
          <a:xfrm>
            <a:off x="5969770" y="3632201"/>
            <a:ext cx="5456744" cy="2345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CC0F468-1E03-3411-1699-80BFE88DC03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5577755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differences between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React Native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36648509-BE30-80B4-52D9-D815F54F3E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2052" y="1602737"/>
          <a:ext cx="10983110" cy="390484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796503">
                  <a:extLst>
                    <a:ext uri="{9D8B030D-6E8A-4147-A177-3AD203B41FA5}">
                      <a16:colId xmlns:a16="http://schemas.microsoft.com/office/drawing/2014/main" xmlns="" val="312534454"/>
                    </a:ext>
                  </a:extLst>
                </a:gridCol>
                <a:gridCol w="6186607">
                  <a:extLst>
                    <a:ext uri="{9D8B030D-6E8A-4147-A177-3AD203B41FA5}">
                      <a16:colId xmlns:a16="http://schemas.microsoft.com/office/drawing/2014/main" xmlns="" val="3786215524"/>
                    </a:ext>
                  </a:extLst>
                </a:gridCol>
              </a:tblGrid>
              <a:tr h="746763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React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React Native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33934505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r>
                        <a:rPr lang="en-IN" sz="1800" dirty="0"/>
                        <a:t>1.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a library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React Native is a framework.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2474462777"/>
                  </a:ext>
                </a:extLst>
              </a:tr>
              <a:tr h="592814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used for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web interfaces.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React Native is used for b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uilding mobile applications.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2749167246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 on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browsers.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Run on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iOS and Android platforms.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2040826760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4. 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 and CSS are used for UI.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Native UI components (e.g., View, Text) are used for UI.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54638145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5. Deployed as web applications.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Deployed through app stores(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e.g., </a:t>
                      </a:r>
                      <a:r>
                        <a:rPr lang="en-US" sz="1800" dirty="0"/>
                        <a:t>App Store, Google Play).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787248977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xmlns="" id="{52561C2F-D972-F5EE-5A89-1580336A3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26" y="1747347"/>
            <a:ext cx="779234" cy="50000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xmlns="" id="{185A8695-0FE7-0A40-7B3E-C26B114CE9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342" y="1747347"/>
            <a:ext cx="779234" cy="500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3DAB863-C7E7-C525-D17F-F0577073060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8371216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GraphQL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FF24BFC-91C8-85D7-8C7F-49E7C67053D8}"/>
              </a:ext>
            </a:extLst>
          </p:cNvPr>
          <p:cNvSpPr txBox="1"/>
          <p:nvPr/>
        </p:nvSpPr>
        <p:spPr>
          <a:xfrm>
            <a:off x="562896" y="1144073"/>
            <a:ext cx="54188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GraphQL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 language for APIs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(Application Programming Interfaces) and a runtime for executing those queries with your existing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GraphQL and React are often used together. React components can use GraphQL queries to fetch the data required for rendering.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hat is the GraphQL Foundation? | GraphQL">
            <a:extLst>
              <a:ext uri="{FF2B5EF4-FFF2-40B4-BE49-F238E27FC236}">
                <a16:creationId xmlns:a16="http://schemas.microsoft.com/office/drawing/2014/main" xmlns="" id="{4BBEDDA7-ECD3-BB38-4F18-8C8EAF8BB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9" b="14593"/>
          <a:stretch/>
        </p:blipFill>
        <p:spPr bwMode="auto">
          <a:xfrm>
            <a:off x="7755330" y="1127766"/>
            <a:ext cx="2421604" cy="74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BBE195D-60E2-E167-CC3E-94B0D1A8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2086" y="1874773"/>
            <a:ext cx="4188092" cy="4156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721B3E-863E-FE4C-E34E-D41146359A0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228306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072740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Top 3 ways</a:t>
            </a:r>
            <a:r>
              <a:rPr lang="en-US" sz="2400" b="1" dirty="0">
                <a:solidFill>
                  <a:schemeClr val="bg1"/>
                </a:solidFill>
              </a:rPr>
              <a:t> to achieve state management? When to use what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08128913-08F0-9711-7AE1-DD71D4114098}"/>
              </a:ext>
            </a:extLst>
          </p:cNvPr>
          <p:cNvGraphicFramePr/>
          <p:nvPr/>
        </p:nvGraphicFramePr>
        <p:xfrm>
          <a:off x="854996" y="1144073"/>
          <a:ext cx="10829003" cy="5035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0D9F6A-F80C-C787-6FD0-BE27711FF75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100815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</a:t>
            </a:r>
            <a:r>
              <a:rPr lang="en-US" sz="2400" b="1" dirty="0">
                <a:solidFill>
                  <a:srgbClr val="FFFF00"/>
                </a:solidFill>
              </a:rPr>
              <a:t>Implement Authentication</a:t>
            </a:r>
            <a:r>
              <a:rPr lang="en-US" sz="2400" b="1" dirty="0">
                <a:solidFill>
                  <a:schemeClr val="bg1"/>
                </a:solidFill>
              </a:rPr>
              <a:t> in a React application?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xmlns="" id="{8358EAC0-C545-D075-7986-0FB60689C7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539" y="935938"/>
            <a:ext cx="779234" cy="500009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9FF310C2-9B74-DDAC-9965-61D8C939D2DD}"/>
              </a:ext>
            </a:extLst>
          </p:cNvPr>
          <p:cNvSpPr/>
          <p:nvPr/>
        </p:nvSpPr>
        <p:spPr>
          <a:xfrm>
            <a:off x="8567329" y="2071814"/>
            <a:ext cx="2576620" cy="42481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6F5CC8CE-7D54-ED59-4530-31DA4A7877F9}"/>
              </a:ext>
            </a:extLst>
          </p:cNvPr>
          <p:cNvSpPr/>
          <p:nvPr/>
        </p:nvSpPr>
        <p:spPr>
          <a:xfrm>
            <a:off x="1069076" y="2141093"/>
            <a:ext cx="2576620" cy="41788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2" descr="Api - Free computer icons">
            <a:extLst>
              <a:ext uri="{FF2B5EF4-FFF2-40B4-BE49-F238E27FC236}">
                <a16:creationId xmlns:a16="http://schemas.microsoft.com/office/drawing/2014/main" xmlns="" id="{BADD9593-3C7B-E10E-9D18-202D0D2A7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717" y="2214109"/>
            <a:ext cx="974051" cy="97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A3F6262E-38CC-59A6-04DD-AA1AD473505D}"/>
              </a:ext>
            </a:extLst>
          </p:cNvPr>
          <p:cNvSpPr txBox="1"/>
          <p:nvPr/>
        </p:nvSpPr>
        <p:spPr>
          <a:xfrm>
            <a:off x="1216650" y="1536191"/>
            <a:ext cx="2471737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Front-end/ Client-side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5E673DA-ABB2-CCFA-F4C8-82E805BB564F}"/>
              </a:ext>
            </a:extLst>
          </p:cNvPr>
          <p:cNvSpPr txBox="1"/>
          <p:nvPr/>
        </p:nvSpPr>
        <p:spPr>
          <a:xfrm>
            <a:off x="7932744" y="1532141"/>
            <a:ext cx="368857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Middleware/ Server-side/ Backend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xmlns="" id="{D8E9557A-A4BF-AA63-E94B-AA077333C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06" y="944543"/>
            <a:ext cx="797658" cy="48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CB8A66F9-1850-7DD4-1ACE-61221B874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477" y="944039"/>
            <a:ext cx="588058" cy="545501"/>
          </a:xfrm>
          <a:prstGeom prst="rect">
            <a:avLst/>
          </a:prstGeom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xmlns="" id="{03589F46-3EEC-742D-FB1F-C2509E80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454" y="1033419"/>
            <a:ext cx="805818" cy="3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BF413D70-027F-3435-B0DF-9625A4C64A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0387" y="2261098"/>
            <a:ext cx="1443073" cy="931536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5F1F1187-967D-51B4-FF38-FEE81336D780}"/>
              </a:ext>
            </a:extLst>
          </p:cNvPr>
          <p:cNvCxnSpPr>
            <a:cxnSpLocks/>
          </p:cNvCxnSpPr>
          <p:nvPr/>
        </p:nvCxnSpPr>
        <p:spPr>
          <a:xfrm>
            <a:off x="3884567" y="3049242"/>
            <a:ext cx="432876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6214216-FACA-9E40-5890-3BC80A749DCA}"/>
              </a:ext>
            </a:extLst>
          </p:cNvPr>
          <p:cNvSpPr/>
          <p:nvPr/>
        </p:nvSpPr>
        <p:spPr>
          <a:xfrm>
            <a:off x="4385096" y="2436517"/>
            <a:ext cx="3071285" cy="55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POST: {username, password}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BA7767F0-21D7-0A3B-BA67-954B302EF9F0}"/>
              </a:ext>
            </a:extLst>
          </p:cNvPr>
          <p:cNvSpPr/>
          <p:nvPr/>
        </p:nvSpPr>
        <p:spPr>
          <a:xfrm>
            <a:off x="8721238" y="3219364"/>
            <a:ext cx="2266470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Authenticate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JWT </a:t>
            </a:r>
            <a:r>
              <a:rPr kumimoji="0" lang="en-IN" sz="1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26D6BA54-FAA1-9B8D-2A69-E567D2EB9C7D}"/>
              </a:ext>
            </a:extLst>
          </p:cNvPr>
          <p:cNvCxnSpPr>
            <a:cxnSpLocks/>
          </p:cNvCxnSpPr>
          <p:nvPr/>
        </p:nvCxnSpPr>
        <p:spPr>
          <a:xfrm flipH="1">
            <a:off x="3884567" y="4017428"/>
            <a:ext cx="444389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3DB914E2-6FD5-19EC-42FD-0E082D36A70B}"/>
              </a:ext>
            </a:extLst>
          </p:cNvPr>
          <p:cNvSpPr/>
          <p:nvPr/>
        </p:nvSpPr>
        <p:spPr>
          <a:xfrm>
            <a:off x="4296686" y="3588916"/>
            <a:ext cx="3287905" cy="384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Return Response {JWT token}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DAE5B0CD-7A5F-3EFC-B44E-05BEBDB72BDA}"/>
              </a:ext>
            </a:extLst>
          </p:cNvPr>
          <p:cNvSpPr/>
          <p:nvPr/>
        </p:nvSpPr>
        <p:spPr>
          <a:xfrm>
            <a:off x="1185680" y="4195886"/>
            <a:ext cx="2148952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Store JWT token at local storage</a:t>
            </a:r>
            <a:endParaRPr kumimoji="0" lang="en-IN" sz="1800" b="0" i="0" u="sng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CDBDA2B2-8838-0B1D-745B-8664428EC6FC}"/>
              </a:ext>
            </a:extLst>
          </p:cNvPr>
          <p:cNvCxnSpPr>
            <a:cxnSpLocks/>
          </p:cNvCxnSpPr>
          <p:nvPr/>
        </p:nvCxnSpPr>
        <p:spPr>
          <a:xfrm>
            <a:off x="3868854" y="5022029"/>
            <a:ext cx="432876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917557C-DC3D-E0EC-1195-889FBE1070AD}"/>
              </a:ext>
            </a:extLst>
          </p:cNvPr>
          <p:cNvSpPr/>
          <p:nvPr/>
        </p:nvSpPr>
        <p:spPr>
          <a:xfrm>
            <a:off x="4151963" y="4436972"/>
            <a:ext cx="4029940" cy="55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Request Data {JWT token: Header}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86FA91C1-48F4-68E2-5E20-05F9EDE5A803}"/>
              </a:ext>
            </a:extLst>
          </p:cNvPr>
          <p:cNvCxnSpPr>
            <a:cxnSpLocks/>
          </p:cNvCxnSpPr>
          <p:nvPr/>
        </p:nvCxnSpPr>
        <p:spPr>
          <a:xfrm flipH="1">
            <a:off x="3809840" y="5847284"/>
            <a:ext cx="444389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DDBC05B-D283-88B8-9B81-E64F2B8428C4}"/>
              </a:ext>
            </a:extLst>
          </p:cNvPr>
          <p:cNvSpPr/>
          <p:nvPr/>
        </p:nvSpPr>
        <p:spPr>
          <a:xfrm>
            <a:off x="3983433" y="5404051"/>
            <a:ext cx="2131401" cy="384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 Send Data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8265B08B-595B-0F64-217C-E8042BE4972F}"/>
              </a:ext>
            </a:extLst>
          </p:cNvPr>
          <p:cNvSpPr/>
          <p:nvPr/>
        </p:nvSpPr>
        <p:spPr>
          <a:xfrm>
            <a:off x="8741084" y="5088095"/>
            <a:ext cx="2266470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6. Validate token signature</a:t>
            </a:r>
            <a:endParaRPr kumimoji="0" lang="en-IN" sz="18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03EEF0AC-2C16-AB79-1EEA-74970C40E338}"/>
              </a:ext>
            </a:extLst>
          </p:cNvPr>
          <p:cNvSpPr/>
          <p:nvPr/>
        </p:nvSpPr>
        <p:spPr>
          <a:xfrm>
            <a:off x="1163881" y="5325256"/>
            <a:ext cx="2148952" cy="683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Display data on browser</a:t>
            </a:r>
            <a:endParaRPr kumimoji="0" lang="en-IN" sz="1800" b="0" i="0" u="sng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574780-2AF6-AEB7-40B8-40B5CB38DA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78" y="271024"/>
            <a:ext cx="896828" cy="356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7EA70C-3D9D-9EE2-A7E0-2E66265FB0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005055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use of </a:t>
            </a:r>
            <a:r>
              <a:rPr lang="en-US" sz="2400" b="1" dirty="0">
                <a:solidFill>
                  <a:srgbClr val="FFFF00"/>
                </a:solidFill>
              </a:rPr>
              <a:t>React Profiler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478998" y="1127766"/>
            <a:ext cx="47380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Profiler is a set of tools in React that allows developers to profile(analyze)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 React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5EFF353-0F88-0922-7FC2-A65F4C63F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981"/>
          <a:stretch/>
        </p:blipFill>
        <p:spPr>
          <a:xfrm>
            <a:off x="5655407" y="1136718"/>
            <a:ext cx="6048912" cy="1620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7616A92-43AC-8D92-A2F1-E5D331F225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36" b="1078"/>
          <a:stretch/>
        </p:blipFill>
        <p:spPr>
          <a:xfrm>
            <a:off x="5655407" y="2731413"/>
            <a:ext cx="6048912" cy="2705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753C3E-49FF-D47B-B8EF-56CC63C9FFF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2883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3" y="301156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Declarative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&amp;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Imperative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syntax?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xmlns="" id="{9ECC8C37-F048-A05F-1F58-44D99E1AEEB6}"/>
              </a:ext>
            </a:extLst>
          </p:cNvPr>
          <p:cNvGraphicFramePr/>
          <p:nvPr/>
        </p:nvGraphicFramePr>
        <p:xfrm>
          <a:off x="-1306218" y="1133315"/>
          <a:ext cx="10929770" cy="536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F45B22-3763-A15E-43FC-89C1EB777ED2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4811101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>
                <a:solidFill>
                  <a:srgbClr val="FFFF00"/>
                </a:solidFill>
              </a:rPr>
              <a:t>fetch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</a:rPr>
              <a:t>axios</a:t>
            </a:r>
            <a:r>
              <a:rPr lang="en-US" sz="2400" b="1" dirty="0">
                <a:solidFill>
                  <a:schemeClr val="bg1"/>
                </a:solidFill>
              </a:rPr>
              <a:t> for </a:t>
            </a:r>
            <a:r>
              <a:rPr lang="en-US" sz="2400" b="1" dirty="0" err="1">
                <a:solidFill>
                  <a:schemeClr val="bg1"/>
                </a:solidFill>
              </a:rPr>
              <a:t>api</a:t>
            </a:r>
            <a:r>
              <a:rPr lang="en-US" sz="2400" b="1" dirty="0">
                <a:solidFill>
                  <a:schemeClr val="bg1"/>
                </a:solidFill>
              </a:rPr>
              <a:t> calls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9BF018A-0728-193A-F8A7-9AF3D9DF2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93" b="61459"/>
          <a:stretch/>
        </p:blipFill>
        <p:spPr>
          <a:xfrm>
            <a:off x="318624" y="1206571"/>
            <a:ext cx="5460825" cy="1264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DBAD9EF-10DF-50E1-2843-ED575B9560FC}"/>
              </a:ext>
            </a:extLst>
          </p:cNvPr>
          <p:cNvSpPr txBox="1"/>
          <p:nvPr/>
        </p:nvSpPr>
        <p:spPr>
          <a:xfrm>
            <a:off x="318624" y="3335226"/>
            <a:ext cx="503231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JavaScript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so it doesn't require any additional libraries.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fetch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Promises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making it easy to work with asynchronous code using async/await syntax.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keep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 requests simple,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fetch is a good choice.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1C711BC-DEFC-10DD-1647-9A9BB28961F3}"/>
              </a:ext>
            </a:extLst>
          </p:cNvPr>
          <p:cNvSpPr txBox="1"/>
          <p:nvPr/>
        </p:nvSpPr>
        <p:spPr>
          <a:xfrm>
            <a:off x="6346220" y="3335226"/>
            <a:ext cx="54608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Axios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third-party library,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simplifies the process of making HTTP requests.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Axios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interceptors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can be good for tasks like request/response logging, authentication, and error handling.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want to intercept http request/response, or improve error handling then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Azios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more features to do it.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BEB9E8B-DA66-0B07-3E56-D0DBB1726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220" y="1179696"/>
            <a:ext cx="5460824" cy="168946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FF012F5-9487-BA09-86A2-CF4F336F5D34}"/>
              </a:ext>
            </a:extLst>
          </p:cNvPr>
          <p:cNvCxnSpPr>
            <a:cxnSpLocks/>
          </p:cNvCxnSpPr>
          <p:nvPr/>
        </p:nvCxnSpPr>
        <p:spPr>
          <a:xfrm>
            <a:off x="6031674" y="2775166"/>
            <a:ext cx="0" cy="280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FEAF0EE-3DF8-99E5-F777-4F3947DA1FA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80451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popular </a:t>
            </a:r>
            <a:r>
              <a:rPr lang="en-US" sz="2400" b="1" dirty="0">
                <a:solidFill>
                  <a:srgbClr val="FFFF00"/>
                </a:solidFill>
              </a:rPr>
              <a:t>Testing Libraries</a:t>
            </a:r>
            <a:r>
              <a:rPr lang="en-US" sz="2400" b="1" dirty="0">
                <a:solidFill>
                  <a:schemeClr val="bg1"/>
                </a:solidFill>
              </a:rPr>
              <a:t> for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B7B407AE-CE3F-5AB9-0F82-D2729E978532}"/>
              </a:ext>
            </a:extLst>
          </p:cNvPr>
          <p:cNvGraphicFramePr/>
          <p:nvPr/>
        </p:nvGraphicFramePr>
        <p:xfrm>
          <a:off x="-101600" y="1330966"/>
          <a:ext cx="7924800" cy="5010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02832E6-BD64-E62E-A1EA-F2A1A45FCEE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811391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</a:t>
            </a:r>
            <a:r>
              <a:rPr lang="en-US" sz="2400" b="1" dirty="0">
                <a:solidFill>
                  <a:srgbClr val="FFFF00"/>
                </a:solidFill>
              </a:rPr>
              <a:t>Optimize Performance</a:t>
            </a:r>
            <a:r>
              <a:rPr lang="en-US" sz="2400" b="1" dirty="0">
                <a:solidFill>
                  <a:schemeClr val="bg1"/>
                </a:solidFill>
              </a:rPr>
              <a:t> in a React application?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0ADB3C17-969B-AB34-A39C-5C2F93DF42F6}"/>
              </a:ext>
            </a:extLst>
          </p:cNvPr>
          <p:cNvGraphicFramePr/>
          <p:nvPr/>
        </p:nvGraphicFramePr>
        <p:xfrm>
          <a:off x="736600" y="1144073"/>
          <a:ext cx="813646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3EE23B3-1888-F03B-158F-D149D5C7CD8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059788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</a:t>
            </a:r>
            <a:r>
              <a:rPr lang="en-US" sz="2400" b="1" dirty="0">
                <a:solidFill>
                  <a:srgbClr val="FFFF00"/>
                </a:solidFill>
              </a:rPr>
              <a:t>Optimize Performance</a:t>
            </a:r>
            <a:r>
              <a:rPr lang="en-US" sz="2400" b="1" dirty="0">
                <a:solidFill>
                  <a:schemeClr val="bg1"/>
                </a:solidFill>
              </a:rPr>
              <a:t> in a React application?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0ADB3C17-969B-AB34-A39C-5C2F93DF42F6}"/>
              </a:ext>
            </a:extLst>
          </p:cNvPr>
          <p:cNvGraphicFramePr/>
          <p:nvPr/>
        </p:nvGraphicFramePr>
        <p:xfrm>
          <a:off x="562896" y="1144073"/>
          <a:ext cx="107533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347858-E65D-D2ED-65FE-A78739458E7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0025266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Reactive Programming</a:t>
            </a:r>
            <a:r>
              <a:rPr lang="en-US" sz="2400" b="1" dirty="0">
                <a:solidFill>
                  <a:schemeClr val="bg1"/>
                </a:solidFill>
              </a:rPr>
              <a:t> with example?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478998" y="1127766"/>
            <a:ext cx="53122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Reactive programming is a programming paradigm that focuses 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reacting to changes and events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declarative and asynchronous manner.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Declarative means a programming style where you write the code for what you want to achieve, rather than specifying step-by-step how to achieve it. For example,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in React has declarative syntax.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Asynchronously means an action that does not block other actions.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xmlns="" id="{2D7053DF-5627-FC06-9512-05467896F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86" t="2882" r="5835"/>
          <a:stretch/>
        </p:blipFill>
        <p:spPr>
          <a:xfrm>
            <a:off x="6746298" y="1144073"/>
            <a:ext cx="4958021" cy="483291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9F247E5-B53A-D196-9D68-0A31161368E3}"/>
              </a:ext>
            </a:extLst>
          </p:cNvPr>
          <p:cNvSpPr txBox="1"/>
          <p:nvPr/>
        </p:nvSpPr>
        <p:spPr>
          <a:xfrm>
            <a:off x="8181975" y="5976990"/>
            <a:ext cx="260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Live Search Suggestion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0813DE-F87A-4DBE-1205-F6108DD7F04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9497250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In how many ways can we implement </a:t>
            </a:r>
            <a:r>
              <a:rPr lang="en-US" sz="2400" b="1" dirty="0">
                <a:solidFill>
                  <a:srgbClr val="FFFF00"/>
                </a:solidFill>
              </a:rPr>
              <a:t>Reactive Programming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xmlns="" id="{1D5C45D9-8C40-2B3E-7516-D3D97FC1C712}"/>
              </a:ext>
            </a:extLst>
          </p:cNvPr>
          <p:cNvGraphicFramePr/>
          <p:nvPr/>
        </p:nvGraphicFramePr>
        <p:xfrm>
          <a:off x="562896" y="1282639"/>
          <a:ext cx="11060471" cy="515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097DF1E-FB71-9D37-4A4F-65968AF8DE5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817938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6" y="311914"/>
            <a:ext cx="11141423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pass data </a:t>
            </a:r>
            <a:r>
              <a:rPr lang="en-US" sz="2400" b="1" dirty="0">
                <a:solidFill>
                  <a:schemeClr val="bg1"/>
                </a:solidFill>
              </a:rPr>
              <a:t>from child component to parent Component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20095B-0478-AB14-9971-3EF4CDBA6FD4}"/>
              </a:ext>
            </a:extLst>
          </p:cNvPr>
          <p:cNvSpPr txBox="1"/>
          <p:nvPr/>
        </p:nvSpPr>
        <p:spPr>
          <a:xfrm>
            <a:off x="478998" y="1127766"/>
            <a:ext cx="5268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provides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child and then child component can then invoke this callback to pass data back to the parent.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xmlns="" id="{CE2A968D-B28C-3DB5-5165-C61533231D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684432" y="157517"/>
            <a:ext cx="559216" cy="5592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F6F9955-06AF-744E-55DA-558712CE4D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573"/>
          <a:stretch/>
        </p:blipFill>
        <p:spPr>
          <a:xfrm>
            <a:off x="562896" y="2651225"/>
            <a:ext cx="5184785" cy="1570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0B37422-CEA7-5B2D-A7AC-9CDA3010A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828"/>
          <a:stretch/>
        </p:blipFill>
        <p:spPr>
          <a:xfrm>
            <a:off x="6096001" y="2051096"/>
            <a:ext cx="5758451" cy="2128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3FA18C2-8EBF-2F10-5CD8-1D7FBFE66B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600" b="-244"/>
          <a:stretch/>
        </p:blipFill>
        <p:spPr>
          <a:xfrm>
            <a:off x="562895" y="4184121"/>
            <a:ext cx="5184785" cy="2438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8C5AF5B-557E-2C58-E86E-B0DD15694B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679" b="1581"/>
          <a:stretch/>
        </p:blipFill>
        <p:spPr>
          <a:xfrm>
            <a:off x="6096000" y="4179958"/>
            <a:ext cx="5758451" cy="243839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A68837E-F8DE-A6D4-203E-C9A969A1DA22}"/>
              </a:ext>
            </a:extLst>
          </p:cNvPr>
          <p:cNvCxnSpPr>
            <a:cxnSpLocks/>
          </p:cNvCxnSpPr>
          <p:nvPr/>
        </p:nvCxnSpPr>
        <p:spPr>
          <a:xfrm flipH="1">
            <a:off x="5350341" y="3723692"/>
            <a:ext cx="174895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7CABEE-C787-68E5-BFB9-FC47A5AA5C2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016226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356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Redux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When to use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and when to use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Redux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React applications?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is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Flow of data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 while using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install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Redux for React application?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Action Creators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Action Creators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Action Object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Action 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Explain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 Component Structure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while using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React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7794552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16: Redux - Component/ Action/ Store/ Reducer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DC77AE43-23EE-8B11-5AB9-650C02A6D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48EBF8D-728F-098A-DBEB-94B25EB930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3" y="190852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4679DA-A102-39D8-9AD4-A8C95608A9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3" y="2723402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574AEF-91F8-D76D-0012-BFF35C144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2" y="3444473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BC94028-6066-E104-4EA3-1002527A92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1" y="4698592"/>
            <a:ext cx="526291" cy="209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866335F-FB81-9184-A476-2206C9D48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01" y="5123139"/>
            <a:ext cx="526291" cy="209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B4E39B-2EA1-0B44-5842-AAD8EE6D94E6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15960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2B76B40A-386E-2A20-5F3A-28B196CE53E3}"/>
              </a:ext>
            </a:extLst>
          </p:cNvPr>
          <p:cNvCxnSpPr>
            <a:cxnSpLocks/>
          </p:cNvCxnSpPr>
          <p:nvPr/>
        </p:nvCxnSpPr>
        <p:spPr>
          <a:xfrm flipH="1">
            <a:off x="7093824" y="3715883"/>
            <a:ext cx="3367979" cy="21254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B010FD6A-0066-EB6A-5DEA-38F779EADB72}"/>
              </a:ext>
            </a:extLst>
          </p:cNvPr>
          <p:cNvCxnSpPr>
            <a:cxnSpLocks/>
          </p:cNvCxnSpPr>
          <p:nvPr/>
        </p:nvCxnSpPr>
        <p:spPr>
          <a:xfrm flipH="1">
            <a:off x="7093824" y="3611439"/>
            <a:ext cx="3367979" cy="103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49845EA-921F-F5E4-CEAD-6B6A144B65C9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7093824" y="3146494"/>
            <a:ext cx="3367979" cy="445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Redux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DA67724-2C9C-24A6-C9E8-F4391296F09E}"/>
              </a:ext>
            </a:extLst>
          </p:cNvPr>
          <p:cNvSpPr txBox="1"/>
          <p:nvPr/>
        </p:nvSpPr>
        <p:spPr>
          <a:xfrm>
            <a:off x="562897" y="1144073"/>
            <a:ext cx="383411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is an open-source JavaScript library used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management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provides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holds the entire state of an application and allows components to access and update the state in a predictable manner.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xmlns="" id="{94D36CF6-D5D3-5856-C54E-13402B52FB5A}"/>
              </a:ext>
            </a:extLst>
          </p:cNvPr>
          <p:cNvSpPr/>
          <p:nvPr/>
        </p:nvSpPr>
        <p:spPr>
          <a:xfrm>
            <a:off x="10461803" y="2745735"/>
            <a:ext cx="1274744" cy="1691733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(Centralize state)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15E3E549-3EB4-425E-8A15-C6520D063FC6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7093824" y="1729466"/>
            <a:ext cx="3367979" cy="186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1DE8E9D9-CD35-4A45-989C-EBA0C6B159B8}"/>
              </a:ext>
            </a:extLst>
          </p:cNvPr>
          <p:cNvSpPr/>
          <p:nvPr/>
        </p:nvSpPr>
        <p:spPr>
          <a:xfrm>
            <a:off x="5310261" y="1191662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94445250-2CAE-1649-E503-A767B62D7F29}"/>
              </a:ext>
            </a:extLst>
          </p:cNvPr>
          <p:cNvSpPr/>
          <p:nvPr/>
        </p:nvSpPr>
        <p:spPr>
          <a:xfrm>
            <a:off x="5310261" y="2577240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E19C82D9-A57B-C99E-F877-49803B51F87F}"/>
              </a:ext>
            </a:extLst>
          </p:cNvPr>
          <p:cNvSpPr/>
          <p:nvPr/>
        </p:nvSpPr>
        <p:spPr>
          <a:xfrm>
            <a:off x="5310261" y="3965549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2B6D683D-1905-6F2F-A01E-E124A4D31AA7}"/>
              </a:ext>
            </a:extLst>
          </p:cNvPr>
          <p:cNvSpPr/>
          <p:nvPr/>
        </p:nvSpPr>
        <p:spPr>
          <a:xfrm>
            <a:off x="5310261" y="5142844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xmlns="" id="{12CAD013-B456-986B-6344-9A709BD08C7C}"/>
              </a:ext>
            </a:extLst>
          </p:cNvPr>
          <p:cNvSpPr/>
          <p:nvPr/>
        </p:nvSpPr>
        <p:spPr>
          <a:xfrm>
            <a:off x="5819081" y="171487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xmlns="" id="{5AFCC5C9-FA45-77A3-7519-545BF44A8F2C}"/>
              </a:ext>
            </a:extLst>
          </p:cNvPr>
          <p:cNvSpPr/>
          <p:nvPr/>
        </p:nvSpPr>
        <p:spPr>
          <a:xfrm>
            <a:off x="5819081" y="3091424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E8971E42-F566-EC32-135F-0CE77A19ED20}"/>
              </a:ext>
            </a:extLst>
          </p:cNvPr>
          <p:cNvSpPr/>
          <p:nvPr/>
        </p:nvSpPr>
        <p:spPr>
          <a:xfrm>
            <a:off x="5819081" y="4484361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xmlns="" id="{EFBCB4A8-7D42-4F82-B4FB-94A0CFE380AE}"/>
              </a:ext>
            </a:extLst>
          </p:cNvPr>
          <p:cNvSpPr/>
          <p:nvPr/>
        </p:nvSpPr>
        <p:spPr>
          <a:xfrm>
            <a:off x="5819081" y="570012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xmlns="" id="{E66C7279-6426-BC66-975C-3DAF7092D506}"/>
              </a:ext>
            </a:extLst>
          </p:cNvPr>
          <p:cNvSpPr/>
          <p:nvPr/>
        </p:nvSpPr>
        <p:spPr>
          <a:xfrm>
            <a:off x="7844834" y="2289053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7C83D79-BE1B-0795-F7EE-4CE8DC379307}"/>
              </a:ext>
            </a:extLst>
          </p:cNvPr>
          <p:cNvSpPr/>
          <p:nvPr/>
        </p:nvSpPr>
        <p:spPr>
          <a:xfrm>
            <a:off x="10179087" y="2567750"/>
            <a:ext cx="369384" cy="2323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xmlns="" id="{A0226D45-776C-33CE-8AFD-7ADC5E66DED8}"/>
              </a:ext>
            </a:extLst>
          </p:cNvPr>
          <p:cNvSpPr/>
          <p:nvPr/>
        </p:nvSpPr>
        <p:spPr>
          <a:xfrm>
            <a:off x="7844834" y="319338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xmlns="" id="{5006D4F0-AED3-E2BA-CE3F-B56F1FEE134D}"/>
              </a:ext>
            </a:extLst>
          </p:cNvPr>
          <p:cNvSpPr/>
          <p:nvPr/>
        </p:nvSpPr>
        <p:spPr>
          <a:xfrm>
            <a:off x="7844834" y="4026742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xmlns="" id="{B135DF16-89D7-ED16-4585-136B12FF0054}"/>
              </a:ext>
            </a:extLst>
          </p:cNvPr>
          <p:cNvSpPr/>
          <p:nvPr/>
        </p:nvSpPr>
        <p:spPr>
          <a:xfrm>
            <a:off x="7844834" y="494674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9" name="Picture 2048">
            <a:extLst>
              <a:ext uri="{FF2B5EF4-FFF2-40B4-BE49-F238E27FC236}">
                <a16:creationId xmlns:a16="http://schemas.microsoft.com/office/drawing/2014/main" xmlns="" id="{09D556FF-E2E7-E077-55D9-A16E62291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52" y="282097"/>
            <a:ext cx="883731" cy="351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26A0D03-9EC1-B5EA-7413-5C77F7C4301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254571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>
                <a:solidFill>
                  <a:srgbClr val="FFFF00"/>
                </a:solidFill>
              </a:rPr>
              <a:t>Hooks</a:t>
            </a:r>
            <a:r>
              <a:rPr lang="en-US" sz="2400" b="1" dirty="0">
                <a:solidFill>
                  <a:schemeClr val="bg1"/>
                </a:solidFill>
              </a:rPr>
              <a:t> and when to use </a:t>
            </a:r>
            <a:r>
              <a:rPr lang="en-US" sz="2400" b="1" dirty="0">
                <a:solidFill>
                  <a:srgbClr val="FFFF00"/>
                </a:solidFill>
              </a:rPr>
              <a:t>Redux</a:t>
            </a:r>
            <a:r>
              <a:rPr lang="en-US" sz="2400" b="1" dirty="0">
                <a:solidFill>
                  <a:schemeClr val="bg1"/>
                </a:solidFill>
              </a:rPr>
              <a:t> in React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30" name="Picture 6" descr="black and white vector illustration of a tank 2641444 Vector Art at Vecteezy">
            <a:extLst>
              <a:ext uri="{FF2B5EF4-FFF2-40B4-BE49-F238E27FC236}">
                <a16:creationId xmlns:a16="http://schemas.microsoft.com/office/drawing/2014/main" xmlns="" id="{8E543704-4A59-57B8-9EA5-F52100EE9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632" y="4765644"/>
            <a:ext cx="2848706" cy="17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Handgun pistol vector illustration hand drawn">
            <a:extLst>
              <a:ext uri="{FF2B5EF4-FFF2-40B4-BE49-F238E27FC236}">
                <a16:creationId xmlns:a16="http://schemas.microsoft.com/office/drawing/2014/main" xmlns="" id="{26C94678-F8C5-DE48-01E1-2A03E111E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21026" r="6581" b="21709"/>
          <a:stretch/>
        </p:blipFill>
        <p:spPr bwMode="auto">
          <a:xfrm>
            <a:off x="1717079" y="4817805"/>
            <a:ext cx="2372204" cy="15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atom symbol with black outline&#10;&#10;Description automatically generated">
            <a:extLst>
              <a:ext uri="{FF2B5EF4-FFF2-40B4-BE49-F238E27FC236}">
                <a16:creationId xmlns:a16="http://schemas.microsoft.com/office/drawing/2014/main" xmlns="" id="{82EF3FC8-CB20-08B8-3CBF-3FE8EABDDB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78" y="1144073"/>
            <a:ext cx="2372205" cy="1383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 descr="A blue and purple symbol&#10;&#10;Description automatically generated">
            <a:extLst>
              <a:ext uri="{FF2B5EF4-FFF2-40B4-BE49-F238E27FC236}">
                <a16:creationId xmlns:a16="http://schemas.microsoft.com/office/drawing/2014/main" xmlns="" id="{DDE5582C-3A66-7785-C4A9-09AFB4BB1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632" y="1144073"/>
            <a:ext cx="2658566" cy="13834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080F31E-53C8-2F68-06F7-06EDEA3709B3}"/>
              </a:ext>
            </a:extLst>
          </p:cNvPr>
          <p:cNvSpPr txBox="1"/>
          <p:nvPr/>
        </p:nvSpPr>
        <p:spPr>
          <a:xfrm>
            <a:off x="331366" y="2839440"/>
            <a:ext cx="59490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React with Hooks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is small or medium (5-50 Components)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has simple state management.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 is specific to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109230D-201F-AA21-319B-813E0B8C932C}"/>
              </a:ext>
            </a:extLst>
          </p:cNvPr>
          <p:cNvSpPr txBox="1"/>
          <p:nvPr/>
        </p:nvSpPr>
        <p:spPr>
          <a:xfrm>
            <a:off x="6327342" y="2839440"/>
            <a:ext cx="59490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React with Redux when: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is big or complex (&gt;50 Components)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application has complex global state management.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state among multiple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9006C52D-D53E-7DE2-DCD7-D6A9DBD5AACB}"/>
              </a:ext>
            </a:extLst>
          </p:cNvPr>
          <p:cNvCxnSpPr/>
          <p:nvPr/>
        </p:nvCxnSpPr>
        <p:spPr>
          <a:xfrm>
            <a:off x="6096000" y="1835800"/>
            <a:ext cx="0" cy="3896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567D92-7A08-F59F-B1A7-4B86F1C95C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637" y="304470"/>
            <a:ext cx="831472" cy="33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0297B3-BDE0-C6AF-883A-CBB1C6BA00C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1685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43" y="301156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Declarative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&amp;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Imperative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syntax?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C21C910-8E41-8895-543F-EBB6AA67BAA7}"/>
              </a:ext>
            </a:extLst>
          </p:cNvPr>
          <p:cNvSpPr/>
          <p:nvPr/>
        </p:nvSpPr>
        <p:spPr>
          <a:xfrm>
            <a:off x="291185" y="1180581"/>
            <a:ext cx="5513860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Declarative syntax focuses 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describing the desired result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without specifying the step-by-step process.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is used to write declarative syntax.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34B2FA-ED8F-3540-C85E-392249F5B053}"/>
              </a:ext>
            </a:extLst>
          </p:cNvPr>
          <p:cNvSpPr/>
          <p:nvPr/>
        </p:nvSpPr>
        <p:spPr>
          <a:xfrm>
            <a:off x="6386957" y="1183099"/>
            <a:ext cx="5798457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Imperative syntax involves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by step process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achieve a particular goal.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an imperative syntax.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4812073D-BC2D-0413-2963-92FD5D15CDFC}"/>
              </a:ext>
            </a:extLst>
          </p:cNvPr>
          <p:cNvCxnSpPr>
            <a:cxnSpLocks/>
          </p:cNvCxnSpPr>
          <p:nvPr/>
        </p:nvCxnSpPr>
        <p:spPr>
          <a:xfrm>
            <a:off x="5910297" y="1395673"/>
            <a:ext cx="0" cy="3262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8262804-3EA3-4745-3FA7-EA77306B5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815" y="4939501"/>
            <a:ext cx="2918561" cy="13213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72C4762-3BDF-1648-217C-C486E377E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3"/>
          <a:stretch/>
        </p:blipFill>
        <p:spPr>
          <a:xfrm>
            <a:off x="6386957" y="2728641"/>
            <a:ext cx="5473849" cy="17829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88666C4-0FE3-51D7-AF0E-F13E581A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380" y="2870290"/>
            <a:ext cx="3919803" cy="178299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BFF81FF9-0C4F-94DB-312C-2DFCDB503EC3}"/>
              </a:ext>
            </a:extLst>
          </p:cNvPr>
          <p:cNvCxnSpPr>
            <a:cxnSpLocks/>
            <a:stCxn id="19" idx="2"/>
            <a:endCxn id="7" idx="1"/>
          </p:cNvCxnSpPr>
          <p:nvPr/>
        </p:nvCxnSpPr>
        <p:spPr>
          <a:xfrm>
            <a:off x="2490282" y="4653280"/>
            <a:ext cx="1701533" cy="946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CB3264DD-6883-A8FA-FD27-605AEFA0246D}"/>
              </a:ext>
            </a:extLst>
          </p:cNvPr>
          <p:cNvCxnSpPr>
            <a:cxnSpLocks/>
            <a:stCxn id="17" idx="2"/>
            <a:endCxn id="7" idx="3"/>
          </p:cNvCxnSpPr>
          <p:nvPr/>
        </p:nvCxnSpPr>
        <p:spPr>
          <a:xfrm flipH="1">
            <a:off x="7110376" y="4511631"/>
            <a:ext cx="2013506" cy="1088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6BD74C-5F53-EAA7-3184-94025980BA3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0329572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</a:t>
            </a:r>
            <a:r>
              <a:rPr lang="en-US" sz="2400" b="1" dirty="0">
                <a:solidFill>
                  <a:srgbClr val="FFFF00"/>
                </a:solidFill>
              </a:rPr>
              <a:t>Flow of data</a:t>
            </a:r>
            <a:r>
              <a:rPr lang="en-US" sz="2400" b="1" dirty="0">
                <a:solidFill>
                  <a:schemeClr val="bg1"/>
                </a:solidFill>
              </a:rPr>
              <a:t> in React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48071F42-1B44-E1CD-CC4E-C78523F14314}"/>
              </a:ext>
            </a:extLst>
          </p:cNvPr>
          <p:cNvSpPr/>
          <p:nvPr/>
        </p:nvSpPr>
        <p:spPr>
          <a:xfrm>
            <a:off x="1653725" y="3419762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AB0BDF96-62E0-BA54-20F3-2279E12CB172}"/>
              </a:ext>
            </a:extLst>
          </p:cNvPr>
          <p:cNvSpPr/>
          <p:nvPr/>
        </p:nvSpPr>
        <p:spPr>
          <a:xfrm>
            <a:off x="3276505" y="5697840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C502BAD7-1C27-C0E1-141F-823A895929C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40274" y="4431828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3CF780A9-504A-E91D-8771-1BDE74C63A4A}"/>
              </a:ext>
            </a:extLst>
          </p:cNvPr>
          <p:cNvCxnSpPr>
            <a:cxnSpLocks/>
            <a:stCxn id="8" idx="3"/>
            <a:endCxn id="32" idx="2"/>
          </p:cNvCxnSpPr>
          <p:nvPr/>
        </p:nvCxnSpPr>
        <p:spPr>
          <a:xfrm flipV="1">
            <a:off x="5007257" y="4251922"/>
            <a:ext cx="81482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9831DBCC-568C-9B1F-2992-4E7C8F2849B0}"/>
              </a:ext>
            </a:extLst>
          </p:cNvPr>
          <p:cNvSpPr/>
          <p:nvPr/>
        </p:nvSpPr>
        <p:spPr>
          <a:xfrm>
            <a:off x="4956714" y="3419762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6314043F-40D3-18FB-C0A1-6EAD5CC200A6}"/>
              </a:ext>
            </a:extLst>
          </p:cNvPr>
          <p:cNvSpPr/>
          <p:nvPr/>
        </p:nvSpPr>
        <p:spPr>
          <a:xfrm>
            <a:off x="4956714" y="1618031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C37653CF-1304-6822-2DAE-B74FCBADDC05}"/>
              </a:ext>
            </a:extLst>
          </p:cNvPr>
          <p:cNvCxnSpPr>
            <a:cxnSpLocks/>
          </p:cNvCxnSpPr>
          <p:nvPr/>
        </p:nvCxnSpPr>
        <p:spPr>
          <a:xfrm flipV="1">
            <a:off x="5449693" y="2582543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56F97E6B-4705-960E-B7BD-D2B9B1AF14D8}"/>
              </a:ext>
            </a:extLst>
          </p:cNvPr>
          <p:cNvCxnSpPr>
            <a:cxnSpLocks/>
            <a:stCxn id="32" idx="1"/>
            <a:endCxn id="5" idx="3"/>
          </p:cNvCxnSpPr>
          <p:nvPr/>
        </p:nvCxnSpPr>
        <p:spPr>
          <a:xfrm flipH="1">
            <a:off x="3384477" y="3835842"/>
            <a:ext cx="157223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DD5E0A5-C84F-B8E1-CA21-88F92E629EFE}"/>
              </a:ext>
            </a:extLst>
          </p:cNvPr>
          <p:cNvSpPr txBox="1"/>
          <p:nvPr/>
        </p:nvSpPr>
        <p:spPr>
          <a:xfrm>
            <a:off x="1500152" y="4774510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1CC3ED7-D676-11ED-B433-0C56F8DB30EA}"/>
              </a:ext>
            </a:extLst>
          </p:cNvPr>
          <p:cNvSpPr txBox="1"/>
          <p:nvPr/>
        </p:nvSpPr>
        <p:spPr>
          <a:xfrm>
            <a:off x="5240164" y="4931438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BBA2824-5196-3CA4-D4D1-2626B473D833}"/>
              </a:ext>
            </a:extLst>
          </p:cNvPr>
          <p:cNvSpPr txBox="1"/>
          <p:nvPr/>
        </p:nvSpPr>
        <p:spPr>
          <a:xfrm>
            <a:off x="2059557" y="986179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CD9B7A44-AE46-E019-5CC2-8ECDB4666669}"/>
              </a:ext>
            </a:extLst>
          </p:cNvPr>
          <p:cNvCxnSpPr>
            <a:cxnSpLocks/>
          </p:cNvCxnSpPr>
          <p:nvPr/>
        </p:nvCxnSpPr>
        <p:spPr>
          <a:xfrm>
            <a:off x="5966687" y="2579812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37ECEFB-6DD2-2BC6-1605-5406CFC485F4}"/>
              </a:ext>
            </a:extLst>
          </p:cNvPr>
          <p:cNvSpPr txBox="1"/>
          <p:nvPr/>
        </p:nvSpPr>
        <p:spPr>
          <a:xfrm>
            <a:off x="3992982" y="2611425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4E5C6673-CE6E-025F-F68A-683C80ECBC42}"/>
              </a:ext>
            </a:extLst>
          </p:cNvPr>
          <p:cNvSpPr txBox="1"/>
          <p:nvPr/>
        </p:nvSpPr>
        <p:spPr>
          <a:xfrm>
            <a:off x="5914323" y="2696421"/>
            <a:ext cx="1550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(New/ 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07CE9A13-CF18-F10D-9423-EF7F4EE3D336}"/>
              </a:ext>
            </a:extLst>
          </p:cNvPr>
          <p:cNvSpPr txBox="1"/>
          <p:nvPr/>
        </p:nvSpPr>
        <p:spPr>
          <a:xfrm>
            <a:off x="3435020" y="3882590"/>
            <a:ext cx="1477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Computer User Images - Free Download on Freepik">
            <a:extLst>
              <a:ext uri="{FF2B5EF4-FFF2-40B4-BE49-F238E27FC236}">
                <a16:creationId xmlns:a16="http://schemas.microsoft.com/office/drawing/2014/main" xmlns="" id="{C1CACAAC-55F8-609B-6786-DCF95AD9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93" y="1589149"/>
            <a:ext cx="857351" cy="8899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igh-res browser logos - Paul Irish">
            <a:extLst>
              <a:ext uri="{FF2B5EF4-FFF2-40B4-BE49-F238E27FC236}">
                <a16:creationId xmlns:a16="http://schemas.microsoft.com/office/drawing/2014/main" xmlns="" id="{0B51E6B3-218C-E248-F1CF-3F59BFDF2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16" y="2396860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BF80B413-F7B1-491E-2058-B9BAB7B71976}"/>
              </a:ext>
            </a:extLst>
          </p:cNvPr>
          <p:cNvCxnSpPr>
            <a:cxnSpLocks/>
          </p:cNvCxnSpPr>
          <p:nvPr/>
        </p:nvCxnSpPr>
        <p:spPr>
          <a:xfrm>
            <a:off x="2386535" y="2749803"/>
            <a:ext cx="0" cy="6699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29F2788-C242-EE9F-CB7E-DC2C786A6287}"/>
              </a:ext>
            </a:extLst>
          </p:cNvPr>
          <p:cNvCxnSpPr>
            <a:cxnSpLocks/>
          </p:cNvCxnSpPr>
          <p:nvPr/>
        </p:nvCxnSpPr>
        <p:spPr>
          <a:xfrm flipV="1">
            <a:off x="2707715" y="2749803"/>
            <a:ext cx="0" cy="66995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F57D194-E3DE-BE3D-9BCC-705E06392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67" y="311914"/>
            <a:ext cx="831472" cy="33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48EBC1-4D4F-6E73-814A-9DCD9272825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819896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install</a:t>
            </a:r>
            <a:r>
              <a:rPr lang="en-US" sz="2400" b="1" dirty="0">
                <a:solidFill>
                  <a:schemeClr val="bg1"/>
                </a:solidFill>
              </a:rPr>
              <a:t> Redux for React application?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3543A0F-C499-F3BA-BAEC-F2EE4DF9F818}"/>
              </a:ext>
            </a:extLst>
          </p:cNvPr>
          <p:cNvSpPr txBox="1"/>
          <p:nvPr/>
        </p:nvSpPr>
        <p:spPr>
          <a:xfrm>
            <a:off x="633363" y="1197712"/>
            <a:ext cx="5012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 the necessary packages using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(run this command):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8BABE43-716D-A014-D0FA-0C8B0D9A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43" y="2209595"/>
            <a:ext cx="3962566" cy="5660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2051BC-BE82-B5EC-30AF-BF1E985A4C3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921635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Action Creators</a:t>
            </a:r>
            <a:r>
              <a:rPr lang="en-US" sz="2400" b="1" dirty="0">
                <a:solidFill>
                  <a:schemeClr val="bg1"/>
                </a:solidFill>
              </a:rPr>
              <a:t> in React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756BCA7-EEB4-6042-DE1B-150DA858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465" y="1138061"/>
            <a:ext cx="4327154" cy="3508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10DAB33-AA07-6BC9-DA33-ADF1E2FC5D92}"/>
              </a:ext>
            </a:extLst>
          </p:cNvPr>
          <p:cNvSpPr txBox="1"/>
          <p:nvPr/>
        </p:nvSpPr>
        <p:spPr>
          <a:xfrm>
            <a:off x="562897" y="1138061"/>
            <a:ext cx="4327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 are functions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and return action objects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1" name="Screen Recording 4">
            <a:hlinkClick r:id="" action="ppaction://media"/>
            <a:extLst>
              <a:ext uri="{FF2B5EF4-FFF2-40B4-BE49-F238E27FC236}">
                <a16:creationId xmlns:a16="http://schemas.microsoft.com/office/drawing/2014/main" xmlns="" id="{D3DE850E-E76F-4AB8-5AB2-25D210A76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1" b="-23015"/>
          <a:stretch/>
        </p:blipFill>
        <p:spPr>
          <a:xfrm>
            <a:off x="821867" y="2191492"/>
            <a:ext cx="4112761" cy="37464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7E74DD-FBC1-7038-07B0-814670E93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42" y="293319"/>
            <a:ext cx="831472" cy="33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C87254-40DF-E70C-8B15-0216B72A008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97650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4E72C63-434B-8351-985B-C2841CC0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21" y="3850151"/>
            <a:ext cx="4442480" cy="181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E98258D-3818-E427-3B60-20DBAE5C50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585" b="1354"/>
          <a:stretch/>
        </p:blipFill>
        <p:spPr>
          <a:xfrm>
            <a:off x="6912021" y="5780712"/>
            <a:ext cx="4442480" cy="693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1C10D2-2468-F798-DD5F-CF1B62FE5D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297"/>
          <a:stretch/>
        </p:blipFill>
        <p:spPr>
          <a:xfrm>
            <a:off x="6912021" y="1049608"/>
            <a:ext cx="4442480" cy="26871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Difference between </a:t>
            </a:r>
            <a:r>
              <a:rPr lang="en-US" sz="2400" b="1" dirty="0">
                <a:solidFill>
                  <a:srgbClr val="FFFF00"/>
                </a:solidFill>
              </a:rPr>
              <a:t>Action Creators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Action Object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Action Type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39A4ACB-1201-B7E9-7A74-985738A10E3E}"/>
              </a:ext>
            </a:extLst>
          </p:cNvPr>
          <p:cNvSpPr/>
          <p:nvPr/>
        </p:nvSpPr>
        <p:spPr>
          <a:xfrm>
            <a:off x="560308" y="1388037"/>
            <a:ext cx="5260389" cy="107956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 functions are functions that create and return action objects.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49FE36D-E46D-93B6-2555-7E01DDEDFAF7}"/>
              </a:ext>
            </a:extLst>
          </p:cNvPr>
          <p:cNvSpPr/>
          <p:nvPr/>
        </p:nvSpPr>
        <p:spPr>
          <a:xfrm>
            <a:off x="560308" y="3197005"/>
            <a:ext cx="5260389" cy="107956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object are plain JavaScript objects returned by action creator functions.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2412938-A522-B9EC-D4C8-B9759B46D1EC}"/>
              </a:ext>
            </a:extLst>
          </p:cNvPr>
          <p:cNvSpPr/>
          <p:nvPr/>
        </p:nvSpPr>
        <p:spPr>
          <a:xfrm>
            <a:off x="545799" y="5005974"/>
            <a:ext cx="5260389" cy="107956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action type is a string constant that defines the type of action.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E867C9C-024F-72CC-66B6-7B50CA769C75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5820697" y="1710112"/>
            <a:ext cx="1957347" cy="217707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A43540D5-0450-E183-83F2-5D9CD40E9464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5820697" y="3736788"/>
            <a:ext cx="1223570" cy="87795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DB56B262-2339-936A-DE0A-BD7F99E469E2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5806188" y="5545757"/>
            <a:ext cx="1700923" cy="65856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90F1BEE0-7CA5-7777-1711-75DCAB5E3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61" y="304470"/>
            <a:ext cx="831472" cy="3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D9DF118-A95B-F342-5D12-08BC4C24A36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08450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Component Structure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24" name="Screen Recording 4">
            <a:hlinkClick r:id="" action="ppaction://media"/>
            <a:extLst>
              <a:ext uri="{FF2B5EF4-FFF2-40B4-BE49-F238E27FC236}">
                <a16:creationId xmlns:a16="http://schemas.microsoft.com/office/drawing/2014/main" xmlns="" id="{D16FADC0-142F-CF1D-615A-96307B3CCF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613" y="1828957"/>
            <a:ext cx="4532917" cy="33566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A2B932B-283F-F04E-771D-C16177E22F0F}"/>
              </a:ext>
            </a:extLst>
          </p:cNvPr>
          <p:cNvSpPr txBox="1"/>
          <p:nvPr/>
        </p:nvSpPr>
        <p:spPr>
          <a:xfrm>
            <a:off x="591333" y="1081556"/>
            <a:ext cx="5625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video of expected state management: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xmlns="" id="{02118180-A62A-8E37-7C5D-A3C37FD4BD49}"/>
              </a:ext>
            </a:extLst>
          </p:cNvPr>
          <p:cNvSpPr/>
          <p:nvPr/>
        </p:nvSpPr>
        <p:spPr>
          <a:xfrm>
            <a:off x="6556269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714BDD16-52AC-4616-A504-E09AD5B630AF}"/>
              </a:ext>
            </a:extLst>
          </p:cNvPr>
          <p:cNvSpPr/>
          <p:nvPr/>
        </p:nvSpPr>
        <p:spPr>
          <a:xfrm>
            <a:off x="8179049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8830B066-F69A-7FA9-0E1E-32DA3DB8415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7442818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54161EDE-9F4A-9AA2-A1AD-5E54CA8F3453}"/>
              </a:ext>
            </a:extLst>
          </p:cNvPr>
          <p:cNvCxnSpPr>
            <a:cxnSpLocks/>
            <a:stCxn id="55" idx="3"/>
            <a:endCxn id="58" idx="2"/>
          </p:cNvCxnSpPr>
          <p:nvPr/>
        </p:nvCxnSpPr>
        <p:spPr>
          <a:xfrm flipV="1">
            <a:off x="9909801" y="4232483"/>
            <a:ext cx="81482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xmlns="" id="{D0A9AFBF-82DF-4290-C1F6-69638475E645}"/>
              </a:ext>
            </a:extLst>
          </p:cNvPr>
          <p:cNvSpPr/>
          <p:nvPr/>
        </p:nvSpPr>
        <p:spPr>
          <a:xfrm>
            <a:off x="9859258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66497897-EAAB-A4CE-703B-BFF33368E41D}"/>
              </a:ext>
            </a:extLst>
          </p:cNvPr>
          <p:cNvSpPr/>
          <p:nvPr/>
        </p:nvSpPr>
        <p:spPr>
          <a:xfrm>
            <a:off x="9859258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1F7B2511-699A-3FF1-9D80-DF9E2E1F955A}"/>
              </a:ext>
            </a:extLst>
          </p:cNvPr>
          <p:cNvCxnSpPr>
            <a:cxnSpLocks/>
          </p:cNvCxnSpPr>
          <p:nvPr/>
        </p:nvCxnSpPr>
        <p:spPr>
          <a:xfrm flipV="1">
            <a:off x="10352237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A80E3CAE-1D67-BB2E-1204-2CEFC4B9F2BF}"/>
              </a:ext>
            </a:extLst>
          </p:cNvPr>
          <p:cNvCxnSpPr>
            <a:cxnSpLocks/>
            <a:stCxn id="58" idx="1"/>
            <a:endCxn id="54" idx="3"/>
          </p:cNvCxnSpPr>
          <p:nvPr/>
        </p:nvCxnSpPr>
        <p:spPr>
          <a:xfrm flipH="1">
            <a:off x="8287021" y="3816403"/>
            <a:ext cx="157223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B7515E1-CC83-B026-0A37-A731DE2AC6FF}"/>
              </a:ext>
            </a:extLst>
          </p:cNvPr>
          <p:cNvSpPr txBox="1"/>
          <p:nvPr/>
        </p:nvSpPr>
        <p:spPr>
          <a:xfrm>
            <a:off x="6402696" y="4755071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B6CAEA7A-50A5-99D0-2EE9-E6BFB59453C3}"/>
              </a:ext>
            </a:extLst>
          </p:cNvPr>
          <p:cNvSpPr txBox="1"/>
          <p:nvPr/>
        </p:nvSpPr>
        <p:spPr>
          <a:xfrm>
            <a:off x="10142708" y="4911999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F91E1126-A16A-03D0-8D47-9872FD7D1042}"/>
              </a:ext>
            </a:extLst>
          </p:cNvPr>
          <p:cNvSpPr txBox="1"/>
          <p:nvPr/>
        </p:nvSpPr>
        <p:spPr>
          <a:xfrm>
            <a:off x="6660765" y="1081556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D034EFE-BEE1-6436-EA23-29EF2E93316C}"/>
              </a:ext>
            </a:extLst>
          </p:cNvPr>
          <p:cNvCxnSpPr>
            <a:cxnSpLocks/>
          </p:cNvCxnSpPr>
          <p:nvPr/>
        </p:nvCxnSpPr>
        <p:spPr>
          <a:xfrm>
            <a:off x="10869231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9F7FD9D-CB13-54A8-C5AA-BD4D9B5D2DD0}"/>
              </a:ext>
            </a:extLst>
          </p:cNvPr>
          <p:cNvSpPr txBox="1"/>
          <p:nvPr/>
        </p:nvSpPr>
        <p:spPr>
          <a:xfrm>
            <a:off x="8895526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4508CA14-A8F5-E4C7-B28C-3933285DEAB6}"/>
              </a:ext>
            </a:extLst>
          </p:cNvPr>
          <p:cNvSpPr txBox="1"/>
          <p:nvPr/>
        </p:nvSpPr>
        <p:spPr>
          <a:xfrm>
            <a:off x="10816867" y="2676982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1EB9E02-182D-FF5D-8229-528BAEB1B2AA}"/>
              </a:ext>
            </a:extLst>
          </p:cNvPr>
          <p:cNvSpPr txBox="1"/>
          <p:nvPr/>
        </p:nvSpPr>
        <p:spPr>
          <a:xfrm>
            <a:off x="8337564" y="3863151"/>
            <a:ext cx="1477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2028F1B-9333-FAA1-51C5-6841CFB4383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33136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Component Structure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CFB6234-E1C3-DD28-510F-954185EC1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71" b="61406"/>
          <a:stretch/>
        </p:blipFill>
        <p:spPr>
          <a:xfrm>
            <a:off x="345300" y="1225429"/>
            <a:ext cx="6588968" cy="1762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BA3BFC-FC61-F38F-2B73-568B66952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668" r="4771" b="1641"/>
          <a:stretch/>
        </p:blipFill>
        <p:spPr>
          <a:xfrm>
            <a:off x="345300" y="2935341"/>
            <a:ext cx="6588968" cy="27256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B8E751B-22C8-4AB3-AB62-65650356B4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055"/>
          <a:stretch/>
        </p:blipFill>
        <p:spPr>
          <a:xfrm>
            <a:off x="7187875" y="1225430"/>
            <a:ext cx="4711799" cy="15287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6ABE1CF1-F703-7B28-3538-14B8140FA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94" b="27625"/>
          <a:stretch/>
        </p:blipFill>
        <p:spPr>
          <a:xfrm>
            <a:off x="7187874" y="2730251"/>
            <a:ext cx="4711799" cy="1724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944CD3C1-C2A4-1DB2-102E-57BC8FC774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140" b="4"/>
          <a:stretch/>
        </p:blipFill>
        <p:spPr>
          <a:xfrm>
            <a:off x="7187873" y="4454362"/>
            <a:ext cx="4711799" cy="1209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6ED52C-053C-A37A-275A-BCDE4BDC685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0800412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</a:t>
            </a:r>
            <a:r>
              <a:rPr lang="en-US" sz="2400" b="1" dirty="0">
                <a:solidFill>
                  <a:srgbClr val="FFFF00"/>
                </a:solidFill>
              </a:rPr>
              <a:t>React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FF00"/>
                </a:solidFill>
              </a:rPr>
              <a:t>Component Structure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23216" y="1104448"/>
            <a:ext cx="664522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 Steps to implement Redux integration in component: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 dependencies like connect function and action creators.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Functional Component to render &amp; display elements.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function to dispatch action to reducer via store.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function to get state from Redux store back to component.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 both the above functions and the component to Redux store by connect()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AC88F0-AEF7-3EFE-0484-F4F03C110F7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2996309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Store</a:t>
            </a:r>
            <a:r>
              <a:rPr lang="en-US" sz="2400" b="1" dirty="0">
                <a:solidFill>
                  <a:schemeClr val="bg1"/>
                </a:solidFill>
              </a:rPr>
              <a:t> in React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316427" y="1144073"/>
            <a:ext cx="54175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store enables the application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state using the defined 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Store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holding the state of all the components in the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454A6A-790A-0EC4-8536-9D52B164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27" y="3176761"/>
            <a:ext cx="5710031" cy="334484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5165D70-3DF7-EAE5-39C1-D132BB8E3281}"/>
              </a:ext>
            </a:extLst>
          </p:cNvPr>
          <p:cNvSpPr/>
          <p:nvPr/>
        </p:nvSpPr>
        <p:spPr>
          <a:xfrm>
            <a:off x="7001453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5D6B3B2A-3C5C-8716-7A54-8949A7CDDC89}"/>
              </a:ext>
            </a:extLst>
          </p:cNvPr>
          <p:cNvSpPr/>
          <p:nvPr/>
        </p:nvSpPr>
        <p:spPr>
          <a:xfrm>
            <a:off x="8624233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B641AE63-9AF6-BE64-7EFB-E6C59686A50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888002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3A79B40-048C-C90A-9D00-58098A64C56B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10354985" y="4232483"/>
            <a:ext cx="45386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7E4FEB0A-1ED5-CE13-D5F0-AA91E273A77E}"/>
              </a:ext>
            </a:extLst>
          </p:cNvPr>
          <p:cNvSpPr/>
          <p:nvPr/>
        </p:nvSpPr>
        <p:spPr>
          <a:xfrm>
            <a:off x="9943482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A5FBC94-2172-6762-6D19-FE7D55B27BB0}"/>
              </a:ext>
            </a:extLst>
          </p:cNvPr>
          <p:cNvSpPr/>
          <p:nvPr/>
        </p:nvSpPr>
        <p:spPr>
          <a:xfrm>
            <a:off x="9943482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21F8678F-7EC8-D910-1DEF-12591450F3CD}"/>
              </a:ext>
            </a:extLst>
          </p:cNvPr>
          <p:cNvCxnSpPr>
            <a:cxnSpLocks/>
          </p:cNvCxnSpPr>
          <p:nvPr/>
        </p:nvCxnSpPr>
        <p:spPr>
          <a:xfrm flipV="1">
            <a:off x="10436461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D6F8A08-4E4D-EDA7-BF79-B64A76CC7B16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8732205" y="3816403"/>
            <a:ext cx="121127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8C4100-0CFB-EB05-C35E-DC66DE7DA92F}"/>
              </a:ext>
            </a:extLst>
          </p:cNvPr>
          <p:cNvSpPr txBox="1"/>
          <p:nvPr/>
        </p:nvSpPr>
        <p:spPr>
          <a:xfrm>
            <a:off x="6920072" y="4755071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E100530-83D9-A8F3-3751-A9FC9C7A2D81}"/>
              </a:ext>
            </a:extLst>
          </p:cNvPr>
          <p:cNvSpPr txBox="1"/>
          <p:nvPr/>
        </p:nvSpPr>
        <p:spPr>
          <a:xfrm>
            <a:off x="10627985" y="4875116"/>
            <a:ext cx="1564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AAC06EA-4486-BD4F-BEA6-9D66757D4F20}"/>
              </a:ext>
            </a:extLst>
          </p:cNvPr>
          <p:cNvSpPr txBox="1"/>
          <p:nvPr/>
        </p:nvSpPr>
        <p:spPr>
          <a:xfrm>
            <a:off x="6744989" y="1081556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443196B1-A065-3F7B-9E38-E07C98AF0C6D}"/>
              </a:ext>
            </a:extLst>
          </p:cNvPr>
          <p:cNvCxnSpPr>
            <a:cxnSpLocks/>
          </p:cNvCxnSpPr>
          <p:nvPr/>
        </p:nvCxnSpPr>
        <p:spPr>
          <a:xfrm>
            <a:off x="10953455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2A0FDFB-80DB-92CC-065B-88340C4A154B}"/>
              </a:ext>
            </a:extLst>
          </p:cNvPr>
          <p:cNvSpPr txBox="1"/>
          <p:nvPr/>
        </p:nvSpPr>
        <p:spPr>
          <a:xfrm>
            <a:off x="8979750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026BF5C-C24F-A9E2-29DA-868274AEC1A8}"/>
              </a:ext>
            </a:extLst>
          </p:cNvPr>
          <p:cNvSpPr txBox="1"/>
          <p:nvPr/>
        </p:nvSpPr>
        <p:spPr>
          <a:xfrm>
            <a:off x="10901091" y="2676982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1ABAAB8-B96D-C09F-79D6-2A48F3D4F984}"/>
              </a:ext>
            </a:extLst>
          </p:cNvPr>
          <p:cNvSpPr txBox="1"/>
          <p:nvPr/>
        </p:nvSpPr>
        <p:spPr>
          <a:xfrm>
            <a:off x="8770716" y="3863151"/>
            <a:ext cx="1211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4C95CF8-6B0E-1578-9B28-89509A0D7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07" y="280638"/>
            <a:ext cx="831472" cy="330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FAA8E1F-EBB8-C094-7660-191CF8BFAA2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753974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Reducer</a:t>
            </a:r>
            <a:r>
              <a:rPr lang="en-US" sz="2400" b="1" dirty="0">
                <a:solidFill>
                  <a:schemeClr val="bg1"/>
                </a:solidFill>
              </a:rPr>
              <a:t> 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454267" y="1245618"/>
            <a:ext cx="467118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reducer is a function that takes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arguments and returns the new state of the application.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3BA4C567-9D3A-A050-70B0-DCD4649ECB61}"/>
              </a:ext>
            </a:extLst>
          </p:cNvPr>
          <p:cNvSpPr/>
          <p:nvPr/>
        </p:nvSpPr>
        <p:spPr>
          <a:xfrm>
            <a:off x="1878899" y="4549641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BF99FD9B-5D4A-C5F6-C761-8D1F1EB8C7A9}"/>
              </a:ext>
            </a:extLst>
          </p:cNvPr>
          <p:cNvSpPr/>
          <p:nvPr/>
        </p:nvSpPr>
        <p:spPr>
          <a:xfrm>
            <a:off x="1878899" y="2747910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CF3A7FA9-FF58-588F-B5A7-C2853293204B}"/>
              </a:ext>
            </a:extLst>
          </p:cNvPr>
          <p:cNvCxnSpPr>
            <a:cxnSpLocks/>
          </p:cNvCxnSpPr>
          <p:nvPr/>
        </p:nvCxnSpPr>
        <p:spPr>
          <a:xfrm flipV="1">
            <a:off x="2371878" y="3712422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5657E9CE-0CB4-66EF-B341-9C1229F7CB72}"/>
              </a:ext>
            </a:extLst>
          </p:cNvPr>
          <p:cNvCxnSpPr>
            <a:cxnSpLocks/>
          </p:cNvCxnSpPr>
          <p:nvPr/>
        </p:nvCxnSpPr>
        <p:spPr>
          <a:xfrm>
            <a:off x="2888872" y="3709691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B9C2197-23FB-2687-3AD1-E83AD038DAA2}"/>
              </a:ext>
            </a:extLst>
          </p:cNvPr>
          <p:cNvSpPr txBox="1"/>
          <p:nvPr/>
        </p:nvSpPr>
        <p:spPr>
          <a:xfrm>
            <a:off x="915167" y="3741304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75FAA6E-9831-5785-2403-E0B4F1671CDD}"/>
              </a:ext>
            </a:extLst>
          </p:cNvPr>
          <p:cNvSpPr txBox="1"/>
          <p:nvPr/>
        </p:nvSpPr>
        <p:spPr>
          <a:xfrm>
            <a:off x="2836508" y="3826300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4F510175-1C0A-4206-35DD-5057B3664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9"/>
          <a:stretch/>
        </p:blipFill>
        <p:spPr>
          <a:xfrm>
            <a:off x="5801103" y="1241922"/>
            <a:ext cx="5936630" cy="3295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528E31-ABEF-ED8C-8D85-538B5C1D2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13" y="282168"/>
            <a:ext cx="831472" cy="33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97860AC-41FD-83F7-7902-255AA40EDF6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747436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1551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Explain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Core Principles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List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5 benefits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 using Redux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are the differences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local component state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Redux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are the challenges 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disadvantages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while using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8269114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17: Redux - Core Principles/ Pros-Cons/ Local &amp; Redux State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394D0D01-311E-45A1-CAA5-31FB5B04A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D2209D-2F3E-AA66-1B8B-207872C2B7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590" y="1908922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10504F3-AE42-DD33-A95E-80EC11EF2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951" y="2291559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F2B2A74-06F0-A3F5-6747-A7B82680D0D5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04738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3048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Arrow Function Expression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Setup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React first project?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Main Files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a React project?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How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 App Load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 display the components in browser?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Angular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are other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5 JS frameworks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other than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Whether React is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Framework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or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Library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is the difference?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How React provides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Reusability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Composition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State, Stateless, Stateful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State Management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terms?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Q10.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Props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2: React-Basics - II</a:t>
            </a:r>
            <a:endParaRPr lang="en-IN" dirty="0"/>
          </a:p>
        </p:txBody>
      </p:sp>
      <p:pic>
        <p:nvPicPr>
          <p:cNvPr id="18" name="Picture 6" descr="Best React testing libraries and tools of 2022">
            <a:extLst>
              <a:ext uri="{FF2B5EF4-FFF2-40B4-BE49-F238E27FC236}">
                <a16:creationId xmlns:a16="http://schemas.microsoft.com/office/drawing/2014/main" xmlns="" id="{0CBA3287-BBEB-E514-BBA8-8A156C351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A0FB064-2B9F-C895-0C63-98CAF6048C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72" y="516520"/>
            <a:ext cx="947482" cy="376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85C63BB-1C5B-9A8E-CE51-B5EE4D360C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17" y="2744558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A9D8D7-A4BC-B121-5DFB-92FDCDCD72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72" y="1566117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47188C-D41A-AAF1-49A6-D56445807D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65" y="5138395"/>
            <a:ext cx="526291" cy="209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9C3ADA3-18B4-4AB5-ADEE-EAE7E3FD408C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732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</a:t>
            </a:r>
            <a:r>
              <a:rPr lang="en-US" sz="2400" b="1" dirty="0">
                <a:solidFill>
                  <a:srgbClr val="FFFF00"/>
                </a:solidFill>
              </a:rPr>
              <a:t>Core Principles</a:t>
            </a:r>
            <a:r>
              <a:rPr lang="en-US" sz="2400" b="1" dirty="0">
                <a:solidFill>
                  <a:schemeClr val="bg1"/>
                </a:solidFill>
              </a:rPr>
              <a:t> of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551DD3-3DB1-2561-45BF-8693A7780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08" y="304470"/>
            <a:ext cx="896934" cy="35684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xmlns="" id="{680585DD-2689-DE07-48E3-9B4C2FA16378}"/>
              </a:ext>
            </a:extLst>
          </p:cNvPr>
          <p:cNvGraphicFramePr/>
          <p:nvPr/>
        </p:nvGraphicFramePr>
        <p:xfrm>
          <a:off x="367707" y="1285728"/>
          <a:ext cx="6394515" cy="507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530B1F8E-BC9C-9567-D0D3-72302FE1B57D}"/>
              </a:ext>
            </a:extLst>
          </p:cNvPr>
          <p:cNvSpPr/>
          <p:nvPr/>
        </p:nvSpPr>
        <p:spPr>
          <a:xfrm>
            <a:off x="7394485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6E9ECB5D-46BA-0FF8-2A32-0DBD22D0111A}"/>
              </a:ext>
            </a:extLst>
          </p:cNvPr>
          <p:cNvSpPr/>
          <p:nvPr/>
        </p:nvSpPr>
        <p:spPr>
          <a:xfrm>
            <a:off x="9017265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8BF4B2E8-CC16-483B-6F71-FDB0F21A76B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281034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220E6F9-4253-DCF6-C7A2-964C85461F03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10748017" y="4232483"/>
            <a:ext cx="297449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E9D4E776-BD8B-78D9-B00B-7F2C15ADA340}"/>
              </a:ext>
            </a:extLst>
          </p:cNvPr>
          <p:cNvSpPr/>
          <p:nvPr/>
        </p:nvSpPr>
        <p:spPr>
          <a:xfrm>
            <a:off x="10180098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AC40DE9-A67C-48B6-91D7-E48D04514EE1}"/>
              </a:ext>
            </a:extLst>
          </p:cNvPr>
          <p:cNvSpPr/>
          <p:nvPr/>
        </p:nvSpPr>
        <p:spPr>
          <a:xfrm>
            <a:off x="10180098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60D4702-00C7-858B-7FC3-6106D7D9D0C0}"/>
              </a:ext>
            </a:extLst>
          </p:cNvPr>
          <p:cNvCxnSpPr>
            <a:cxnSpLocks/>
          </p:cNvCxnSpPr>
          <p:nvPr/>
        </p:nvCxnSpPr>
        <p:spPr>
          <a:xfrm flipV="1">
            <a:off x="10673077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913569F3-E1CE-82A3-278F-52D1BE765FB8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>
            <a:off x="9125237" y="3816403"/>
            <a:ext cx="1054861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A0AE539-42F2-4856-E4A8-4076054D3801}"/>
              </a:ext>
            </a:extLst>
          </p:cNvPr>
          <p:cNvSpPr txBox="1"/>
          <p:nvPr/>
        </p:nvSpPr>
        <p:spPr>
          <a:xfrm>
            <a:off x="7321666" y="4781000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1AAFE7F-F15C-66B9-3AD1-EE24CB6BD9D0}"/>
              </a:ext>
            </a:extLst>
          </p:cNvPr>
          <p:cNvSpPr txBox="1"/>
          <p:nvPr/>
        </p:nvSpPr>
        <p:spPr>
          <a:xfrm>
            <a:off x="7394485" y="1082802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5C32CB5A-403A-AC23-E1FD-556E75A50B50}"/>
              </a:ext>
            </a:extLst>
          </p:cNvPr>
          <p:cNvCxnSpPr>
            <a:cxnSpLocks/>
          </p:cNvCxnSpPr>
          <p:nvPr/>
        </p:nvCxnSpPr>
        <p:spPr>
          <a:xfrm>
            <a:off x="11190071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9E15461-7C87-9E0D-2BCA-3C09100A4005}"/>
              </a:ext>
            </a:extLst>
          </p:cNvPr>
          <p:cNvSpPr txBox="1"/>
          <p:nvPr/>
        </p:nvSpPr>
        <p:spPr>
          <a:xfrm>
            <a:off x="9216366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6BD4255-6377-010B-EA87-4B2FA5491ED7}"/>
              </a:ext>
            </a:extLst>
          </p:cNvPr>
          <p:cNvSpPr txBox="1"/>
          <p:nvPr/>
        </p:nvSpPr>
        <p:spPr>
          <a:xfrm>
            <a:off x="9210137" y="3956181"/>
            <a:ext cx="10104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6F0C6BB-7A9C-A38E-9CEA-4E6F119FE29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11572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</a:t>
            </a:r>
            <a:r>
              <a:rPr lang="en-US" sz="2400" b="1" dirty="0">
                <a:solidFill>
                  <a:srgbClr val="FFFF00"/>
                </a:solidFill>
              </a:rPr>
              <a:t>Core Principles</a:t>
            </a:r>
            <a:r>
              <a:rPr lang="en-US" sz="2400" b="1" dirty="0">
                <a:solidFill>
                  <a:schemeClr val="bg1"/>
                </a:solidFill>
              </a:rPr>
              <a:t> of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551DD3-3DB1-2561-45BF-8693A7780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08" y="304470"/>
            <a:ext cx="896934" cy="35684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xmlns="" id="{680585DD-2689-DE07-48E3-9B4C2FA16378}"/>
              </a:ext>
            </a:extLst>
          </p:cNvPr>
          <p:cNvGraphicFramePr/>
          <p:nvPr/>
        </p:nvGraphicFramePr>
        <p:xfrm>
          <a:off x="608338" y="1285728"/>
          <a:ext cx="10975324" cy="5079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598001-2A9C-1463-9C04-46573096F6C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5777870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List </a:t>
            </a:r>
            <a:r>
              <a:rPr lang="en-US" sz="2400" b="1" dirty="0">
                <a:solidFill>
                  <a:srgbClr val="FFFF00"/>
                </a:solidFill>
              </a:rPr>
              <a:t>5 benefits</a:t>
            </a:r>
            <a:r>
              <a:rPr lang="en-US" sz="2400" b="1" dirty="0">
                <a:solidFill>
                  <a:schemeClr val="bg1"/>
                </a:solidFill>
              </a:rPr>
              <a:t> of using Redux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95D2185E-D1B1-3717-DD43-9DCF86D69876}"/>
              </a:ext>
            </a:extLst>
          </p:cNvPr>
          <p:cNvGraphicFramePr/>
          <p:nvPr/>
        </p:nvGraphicFramePr>
        <p:xfrm>
          <a:off x="257350" y="1300483"/>
          <a:ext cx="11401250" cy="5109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551DD3-3DB1-2561-45BF-8693A77806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58" y="282503"/>
            <a:ext cx="877011" cy="348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897369F-9ED2-B5F8-7CAD-DBE4F400C0A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3945827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differences between </a:t>
            </a:r>
            <a:r>
              <a:rPr lang="en-US" sz="2400" b="1" dirty="0">
                <a:solidFill>
                  <a:srgbClr val="FFFF00"/>
                </a:solidFill>
              </a:rPr>
              <a:t>local component state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Redux state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xmlns="" id="{10E8EC44-7C71-CDEA-0111-218FB404EE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5" y="1317819"/>
          <a:ext cx="10983110" cy="468650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900527">
                  <a:extLst>
                    <a:ext uri="{9D8B030D-6E8A-4147-A177-3AD203B41FA5}">
                      <a16:colId xmlns:a16="http://schemas.microsoft.com/office/drawing/2014/main" xmlns="" val="312534454"/>
                    </a:ext>
                  </a:extLst>
                </a:gridCol>
                <a:gridCol w="5082583">
                  <a:extLst>
                    <a:ext uri="{9D8B030D-6E8A-4147-A177-3AD203B41FA5}">
                      <a16:colId xmlns:a16="http://schemas.microsoft.com/office/drawing/2014/main" xmlns="" val="3786215524"/>
                    </a:ext>
                  </a:extLst>
                </a:gridCol>
              </a:tblGrid>
              <a:tr h="700987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Local Component State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Redux State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33934505"/>
                  </a:ext>
                </a:extLst>
              </a:tr>
              <a:tr h="706555">
                <a:tc>
                  <a:txBody>
                    <a:bodyPr/>
                    <a:lstStyle/>
                    <a:p>
                      <a:r>
                        <a:rPr lang="en-IN" sz="1800" b="1" dirty="0"/>
                        <a:t>1. Scope:</a:t>
                      </a:r>
                      <a:r>
                        <a:rPr lang="en-IN" sz="1800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to the component where defined.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Global and accessible across components.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474462777"/>
                  </a:ext>
                </a:extLst>
              </a:tr>
              <a:tr h="737033">
                <a:tc>
                  <a:txBody>
                    <a:bodyPr/>
                    <a:lstStyle/>
                    <a:p>
                      <a:r>
                        <a:rPr lang="en-IN" sz="1800" b="1" dirty="0"/>
                        <a:t>2.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Management: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Managed internally by the component.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Managed externally by the Redux store.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49167246"/>
                  </a:ext>
                </a:extLst>
              </a:tr>
              <a:tr h="684721">
                <a:tc>
                  <a:txBody>
                    <a:bodyPr/>
                    <a:lstStyle/>
                    <a:p>
                      <a:r>
                        <a:rPr lang="en-IN" sz="1800" b="1" dirty="0"/>
                        <a:t>3. Performance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Generally, more performant for small-scale applications.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More performant for large applications.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040826760"/>
                  </a:ext>
                </a:extLst>
              </a:tr>
              <a:tr h="710724">
                <a:tc>
                  <a:txBody>
                    <a:bodyPr/>
                    <a:lstStyle/>
                    <a:p>
                      <a:r>
                        <a:rPr lang="en-IN" sz="1800" b="1" dirty="0"/>
                        <a:t>4. Complexity: </a:t>
                      </a:r>
                      <a:r>
                        <a:rPr lang="en-US" sz="1800" dirty="0"/>
                        <a:t>Simpler to set up and manage.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Comparatively complex to manage.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546381452"/>
                  </a:ext>
                </a:extLst>
              </a:tr>
              <a:tr h="753056">
                <a:tc>
                  <a:txBody>
                    <a:bodyPr/>
                    <a:lstStyle/>
                    <a:p>
                      <a:r>
                        <a:rPr lang="en-IN" sz="1800" b="1" dirty="0"/>
                        <a:t>5. Testing: </a:t>
                      </a:r>
                      <a:r>
                        <a:rPr lang="en-US" sz="1800" b="0" dirty="0"/>
                        <a:t>Simpler to test with component-specific state.</a:t>
                      </a:r>
                      <a:endParaRPr lang="en-IN" sz="1800" b="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Requires more comprehensive testing due to global nature and interactions between components.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787248977"/>
                  </a:ext>
                </a:extLst>
              </a:tr>
            </a:tbl>
          </a:graphicData>
        </a:graphic>
      </p:graphicFrame>
      <p:pic>
        <p:nvPicPr>
          <p:cNvPr id="15" name="Graphic 14" descr="Trophy with solid fill">
            <a:extLst>
              <a:ext uri="{FF2B5EF4-FFF2-40B4-BE49-F238E27FC236}">
                <a16:creationId xmlns:a16="http://schemas.microsoft.com/office/drawing/2014/main" xmlns="" id="{074634EC-014A-12C0-2910-E5A9D57942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558238" y="2142565"/>
            <a:ext cx="408844" cy="405108"/>
          </a:xfrm>
          <a:prstGeom prst="rect">
            <a:avLst/>
          </a:prstGeom>
        </p:spPr>
      </p:pic>
      <p:pic>
        <p:nvPicPr>
          <p:cNvPr id="16" name="Graphic 15" descr="Trophy with solid fill">
            <a:extLst>
              <a:ext uri="{FF2B5EF4-FFF2-40B4-BE49-F238E27FC236}">
                <a16:creationId xmlns:a16="http://schemas.microsoft.com/office/drawing/2014/main" xmlns="" id="{A9559219-A03E-5BDD-456F-C79612CE4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04318" y="4401557"/>
            <a:ext cx="408844" cy="405108"/>
          </a:xfrm>
          <a:prstGeom prst="rect">
            <a:avLst/>
          </a:prstGeom>
        </p:spPr>
      </p:pic>
      <p:pic>
        <p:nvPicPr>
          <p:cNvPr id="17" name="Graphic 16" descr="Trophy with solid fill">
            <a:extLst>
              <a:ext uri="{FF2B5EF4-FFF2-40B4-BE49-F238E27FC236}">
                <a16:creationId xmlns:a16="http://schemas.microsoft.com/office/drawing/2014/main" xmlns="" id="{CD3F3D64-8211-8EBF-2165-BAA3E96D1A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16275" y="5252064"/>
            <a:ext cx="408844" cy="405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538394-3BC5-8F69-B400-1F7FE0B4CA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784716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challenges or </a:t>
            </a:r>
            <a:r>
              <a:rPr lang="en-US" sz="2400" b="1" dirty="0">
                <a:solidFill>
                  <a:srgbClr val="FFFF00"/>
                </a:solidFill>
              </a:rPr>
              <a:t>disadvantages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5B9BE28E-354C-D786-768E-B369176AE5B6}"/>
              </a:ext>
            </a:extLst>
          </p:cNvPr>
          <p:cNvGraphicFramePr/>
          <p:nvPr/>
        </p:nvGraphicFramePr>
        <p:xfrm>
          <a:off x="594981" y="1323169"/>
          <a:ext cx="6260394" cy="509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5AAABF-5494-478A-7B27-457BC82B449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296174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challenges or </a:t>
            </a:r>
            <a:r>
              <a:rPr lang="en-US" sz="2400" b="1" dirty="0">
                <a:solidFill>
                  <a:srgbClr val="FFFF00"/>
                </a:solidFill>
              </a:rPr>
              <a:t>disadvantages</a:t>
            </a:r>
            <a:r>
              <a:rPr lang="en-US" sz="2400" b="1" dirty="0">
                <a:solidFill>
                  <a:schemeClr val="bg1"/>
                </a:solidFill>
              </a:rPr>
              <a:t> while using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5B9BE28E-354C-D786-768E-B369176AE5B6}"/>
              </a:ext>
            </a:extLst>
          </p:cNvPr>
          <p:cNvGraphicFramePr/>
          <p:nvPr/>
        </p:nvGraphicFramePr>
        <p:xfrm>
          <a:off x="445206" y="1226916"/>
          <a:ext cx="10724364" cy="509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B04EB0-C428-90D2-DD61-19352BDB948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876431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32708" y="1222099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471177"/>
            <a:ext cx="8910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Provider Component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How components getting the state from Redux store?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is the role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Connect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function in React-Redux?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4 Important Files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React-Redux project?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How to structure the project and maintain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state in multiple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Explain the concept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immutability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the context of 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Which are the typical properties of an Action object in React-Redux project?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Difference btw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mapDispatchToProps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mapStateToProps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the connect?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What is the meaning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Unidirectional Data Flow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How does Redux handle communication between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Q10.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Payload property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Redux?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8269114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18: Redux -  Short Answer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03EB9A92-35A3-38E2-3BC5-D3CC4C015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6DF7E5-BE72-5143-D25D-67C5D7B708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22" y="1484120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CD867C-AF5E-C2B8-B056-C46116E6C1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42" y="1826009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D6DA46B-0B4B-FBFE-6ADE-AB9285565742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1585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834354A-A53A-1DB8-6757-551A51A92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04" y="4537164"/>
            <a:ext cx="4407272" cy="21748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11" y="311914"/>
            <a:ext cx="10693486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Provider Component</a:t>
            </a:r>
            <a:r>
              <a:rPr lang="en-US" sz="2400" b="1" dirty="0">
                <a:solidFill>
                  <a:schemeClr val="bg1"/>
                </a:solidFill>
              </a:rPr>
              <a:t>? How components getting the state from Redux store?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385011" y="1233421"/>
            <a:ext cx="5369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component of react-redux will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the Redux store available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all connected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709122E-05DC-041F-DBDF-CE1770A02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704" y="1233421"/>
            <a:ext cx="4407272" cy="3170143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xmlns="" id="{C99B1C96-E04F-BB70-17E4-059B7E808A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56726" y="3447051"/>
            <a:ext cx="2069428" cy="1576134"/>
          </a:xfrm>
          <a:prstGeom prst="curvedConnector3">
            <a:avLst>
              <a:gd name="adj1" fmla="val -8140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7CEE33B-B1C2-1146-DA88-8D0569980D3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1762851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Connect</a:t>
            </a:r>
            <a:r>
              <a:rPr lang="en-US" sz="2400" b="1" dirty="0">
                <a:solidFill>
                  <a:schemeClr val="bg1"/>
                </a:solidFill>
              </a:rPr>
              <a:t> function in React-Redux?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62898" y="1328280"/>
            <a:ext cx="48421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connect function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make the connection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a React component and the Redux store.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4FCBE54E-5175-302E-92CA-D53E4312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35"/>
          <a:stretch/>
        </p:blipFill>
        <p:spPr>
          <a:xfrm>
            <a:off x="6647849" y="1328280"/>
            <a:ext cx="4817982" cy="639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15FEFFF-F720-4027-0178-4DB83DDFCF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055"/>
          <a:stretch/>
        </p:blipFill>
        <p:spPr>
          <a:xfrm>
            <a:off x="6647850" y="1950110"/>
            <a:ext cx="4842127" cy="1571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12FEE17-8D1C-A46F-AED9-B036CF369D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094" b="27625"/>
          <a:stretch/>
        </p:blipFill>
        <p:spPr>
          <a:xfrm>
            <a:off x="6647849" y="3454930"/>
            <a:ext cx="4842127" cy="1771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7A791F-7ABB-2E6B-E9BC-DD0CF11EA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140" b="4"/>
          <a:stretch/>
        </p:blipFill>
        <p:spPr>
          <a:xfrm>
            <a:off x="6647848" y="5179042"/>
            <a:ext cx="4842127" cy="12429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29D488-3D12-46A0-8F8A-F02D64827F11}"/>
              </a:ext>
            </a:extLst>
          </p:cNvPr>
          <p:cNvSpPr/>
          <p:nvPr/>
        </p:nvSpPr>
        <p:spPr>
          <a:xfrm>
            <a:off x="6712016" y="5226653"/>
            <a:ext cx="4533500" cy="10875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440F50B-8092-30CB-9122-BAE039447CD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788421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4 Important Files</a:t>
            </a:r>
            <a:r>
              <a:rPr lang="en-US" sz="2400" b="1" dirty="0">
                <a:solidFill>
                  <a:schemeClr val="bg1"/>
                </a:solidFill>
              </a:rPr>
              <a:t> in React-Redux project?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5947961-3131-33F1-0D7D-9A9863BD92D6}"/>
              </a:ext>
            </a:extLst>
          </p:cNvPr>
          <p:cNvSpPr txBox="1"/>
          <p:nvPr/>
        </p:nvSpPr>
        <p:spPr>
          <a:xfrm>
            <a:off x="7623448" y="1061391"/>
            <a:ext cx="29946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store.js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CounterComponent.js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App.js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index.js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CEA1A99-0642-3382-BD44-1798BCAC525E}"/>
              </a:ext>
            </a:extLst>
          </p:cNvPr>
          <p:cNvSpPr txBox="1"/>
          <p:nvPr/>
        </p:nvSpPr>
        <p:spPr>
          <a:xfrm>
            <a:off x="514652" y="1085421"/>
            <a:ext cx="5581347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 File for Redux Implementation: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actions.js: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Defines action creators.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Update the state based on the action and previous state received from the store.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store.js: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Stores the updated state received from reducer and export it to the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CounterComponent.js: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React component connected to Redux, uses state and actions to render UI and handle user interactions.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49BD03F8-3B38-917C-AE17-D945EBCAD7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779432" y="19026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B9444C-CD7A-D77E-0A2C-270EBE676D1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41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650ABEA9-4194-72DC-A47A-FD4405EBC08D}"/>
              </a:ext>
            </a:extLst>
          </p:cNvPr>
          <p:cNvSpPr/>
          <p:nvPr/>
        </p:nvSpPr>
        <p:spPr>
          <a:xfrm>
            <a:off x="204874" y="96420"/>
            <a:ext cx="1711325" cy="1604645"/>
          </a:xfrm>
          <a:prstGeom prst="ellipse">
            <a:avLst/>
          </a:prstGeom>
          <a:solidFill>
            <a:srgbClr val="5FB7D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PREFACE</a:t>
            </a: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41D0DF5-16B4-824D-66F7-56403BAF43F3}"/>
              </a:ext>
            </a:extLst>
          </p:cNvPr>
          <p:cNvSpPr txBox="1"/>
          <p:nvPr/>
        </p:nvSpPr>
        <p:spPr>
          <a:xfrm>
            <a:off x="1493728" y="1503217"/>
            <a:ext cx="93092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BOOK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This book contains 200 very important React interview questions.</a:t>
            </a: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ABOUT THE AUTHOR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 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imes New Roman" panose="02020603050405020304" pitchFamily="18" charset="0"/>
                <a:cs typeface="+mn-cs"/>
              </a:rPr>
              <a:t>Happy Rawat has around 15 years of experience in software development. He helps candidates in clearing technical interview in tech companies. 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2" name="Picture 1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A642C555-6629-0CF9-D695-225536891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63" y="4103163"/>
            <a:ext cx="1290655" cy="16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Arrow Function Expression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JSX?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7817F-020B-B538-1F1B-8EECB76D76BE}"/>
              </a:ext>
            </a:extLst>
          </p:cNvPr>
          <p:cNvSpPr txBox="1"/>
          <p:nvPr/>
        </p:nvSpPr>
        <p:spPr>
          <a:xfrm>
            <a:off x="562897" y="1272896"/>
            <a:ext cx="4009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arrow function expression syntax is a concise way of defining functions.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35907C-AC92-DBD1-8E1F-BD712022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97" y="2663311"/>
            <a:ext cx="3919822" cy="2953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E3A2A4-2D24-DFD0-28ED-3449F7E46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63311"/>
            <a:ext cx="3851320" cy="2960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CD86D14-B38D-54FA-9B51-3B901DDC26F6}"/>
              </a:ext>
            </a:extLst>
          </p:cNvPr>
          <p:cNvSpPr txBox="1"/>
          <p:nvPr/>
        </p:nvSpPr>
        <p:spPr>
          <a:xfrm>
            <a:off x="5101315" y="3319872"/>
            <a:ext cx="646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  <a:endParaRPr kumimoji="0" lang="en-IN" sz="7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DEF7D8A-84F8-6C05-249C-D37B1B94EA3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950421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structure the project and maintain </a:t>
            </a:r>
            <a:r>
              <a:rPr lang="en-US" sz="2400" b="1" dirty="0">
                <a:solidFill>
                  <a:srgbClr val="FFFF00"/>
                </a:solidFill>
              </a:rPr>
              <a:t>state in multiple components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52D1598-66CD-81BE-F7FF-1EECC15FD955}"/>
              </a:ext>
            </a:extLst>
          </p:cNvPr>
          <p:cNvSpPr txBox="1"/>
          <p:nvPr/>
        </p:nvSpPr>
        <p:spPr>
          <a:xfrm>
            <a:off x="9012174" y="1523710"/>
            <a:ext cx="299466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actions/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counterActions.js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userActions.js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reducers/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counterReducer.js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userReducer.js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store/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configureStore.js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components/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CounterComponent.js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  |-- UserComponent.js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App.js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index.js</a:t>
            </a:r>
          </a:p>
        </p:txBody>
      </p:sp>
      <p:pic>
        <p:nvPicPr>
          <p:cNvPr id="8" name="Picture 2" descr="What is about:blank, is it safe, and how do you remove it?">
            <a:extLst>
              <a:ext uri="{FF2B5EF4-FFF2-40B4-BE49-F238E27FC236}">
                <a16:creationId xmlns:a16="http://schemas.microsoft.com/office/drawing/2014/main" xmlns="" id="{F57A3E58-810A-5949-7788-9BEDAA62A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7" y="1591056"/>
            <a:ext cx="3176999" cy="299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BC397F9-CA0C-B8B7-A21D-D44ECFE5D778}"/>
              </a:ext>
            </a:extLst>
          </p:cNvPr>
          <p:cNvSpPr/>
          <p:nvPr/>
        </p:nvSpPr>
        <p:spPr>
          <a:xfrm>
            <a:off x="562896" y="1984248"/>
            <a:ext cx="3176999" cy="25988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Component(App.js)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5EF964F-6A73-B57E-2F03-59EF66A67E22}"/>
              </a:ext>
            </a:extLst>
          </p:cNvPr>
          <p:cNvSpPr/>
          <p:nvPr/>
        </p:nvSpPr>
        <p:spPr>
          <a:xfrm>
            <a:off x="1083254" y="3018889"/>
            <a:ext cx="2136284" cy="8458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CounterComponent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5947961-3131-33F1-0D7D-9A9863BD92D6}"/>
              </a:ext>
            </a:extLst>
          </p:cNvPr>
          <p:cNvSpPr txBox="1"/>
          <p:nvPr/>
        </p:nvSpPr>
        <p:spPr>
          <a:xfrm>
            <a:off x="1083254" y="4716946"/>
            <a:ext cx="29946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actions.js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reducer.js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store.js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CounterComponent.js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App.js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|-- index.js</a:t>
            </a:r>
          </a:p>
        </p:txBody>
      </p:sp>
      <p:pic>
        <p:nvPicPr>
          <p:cNvPr id="16" name="Picture 2" descr="What is about:blank, is it safe, and how do you remove it?">
            <a:extLst>
              <a:ext uri="{FF2B5EF4-FFF2-40B4-BE49-F238E27FC236}">
                <a16:creationId xmlns:a16="http://schemas.microsoft.com/office/drawing/2014/main" xmlns="" id="{8ADA4519-EE78-42C8-D00C-CFF39285B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047" y="1523710"/>
            <a:ext cx="3176999" cy="33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4614B2D-49F7-9FC1-19D9-8AA8FAD128CE}"/>
              </a:ext>
            </a:extLst>
          </p:cNvPr>
          <p:cNvSpPr/>
          <p:nvPr/>
        </p:nvSpPr>
        <p:spPr>
          <a:xfrm>
            <a:off x="5314089" y="2226725"/>
            <a:ext cx="3176999" cy="25988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Component(App.js)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E00A3ED-3F7C-A9E7-D826-1CE7FB9C0CD5}"/>
              </a:ext>
            </a:extLst>
          </p:cNvPr>
          <p:cNvSpPr/>
          <p:nvPr/>
        </p:nvSpPr>
        <p:spPr>
          <a:xfrm>
            <a:off x="5727678" y="2978509"/>
            <a:ext cx="2337452" cy="662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CounterComponent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10311DA-1080-7C81-2C23-F545D1C14AF0}"/>
              </a:ext>
            </a:extLst>
          </p:cNvPr>
          <p:cNvSpPr/>
          <p:nvPr/>
        </p:nvSpPr>
        <p:spPr>
          <a:xfrm>
            <a:off x="5727678" y="3890602"/>
            <a:ext cx="2337452" cy="6620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UserComponent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CEA1A99-0642-3382-BD44-1798BCAC525E}"/>
              </a:ext>
            </a:extLst>
          </p:cNvPr>
          <p:cNvSpPr txBox="1"/>
          <p:nvPr/>
        </p:nvSpPr>
        <p:spPr>
          <a:xfrm>
            <a:off x="266319" y="1037875"/>
            <a:ext cx="3811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component project structure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C2FB4F7-F032-91E4-296F-5BA16A4D2599}"/>
              </a:ext>
            </a:extLst>
          </p:cNvPr>
          <p:cNvSpPr txBox="1"/>
          <p:nvPr/>
        </p:nvSpPr>
        <p:spPr>
          <a:xfrm>
            <a:off x="5074988" y="1040182"/>
            <a:ext cx="4847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component project structure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7461DBA3-C8AA-37EF-E8E5-BEE1156FE6E7}"/>
              </a:ext>
            </a:extLst>
          </p:cNvPr>
          <p:cNvCxnSpPr>
            <a:cxnSpLocks/>
          </p:cNvCxnSpPr>
          <p:nvPr/>
        </p:nvCxnSpPr>
        <p:spPr>
          <a:xfrm>
            <a:off x="4718304" y="1435608"/>
            <a:ext cx="0" cy="482803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E350E3CB-4B68-FB21-A3F1-BC42FD03A6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832821" y="144260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1544F2-C943-F1CB-E8BA-E90A1039359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73857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concept of </a:t>
            </a:r>
            <a:r>
              <a:rPr lang="en-US" sz="2400" b="1" dirty="0">
                <a:solidFill>
                  <a:srgbClr val="FFFF00"/>
                </a:solidFill>
              </a:rPr>
              <a:t>immutability</a:t>
            </a:r>
            <a:r>
              <a:rPr lang="en-US" sz="2400" b="1" dirty="0">
                <a:solidFill>
                  <a:schemeClr val="bg1"/>
                </a:solidFill>
              </a:rPr>
              <a:t> in the context of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CEA1A99-0642-3382-BD44-1798BCAC525E}"/>
              </a:ext>
            </a:extLst>
          </p:cNvPr>
          <p:cNvSpPr txBox="1"/>
          <p:nvPr/>
        </p:nvSpPr>
        <p:spPr>
          <a:xfrm>
            <a:off x="514653" y="1085421"/>
            <a:ext cx="6042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Redux, immutability is the principle that once an object (such as the state which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readonly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is created,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modified directly.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make changes to the state, you need to dispatch an action.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49BD03F8-3B38-917C-AE17-D945EBCAD7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72804" y="119967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961096-35F5-3DB8-70DD-A7C04694BB0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956218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Which are the typical properties of an Action object in React-Redux project?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CEA1A99-0642-3382-BD44-1798BCAC525E}"/>
              </a:ext>
            </a:extLst>
          </p:cNvPr>
          <p:cNvSpPr txBox="1"/>
          <p:nvPr/>
        </p:nvSpPr>
        <p:spPr>
          <a:xfrm>
            <a:off x="562897" y="1144073"/>
            <a:ext cx="6042558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Typical properties in most of the React-Redux project: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Type: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Type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describes the type of action being performed.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Payload: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Carries data from mostly from external API’s.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xmlns="" id="{FB340CB3-9438-14C0-F00C-4D1099EFFC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029415" y="190262"/>
            <a:ext cx="559216" cy="55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746321B-F2E9-72A1-1180-4EC6C9635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755"/>
          <a:stretch/>
        </p:blipFill>
        <p:spPr>
          <a:xfrm>
            <a:off x="7003804" y="1144073"/>
            <a:ext cx="4486173" cy="2826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BF06CA1-6B89-83E0-9D83-E36727345A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328" b="1505"/>
          <a:stretch/>
        </p:blipFill>
        <p:spPr>
          <a:xfrm>
            <a:off x="7003804" y="4102767"/>
            <a:ext cx="4486173" cy="1949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1AD111-9663-ACB8-8892-C26B4BB4010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3023676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Difference btw </a:t>
            </a:r>
            <a:r>
              <a:rPr lang="en-US" sz="2400" b="1" dirty="0" err="1">
                <a:solidFill>
                  <a:srgbClr val="FFFF00"/>
                </a:solidFill>
              </a:rPr>
              <a:t>mapDispatchToProps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</a:rPr>
              <a:t>mapStateToProps</a:t>
            </a:r>
            <a:r>
              <a:rPr lang="en-US" sz="2400" b="1" dirty="0">
                <a:solidFill>
                  <a:schemeClr val="bg1"/>
                </a:solidFill>
              </a:rPr>
              <a:t> in the connect?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749D0D-52FF-DBD3-94C4-8B818970E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055"/>
          <a:stretch/>
        </p:blipFill>
        <p:spPr>
          <a:xfrm>
            <a:off x="6409209" y="1298582"/>
            <a:ext cx="5360287" cy="1739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32E50CE-552B-7CDC-CE72-183A130B3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94" b="27625"/>
          <a:stretch/>
        </p:blipFill>
        <p:spPr>
          <a:xfrm>
            <a:off x="6409208" y="2979865"/>
            <a:ext cx="5360286" cy="1961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09192D-27F7-986C-435F-6792692BD8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40" b="4"/>
          <a:stretch/>
        </p:blipFill>
        <p:spPr>
          <a:xfrm>
            <a:off x="6409207" y="4944606"/>
            <a:ext cx="5360286" cy="1375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BB97B29-1D7F-2E9E-22A7-05658DA4E11F}"/>
              </a:ext>
            </a:extLst>
          </p:cNvPr>
          <p:cNvSpPr txBox="1"/>
          <p:nvPr/>
        </p:nvSpPr>
        <p:spPr>
          <a:xfrm>
            <a:off x="562897" y="1298582"/>
            <a:ext cx="486757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mapDispatchToProps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dispatches action to the store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the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using a reducer.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mapStateToProps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 the state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the component from Redux store.</a:t>
            </a:r>
          </a:p>
        </p:txBody>
      </p:sp>
      <p:pic>
        <p:nvPicPr>
          <p:cNvPr id="11" name="Graphic 10" descr="Artificial Intelligence with solid fill">
            <a:extLst>
              <a:ext uri="{FF2B5EF4-FFF2-40B4-BE49-F238E27FC236}">
                <a16:creationId xmlns:a16="http://schemas.microsoft.com/office/drawing/2014/main" xmlns="" id="{158F7284-57D6-FE04-F1B8-AB785C6884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796421" y="168902"/>
            <a:ext cx="559216" cy="55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7E1A78-69C0-D7E7-D575-1B3D9D46292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4920298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meaning of </a:t>
            </a:r>
            <a:r>
              <a:rPr lang="en-US" sz="2400" b="1" dirty="0">
                <a:solidFill>
                  <a:srgbClr val="FFFF00"/>
                </a:solidFill>
              </a:rPr>
              <a:t>Unidirectional Data Flow</a:t>
            </a:r>
            <a:r>
              <a:rPr lang="en-US" sz="2400" b="1" dirty="0">
                <a:solidFill>
                  <a:schemeClr val="bg1"/>
                </a:solidFill>
              </a:rPr>
              <a:t> 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xmlns="" id="{774E5883-28C1-7B8B-0C2A-B7A4BBB8EE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69373" y="119967"/>
            <a:ext cx="559216" cy="559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C123CC-A767-4E76-E6B7-EA07612EBF12}"/>
              </a:ext>
            </a:extLst>
          </p:cNvPr>
          <p:cNvSpPr txBox="1"/>
          <p:nvPr/>
        </p:nvSpPr>
        <p:spPr>
          <a:xfrm>
            <a:off x="514653" y="1085421"/>
            <a:ext cx="486757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 unidirectional data flow architecture, data follows a single, clear path.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enforces this pattern to provide a predictable state management mechanism.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27252B41-F4EC-046E-BEDF-6C10CABFA40A}"/>
              </a:ext>
            </a:extLst>
          </p:cNvPr>
          <p:cNvSpPr/>
          <p:nvPr/>
        </p:nvSpPr>
        <p:spPr>
          <a:xfrm>
            <a:off x="6371072" y="3400323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E7397752-3285-7EF6-A9AC-680E1F193249}"/>
              </a:ext>
            </a:extLst>
          </p:cNvPr>
          <p:cNvSpPr/>
          <p:nvPr/>
        </p:nvSpPr>
        <p:spPr>
          <a:xfrm>
            <a:off x="7993852" y="5678401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D2AB6527-56EB-E4F4-E4FD-C643434ABEB0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257621" y="4412389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C8F5FEA8-B7EA-3A44-CFD3-9DCA2ED6B5DD}"/>
              </a:ext>
            </a:extLst>
          </p:cNvPr>
          <p:cNvCxnSpPr>
            <a:cxnSpLocks/>
            <a:stCxn id="12" idx="3"/>
            <a:endCxn id="15" idx="2"/>
          </p:cNvCxnSpPr>
          <p:nvPr/>
        </p:nvCxnSpPr>
        <p:spPr>
          <a:xfrm flipV="1">
            <a:off x="9724604" y="4232483"/>
            <a:ext cx="814825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716C512A-2369-78AF-BB61-539F3BA31813}"/>
              </a:ext>
            </a:extLst>
          </p:cNvPr>
          <p:cNvSpPr/>
          <p:nvPr/>
        </p:nvSpPr>
        <p:spPr>
          <a:xfrm>
            <a:off x="9674061" y="3400323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82F46AB8-93E8-440E-D82C-9EBAB89AE3C7}"/>
              </a:ext>
            </a:extLst>
          </p:cNvPr>
          <p:cNvSpPr/>
          <p:nvPr/>
        </p:nvSpPr>
        <p:spPr>
          <a:xfrm>
            <a:off x="9674061" y="1598592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04D7698-3A7D-6AE9-426B-0C59B905E06E}"/>
              </a:ext>
            </a:extLst>
          </p:cNvPr>
          <p:cNvCxnSpPr>
            <a:cxnSpLocks/>
          </p:cNvCxnSpPr>
          <p:nvPr/>
        </p:nvCxnSpPr>
        <p:spPr>
          <a:xfrm flipV="1">
            <a:off x="10167040" y="2563104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9B2E7451-1879-7958-3D4F-6BC96F0E0ABE}"/>
              </a:ext>
            </a:extLst>
          </p:cNvPr>
          <p:cNvCxnSpPr>
            <a:cxnSpLocks/>
            <a:stCxn id="15" idx="1"/>
            <a:endCxn id="11" idx="3"/>
          </p:cNvCxnSpPr>
          <p:nvPr/>
        </p:nvCxnSpPr>
        <p:spPr>
          <a:xfrm flipH="1">
            <a:off x="8101824" y="3816403"/>
            <a:ext cx="1572237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FD686AE-E0D4-F095-FE05-53E5006ED6CE}"/>
              </a:ext>
            </a:extLst>
          </p:cNvPr>
          <p:cNvSpPr txBox="1"/>
          <p:nvPr/>
        </p:nvSpPr>
        <p:spPr>
          <a:xfrm>
            <a:off x="6217499" y="4755071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F8AD514-16ED-6672-9A18-EDC903FF6A15}"/>
              </a:ext>
            </a:extLst>
          </p:cNvPr>
          <p:cNvSpPr txBox="1"/>
          <p:nvPr/>
        </p:nvSpPr>
        <p:spPr>
          <a:xfrm>
            <a:off x="9957511" y="4911999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80F760E-2EDC-ED10-4A67-053EBEAA0BD7}"/>
              </a:ext>
            </a:extLst>
          </p:cNvPr>
          <p:cNvSpPr txBox="1"/>
          <p:nvPr/>
        </p:nvSpPr>
        <p:spPr>
          <a:xfrm>
            <a:off x="6475568" y="1081556"/>
            <a:ext cx="492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FB57FCB9-0056-7255-4C54-1E424EB2B2DE}"/>
              </a:ext>
            </a:extLst>
          </p:cNvPr>
          <p:cNvCxnSpPr>
            <a:cxnSpLocks/>
          </p:cNvCxnSpPr>
          <p:nvPr/>
        </p:nvCxnSpPr>
        <p:spPr>
          <a:xfrm>
            <a:off x="10684034" y="2560373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525B3E5-E33B-488D-2F4B-7EE5032109D1}"/>
              </a:ext>
            </a:extLst>
          </p:cNvPr>
          <p:cNvSpPr txBox="1"/>
          <p:nvPr/>
        </p:nvSpPr>
        <p:spPr>
          <a:xfrm>
            <a:off x="8710329" y="2591986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4935F62-7311-43D4-CCB1-BD9E222EFE56}"/>
              </a:ext>
            </a:extLst>
          </p:cNvPr>
          <p:cNvSpPr txBox="1"/>
          <p:nvPr/>
        </p:nvSpPr>
        <p:spPr>
          <a:xfrm>
            <a:off x="10631670" y="2676982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AC0A80-6B94-AE56-A79D-6D1CF41BE03D}"/>
              </a:ext>
            </a:extLst>
          </p:cNvPr>
          <p:cNvSpPr txBox="1"/>
          <p:nvPr/>
        </p:nvSpPr>
        <p:spPr>
          <a:xfrm>
            <a:off x="8152367" y="3863151"/>
            <a:ext cx="14772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220208-43DD-2EFA-D653-80B674BE502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8099490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does Redux handle communication between components?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xmlns="" id="{774E5883-28C1-7B8B-0C2A-B7A4BBB8EE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43937" y="119967"/>
            <a:ext cx="559216" cy="559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C123CC-A767-4E76-E6B7-EA07612EBF12}"/>
              </a:ext>
            </a:extLst>
          </p:cNvPr>
          <p:cNvSpPr txBox="1"/>
          <p:nvPr/>
        </p:nvSpPr>
        <p:spPr>
          <a:xfrm>
            <a:off x="514653" y="1133547"/>
            <a:ext cx="4400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handles communication between components through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centralized state management system(store)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E3ADE610-1356-E33C-E742-F46D91C87C30}"/>
              </a:ext>
            </a:extLst>
          </p:cNvPr>
          <p:cNvCxnSpPr>
            <a:cxnSpLocks/>
          </p:cNvCxnSpPr>
          <p:nvPr/>
        </p:nvCxnSpPr>
        <p:spPr>
          <a:xfrm flipH="1">
            <a:off x="7457207" y="3715883"/>
            <a:ext cx="3367979" cy="21254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B2446533-01AD-9468-A41B-19DA5DD53E8B}"/>
              </a:ext>
            </a:extLst>
          </p:cNvPr>
          <p:cNvCxnSpPr>
            <a:cxnSpLocks/>
          </p:cNvCxnSpPr>
          <p:nvPr/>
        </p:nvCxnSpPr>
        <p:spPr>
          <a:xfrm flipH="1">
            <a:off x="7457207" y="3611439"/>
            <a:ext cx="3367979" cy="1031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9AAA1F3B-4B6C-3C4A-22F8-45AB8EC0A62C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7457207" y="3146494"/>
            <a:ext cx="3367979" cy="4451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xmlns="" id="{5E3F8A65-2F9D-80AD-9466-8B38C7F6454E}"/>
              </a:ext>
            </a:extLst>
          </p:cNvPr>
          <p:cNvSpPr/>
          <p:nvPr/>
        </p:nvSpPr>
        <p:spPr>
          <a:xfrm>
            <a:off x="10825186" y="2745735"/>
            <a:ext cx="1274744" cy="1691733"/>
          </a:xfrm>
          <a:prstGeom prst="flowChartMagneticDisk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(Centralize state)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4BF76B23-AD7A-5A6D-8399-72805BF5E0C2}"/>
              </a:ext>
            </a:extLst>
          </p:cNvPr>
          <p:cNvCxnSpPr>
            <a:cxnSpLocks/>
            <a:stCxn id="8" idx="2"/>
          </p:cNvCxnSpPr>
          <p:nvPr/>
        </p:nvCxnSpPr>
        <p:spPr>
          <a:xfrm flipH="1" flipV="1">
            <a:off x="7457207" y="1729466"/>
            <a:ext cx="3367979" cy="18621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71D3D200-22ED-D567-6CF7-C7D0E82537F7}"/>
              </a:ext>
            </a:extLst>
          </p:cNvPr>
          <p:cNvSpPr/>
          <p:nvPr/>
        </p:nvSpPr>
        <p:spPr>
          <a:xfrm>
            <a:off x="5673644" y="1191662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0348CE49-890A-CAF6-3717-09D63B5682F3}"/>
              </a:ext>
            </a:extLst>
          </p:cNvPr>
          <p:cNvSpPr/>
          <p:nvPr/>
        </p:nvSpPr>
        <p:spPr>
          <a:xfrm>
            <a:off x="5673644" y="2577240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BF83E750-19B5-F287-D168-4E97ED5D9AC0}"/>
              </a:ext>
            </a:extLst>
          </p:cNvPr>
          <p:cNvSpPr/>
          <p:nvPr/>
        </p:nvSpPr>
        <p:spPr>
          <a:xfrm>
            <a:off x="5673644" y="3965549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C20466DE-3690-94DE-9F5A-D8B945338AAA}"/>
              </a:ext>
            </a:extLst>
          </p:cNvPr>
          <p:cNvSpPr/>
          <p:nvPr/>
        </p:nvSpPr>
        <p:spPr>
          <a:xfrm>
            <a:off x="5673644" y="5142844"/>
            <a:ext cx="1783563" cy="6984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xmlns="" id="{34E34B57-038D-920D-42F9-DBD5C73A15F7}"/>
              </a:ext>
            </a:extLst>
          </p:cNvPr>
          <p:cNvSpPr/>
          <p:nvPr/>
        </p:nvSpPr>
        <p:spPr>
          <a:xfrm>
            <a:off x="6182464" y="171487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xmlns="" id="{914F8D5A-0BE1-A933-2D8A-16085A1F7F6F}"/>
              </a:ext>
            </a:extLst>
          </p:cNvPr>
          <p:cNvSpPr/>
          <p:nvPr/>
        </p:nvSpPr>
        <p:spPr>
          <a:xfrm>
            <a:off x="6182464" y="3091424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xmlns="" id="{D3C0EC54-9094-DA93-2800-1D1D5011ABD7}"/>
              </a:ext>
            </a:extLst>
          </p:cNvPr>
          <p:cNvSpPr/>
          <p:nvPr/>
        </p:nvSpPr>
        <p:spPr>
          <a:xfrm>
            <a:off x="6182464" y="4484361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xmlns="" id="{25BC17A1-EDE1-CD00-BDA7-78112A577A8A}"/>
              </a:ext>
            </a:extLst>
          </p:cNvPr>
          <p:cNvSpPr/>
          <p:nvPr/>
        </p:nvSpPr>
        <p:spPr>
          <a:xfrm>
            <a:off x="6182464" y="5700126"/>
            <a:ext cx="1487854" cy="295361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xmlns="" id="{60CF9F63-357F-260C-8732-8A9F45830615}"/>
              </a:ext>
            </a:extLst>
          </p:cNvPr>
          <p:cNvSpPr/>
          <p:nvPr/>
        </p:nvSpPr>
        <p:spPr>
          <a:xfrm>
            <a:off x="8208217" y="2289053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09D061D-AB1C-62A3-676E-54CDAC358934}"/>
              </a:ext>
            </a:extLst>
          </p:cNvPr>
          <p:cNvSpPr/>
          <p:nvPr/>
        </p:nvSpPr>
        <p:spPr>
          <a:xfrm>
            <a:off x="10542470" y="2567750"/>
            <a:ext cx="369384" cy="23232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xmlns="" id="{D9197320-CDEF-F016-5904-C66E2D4EAC4C}"/>
              </a:ext>
            </a:extLst>
          </p:cNvPr>
          <p:cNvSpPr/>
          <p:nvPr/>
        </p:nvSpPr>
        <p:spPr>
          <a:xfrm>
            <a:off x="8208217" y="319338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xmlns="" id="{8E31A3E3-DA3A-F697-7669-0FD1B9F88721}"/>
              </a:ext>
            </a:extLst>
          </p:cNvPr>
          <p:cNvSpPr/>
          <p:nvPr/>
        </p:nvSpPr>
        <p:spPr>
          <a:xfrm>
            <a:off x="8208217" y="4026742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xmlns="" id="{663A3F8F-1012-8C44-1F4B-D98EA38D4DFC}"/>
              </a:ext>
            </a:extLst>
          </p:cNvPr>
          <p:cNvSpPr/>
          <p:nvPr/>
        </p:nvSpPr>
        <p:spPr>
          <a:xfrm>
            <a:off x="8208217" y="4946746"/>
            <a:ext cx="1066800" cy="295362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C64C56-35B1-3392-AD2F-9D8859AE835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5242224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Payload property </a:t>
            </a:r>
            <a:r>
              <a:rPr lang="en-US" sz="2400" b="1" dirty="0">
                <a:solidFill>
                  <a:schemeClr val="bg1"/>
                </a:solidFill>
              </a:rPr>
              <a:t>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1503C2-CE0E-1876-335A-16DD15374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755"/>
          <a:stretch/>
        </p:blipFill>
        <p:spPr>
          <a:xfrm>
            <a:off x="7003804" y="1144073"/>
            <a:ext cx="4486173" cy="2826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C1B94D-C8D2-CB08-253C-846F957D68D3}"/>
              </a:ext>
            </a:extLst>
          </p:cNvPr>
          <p:cNvSpPr txBox="1"/>
          <p:nvPr/>
        </p:nvSpPr>
        <p:spPr>
          <a:xfrm>
            <a:off x="514653" y="1085421"/>
            <a:ext cx="501804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Along with the action type, payload property in Redux actions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holds the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being sent to the reducer.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Payload contains information necessary for the reducer to update the state based on the action.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xmlns="" id="{CB40C3B2-AB72-B450-CE4E-03D93D7877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61481" y="149293"/>
            <a:ext cx="559216" cy="559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63774C-37E2-57BF-8F7F-2C9D650A11A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254451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Regular Action creator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Thunk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action creator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Explain the concept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Middleware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React-Redux?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How can you handle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Asynchronous Operations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 side-effect in React-Redux?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How does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Error Handling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work in Redux?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Redux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7551484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19: Redux - </a:t>
            </a:r>
            <a:r>
              <a:rPr lang="en-US" dirty="0" err="1">
                <a:solidFill>
                  <a:srgbClr val="FFFF00"/>
                </a:solidFill>
              </a:rPr>
              <a:t>Thunk</a:t>
            </a:r>
            <a:r>
              <a:rPr lang="en-US" dirty="0">
                <a:solidFill>
                  <a:srgbClr val="FFFF00"/>
                </a:solidFill>
              </a:rPr>
              <a:t>/ Middleware/ Error Handling/ Flux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AD04C830-EEE9-998B-E073-7BF16C002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0B484F-06CE-A050-CFC3-DC86DF346889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09035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>
                <a:solidFill>
                  <a:srgbClr val="FFFF00"/>
                </a:solidFill>
              </a:rPr>
              <a:t>Regular Action creator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</a:rPr>
              <a:t>Thunk</a:t>
            </a:r>
            <a:r>
              <a:rPr lang="en-US" sz="2400" b="1" dirty="0">
                <a:solidFill>
                  <a:srgbClr val="FFFF00"/>
                </a:solidFill>
              </a:rPr>
              <a:t> action creator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ED0F0F-A565-3760-4E2F-BDA6B2CCB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541"/>
          <a:stretch/>
        </p:blipFill>
        <p:spPr>
          <a:xfrm>
            <a:off x="4806616" y="1180980"/>
            <a:ext cx="4021136" cy="1493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37E9B19-654E-E0B7-E255-BFF980B0CC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830"/>
          <a:stretch/>
        </p:blipFill>
        <p:spPr>
          <a:xfrm>
            <a:off x="4806616" y="3068050"/>
            <a:ext cx="7336862" cy="30238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18461FB-E1D4-8BDD-C52D-9D0939B9AD0A}"/>
              </a:ext>
            </a:extLst>
          </p:cNvPr>
          <p:cNvSpPr/>
          <p:nvPr/>
        </p:nvSpPr>
        <p:spPr>
          <a:xfrm>
            <a:off x="268305" y="1180980"/>
            <a:ext cx="4126831" cy="139377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regular action creator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a plain JavaScript object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a type property, describing the type of action to be performed.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0065393-61BF-D7AE-C815-BF0B03481009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395136" y="1825151"/>
            <a:ext cx="2192335" cy="527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3D0DC35-1B8E-536A-C568-C30162E11713}"/>
              </a:ext>
            </a:extLst>
          </p:cNvPr>
          <p:cNvSpPr/>
          <p:nvPr/>
        </p:nvSpPr>
        <p:spPr>
          <a:xfrm>
            <a:off x="299496" y="3068051"/>
            <a:ext cx="4126831" cy="302384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main points about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action creator is a function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another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returned function dispatched to the Redux store.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are used to handle complex asynchronous operations, such as data fetching or API calls, based on which the action will be decide.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3B3D6793-E51B-B7D6-F77C-DC88EEB383A3}"/>
              </a:ext>
            </a:extLst>
          </p:cNvPr>
          <p:cNvCxnSpPr>
            <a:cxnSpLocks/>
          </p:cNvCxnSpPr>
          <p:nvPr/>
        </p:nvCxnSpPr>
        <p:spPr>
          <a:xfrm flipH="1">
            <a:off x="4395136" y="3727396"/>
            <a:ext cx="2192335" cy="37536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E991DA-DE1B-057F-1EAA-F672B5CDE8E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3783665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Explain the concept of </a:t>
            </a:r>
            <a:r>
              <a:rPr lang="en-US" sz="2400" b="1" dirty="0">
                <a:solidFill>
                  <a:srgbClr val="FFFF00"/>
                </a:solidFill>
              </a:rPr>
              <a:t>Middleware</a:t>
            </a:r>
            <a:r>
              <a:rPr lang="en-US" sz="2400" b="1" dirty="0">
                <a:solidFill>
                  <a:schemeClr val="bg1"/>
                </a:solidFill>
              </a:rPr>
              <a:t> in React-Redux?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0C45F4A4-D2E2-9B9B-916E-E0E00AF896CF}"/>
              </a:ext>
            </a:extLst>
          </p:cNvPr>
          <p:cNvSpPr/>
          <p:nvPr/>
        </p:nvSpPr>
        <p:spPr>
          <a:xfrm>
            <a:off x="5838042" y="3462840"/>
            <a:ext cx="1730752" cy="8482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1D30E717-0863-5A2E-0C98-C6A50E185036}"/>
              </a:ext>
            </a:extLst>
          </p:cNvPr>
          <p:cNvSpPr/>
          <p:nvPr/>
        </p:nvSpPr>
        <p:spPr>
          <a:xfrm>
            <a:off x="7460822" y="5740918"/>
            <a:ext cx="1730752" cy="84824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Creators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(action.js)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D8C31697-F1BC-C940-B1CE-670924351BB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724591" y="4474906"/>
            <a:ext cx="736231" cy="169013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38D0D5E9-16F8-7900-D188-D93B5D8E846E}"/>
              </a:ext>
            </a:extLst>
          </p:cNvPr>
          <p:cNvCxnSpPr>
            <a:cxnSpLocks/>
            <a:stCxn id="28" idx="3"/>
            <a:endCxn id="31" idx="2"/>
          </p:cNvCxnSpPr>
          <p:nvPr/>
        </p:nvCxnSpPr>
        <p:spPr>
          <a:xfrm flipV="1">
            <a:off x="9191574" y="4295000"/>
            <a:ext cx="345577" cy="187004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8E499460-E7D6-1761-80B2-D3B7A3B3A0E9}"/>
              </a:ext>
            </a:extLst>
          </p:cNvPr>
          <p:cNvSpPr/>
          <p:nvPr/>
        </p:nvSpPr>
        <p:spPr>
          <a:xfrm>
            <a:off x="8671783" y="3462840"/>
            <a:ext cx="1730736" cy="83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(store.js)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3B3C403A-B8A6-D845-111B-F4669104D689}"/>
              </a:ext>
            </a:extLst>
          </p:cNvPr>
          <p:cNvSpPr/>
          <p:nvPr/>
        </p:nvSpPr>
        <p:spPr>
          <a:xfrm>
            <a:off x="8671783" y="1661109"/>
            <a:ext cx="1730744" cy="832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(reducer.js)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8B796246-6FEF-FEEA-F61D-1CB3F1CD5252}"/>
              </a:ext>
            </a:extLst>
          </p:cNvPr>
          <p:cNvCxnSpPr>
            <a:cxnSpLocks/>
          </p:cNvCxnSpPr>
          <p:nvPr/>
        </p:nvCxnSpPr>
        <p:spPr>
          <a:xfrm flipV="1">
            <a:off x="9164762" y="2625621"/>
            <a:ext cx="0" cy="837219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F3468E57-B7D0-EC5F-04F5-CA17F5EE6EF4}"/>
              </a:ext>
            </a:extLst>
          </p:cNvPr>
          <p:cNvCxnSpPr>
            <a:cxnSpLocks/>
            <a:stCxn id="31" idx="1"/>
            <a:endCxn id="27" idx="3"/>
          </p:cNvCxnSpPr>
          <p:nvPr/>
        </p:nvCxnSpPr>
        <p:spPr>
          <a:xfrm flipH="1">
            <a:off x="7568794" y="3878920"/>
            <a:ext cx="1102989" cy="8043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B81F8954-5A44-FA7A-E8C1-A6081C144BF1}"/>
              </a:ext>
            </a:extLst>
          </p:cNvPr>
          <p:cNvSpPr txBox="1"/>
          <p:nvPr/>
        </p:nvSpPr>
        <p:spPr>
          <a:xfrm>
            <a:off x="5737149" y="4832066"/>
            <a:ext cx="1327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 (click, mouse etc.)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A7C0FE4-0FF2-7067-BFAF-B26ED8F4E43E}"/>
              </a:ext>
            </a:extLst>
          </p:cNvPr>
          <p:cNvSpPr txBox="1"/>
          <p:nvPr/>
        </p:nvSpPr>
        <p:spPr>
          <a:xfrm>
            <a:off x="9164762" y="4975298"/>
            <a:ext cx="19343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 Dispatch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(Component.js)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4422E6D-0FAD-E334-FEB7-C45C936F6F79}"/>
              </a:ext>
            </a:extLst>
          </p:cNvPr>
          <p:cNvSpPr txBox="1"/>
          <p:nvPr/>
        </p:nvSpPr>
        <p:spPr>
          <a:xfrm>
            <a:off x="5473290" y="1144073"/>
            <a:ext cx="66398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 of Data in React-Redux application with Middleware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C8B6C4E6-5E0B-0140-42D1-40CEAE73C815}"/>
              </a:ext>
            </a:extLst>
          </p:cNvPr>
          <p:cNvCxnSpPr>
            <a:cxnSpLocks/>
          </p:cNvCxnSpPr>
          <p:nvPr/>
        </p:nvCxnSpPr>
        <p:spPr>
          <a:xfrm>
            <a:off x="9681756" y="2622890"/>
            <a:ext cx="0" cy="8399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9338DD1-F11B-CF4D-17CB-0DC22581A3B8}"/>
              </a:ext>
            </a:extLst>
          </p:cNvPr>
          <p:cNvSpPr txBox="1"/>
          <p:nvPr/>
        </p:nvSpPr>
        <p:spPr>
          <a:xfrm>
            <a:off x="7708051" y="2654503"/>
            <a:ext cx="1582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(Previous state, action)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06E68F7-BD10-3930-2465-05F4383B4069}"/>
              </a:ext>
            </a:extLst>
          </p:cNvPr>
          <p:cNvSpPr txBox="1"/>
          <p:nvPr/>
        </p:nvSpPr>
        <p:spPr>
          <a:xfrm>
            <a:off x="9629392" y="2739499"/>
            <a:ext cx="1296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(New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190922B1-268E-90E2-89F5-A3BD23B8F5ED}"/>
              </a:ext>
            </a:extLst>
          </p:cNvPr>
          <p:cNvSpPr txBox="1"/>
          <p:nvPr/>
        </p:nvSpPr>
        <p:spPr>
          <a:xfrm>
            <a:off x="7535514" y="3979562"/>
            <a:ext cx="11695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(Current state)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89B290DA-7DB0-DA15-1CCF-1D42F3F3C541}"/>
              </a:ext>
            </a:extLst>
          </p:cNvPr>
          <p:cNvSpPr/>
          <p:nvPr/>
        </p:nvSpPr>
        <p:spPr>
          <a:xfrm>
            <a:off x="8880841" y="4179657"/>
            <a:ext cx="1397596" cy="54308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A27C9D29-A16A-119E-366C-1EF468D0673B}"/>
              </a:ext>
            </a:extLst>
          </p:cNvPr>
          <p:cNvCxnSpPr>
            <a:cxnSpLocks/>
          </p:cNvCxnSpPr>
          <p:nvPr/>
        </p:nvCxnSpPr>
        <p:spPr>
          <a:xfrm>
            <a:off x="10250149" y="4321134"/>
            <a:ext cx="903212" cy="237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Hexagon 48">
            <a:extLst>
              <a:ext uri="{FF2B5EF4-FFF2-40B4-BE49-F238E27FC236}">
                <a16:creationId xmlns:a16="http://schemas.microsoft.com/office/drawing/2014/main" xmlns="" id="{1CE903AB-886F-85AB-3241-B1EA19C57233}"/>
              </a:ext>
            </a:extLst>
          </p:cNvPr>
          <p:cNvSpPr/>
          <p:nvPr/>
        </p:nvSpPr>
        <p:spPr>
          <a:xfrm>
            <a:off x="11153361" y="4150596"/>
            <a:ext cx="871937" cy="538337"/>
          </a:xfrm>
          <a:prstGeom prst="hexag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CC1EE8C4-1743-46CA-7D87-D36221102DB7}"/>
              </a:ext>
            </a:extLst>
          </p:cNvPr>
          <p:cNvCxnSpPr>
            <a:cxnSpLocks/>
          </p:cNvCxnSpPr>
          <p:nvPr/>
        </p:nvCxnSpPr>
        <p:spPr>
          <a:xfrm flipH="1">
            <a:off x="10250149" y="4511002"/>
            <a:ext cx="903212" cy="237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4B381A9F-8682-28BD-5A24-F624ABB42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58" y="3246165"/>
            <a:ext cx="3830802" cy="200139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8C6E111-F22B-EB5D-78D3-C0FC48025B01}"/>
              </a:ext>
            </a:extLst>
          </p:cNvPr>
          <p:cNvSpPr txBox="1"/>
          <p:nvPr/>
        </p:nvSpPr>
        <p:spPr>
          <a:xfrm>
            <a:off x="418400" y="1108283"/>
            <a:ext cx="44416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 provides a mechanism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extra functionality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Redux store.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Middleware can intercept actions, modify them, or execute additional logic in actions before they reach the reducers.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46F542-DC58-8960-DC59-5736A1EFE3E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8963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Setup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React first project?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01076FEC-C0F1-E8B9-C20E-773617076CDF}"/>
              </a:ext>
            </a:extLst>
          </p:cNvPr>
          <p:cNvGraphicFramePr/>
          <p:nvPr/>
        </p:nvGraphicFramePr>
        <p:xfrm>
          <a:off x="672624" y="1326975"/>
          <a:ext cx="9988203" cy="5073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6ECF2366-52BF-62D1-2966-152CDDD97C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DEEDFE9-F86D-CDF6-62FB-A2CAFA50387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3055984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can you handle </a:t>
            </a:r>
            <a:r>
              <a:rPr lang="en-US" sz="2400" b="1" dirty="0">
                <a:solidFill>
                  <a:srgbClr val="FFFF00"/>
                </a:solidFill>
              </a:rPr>
              <a:t>Asynchronous Operations</a:t>
            </a:r>
            <a:r>
              <a:rPr lang="en-US" sz="2400" b="1" dirty="0">
                <a:solidFill>
                  <a:schemeClr val="bg1"/>
                </a:solidFill>
              </a:rPr>
              <a:t> &amp; side-effect in React-Redux?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B8C6E111-F22B-EB5D-78D3-C0FC48025B01}"/>
              </a:ext>
            </a:extLst>
          </p:cNvPr>
          <p:cNvSpPr txBox="1"/>
          <p:nvPr/>
        </p:nvSpPr>
        <p:spPr>
          <a:xfrm>
            <a:off x="418400" y="1108283"/>
            <a:ext cx="4304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middleware and Redux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Thunk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action creators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handle 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744FB0-E0F7-75D2-8601-1D867FBA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174" y="3075000"/>
            <a:ext cx="6913937" cy="3583039"/>
          </a:xfrm>
          <a:prstGeom prst="rect">
            <a:avLst/>
          </a:prstGeom>
        </p:spPr>
      </p:pic>
      <p:pic>
        <p:nvPicPr>
          <p:cNvPr id="7" name="Graphic 6" descr="Artificial Intelligence with solid fill">
            <a:extLst>
              <a:ext uri="{FF2B5EF4-FFF2-40B4-BE49-F238E27FC236}">
                <a16:creationId xmlns:a16="http://schemas.microsoft.com/office/drawing/2014/main" xmlns="" id="{774E5883-28C1-7B8B-0C2A-B7A4BBB8EE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279118" y="190262"/>
            <a:ext cx="559216" cy="559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CC1113-2F48-4241-404D-5A5FB5C6F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174" y="1144074"/>
            <a:ext cx="3479605" cy="1817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13CF7F7-7C27-38DD-ADA0-A455D75C3B5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0724287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does </a:t>
            </a:r>
            <a:r>
              <a:rPr lang="en-US" sz="2400" b="1" dirty="0">
                <a:solidFill>
                  <a:srgbClr val="FFFF00"/>
                </a:solidFill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</a:rPr>
              <a:t>work in Redux?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C1B94D-C8D2-CB08-253C-846F957D68D3}"/>
              </a:ext>
            </a:extLst>
          </p:cNvPr>
          <p:cNvSpPr txBox="1"/>
          <p:nvPr/>
        </p:nvSpPr>
        <p:spPr>
          <a:xfrm>
            <a:off x="514653" y="1085421"/>
            <a:ext cx="3710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in Redux can be done by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try-catch blocks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action creator, middleware and reducers.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108B495-4973-43CD-9EC3-6CC4183BC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208" y="1148975"/>
            <a:ext cx="6889336" cy="2280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208B42B-9622-B016-C676-0E6E28A99C6B}"/>
              </a:ext>
            </a:extLst>
          </p:cNvPr>
          <p:cNvSpPr/>
          <p:nvPr/>
        </p:nvSpPr>
        <p:spPr>
          <a:xfrm>
            <a:off x="5173884" y="1446835"/>
            <a:ext cx="509286" cy="266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481CCE4-18FB-E9CD-6EEC-E38B3BA0B006}"/>
              </a:ext>
            </a:extLst>
          </p:cNvPr>
          <p:cNvSpPr/>
          <p:nvPr/>
        </p:nvSpPr>
        <p:spPr>
          <a:xfrm>
            <a:off x="5428526" y="2247899"/>
            <a:ext cx="667473" cy="266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93CE3EB7-4A53-2F16-78FC-5B7FFE66CD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89999" y="151744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61D890-237B-C394-20D7-81FAFF37714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53764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difference between </a:t>
            </a:r>
            <a:r>
              <a:rPr lang="en-US" sz="2400" b="1" dirty="0">
                <a:solidFill>
                  <a:srgbClr val="FFFF00"/>
                </a:solidFill>
              </a:rPr>
              <a:t>Flux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Redux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0C6005-2DD7-8945-53C7-F3B7AE437FBE}"/>
              </a:ext>
            </a:extLst>
          </p:cNvPr>
          <p:cNvSpPr txBox="1"/>
          <p:nvPr/>
        </p:nvSpPr>
        <p:spPr>
          <a:xfrm>
            <a:off x="514653" y="1085421"/>
            <a:ext cx="641858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Flux is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 pattern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provides a set of design principles for organizing code to manage state in a unidirectional data flow.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Redux is a library that implements the Flux architecture.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500E465-3D2D-C4A7-6ED9-8531B47A963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4360241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4819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Variables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var, let,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ypes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of Conditions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statements 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Error Handling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Spread and Rest operator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Arrays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JS? How to get, add &amp; remove elements from arrays?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Array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Destructuring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JS? What are the types of function?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Named and Anonymous functions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When to use what?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Function Expression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Q10.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Arrow 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JS? What is it use?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Callback Functions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is it use?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Q12.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Higher-order function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9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Q13.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Pure and Impure 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20: JavaScript Essentials for React</a:t>
            </a:r>
            <a:endParaRPr lang="en-IN" dirty="0"/>
          </a:p>
        </p:txBody>
      </p:sp>
      <p:pic>
        <p:nvPicPr>
          <p:cNvPr id="3" name="Picture 2" descr="JavaScript Camp | JavaScript Camp">
            <a:extLst>
              <a:ext uri="{FF2B5EF4-FFF2-40B4-BE49-F238E27FC236}">
                <a16:creationId xmlns:a16="http://schemas.microsoft.com/office/drawing/2014/main" xmlns="" id="{8D05587D-0F06-74F1-8A33-69024580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98" y="155365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est React testing libraries and tools of 2022">
            <a:extLst>
              <a:ext uri="{FF2B5EF4-FFF2-40B4-BE49-F238E27FC236}">
                <a16:creationId xmlns:a16="http://schemas.microsoft.com/office/drawing/2014/main" xmlns="" id="{6E21DCD9-6301-0EE1-F6B6-81DD538D7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1046873" y="44577"/>
            <a:ext cx="1141080" cy="11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4F1454E-D46A-8E09-24F1-7FEB3019CC15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8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493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444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Q14.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template literals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string interpolation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strings?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Q15.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Objects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JS?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Q16. What is the difference between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 array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 object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Q17. How do you add or modify or delete properties of an object?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Q18.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asynchronous programming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JS? What is its use?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Q19. What is the difference between synchronous and asynchronous programming?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Q20.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Promises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JavaScript?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Q21. How to implement Promises in JavaScript?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Q22. What is the purpose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async/ await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Compare it with Promises?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Q23.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Classes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JS?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Q24. What is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Constructor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Q25. What is the use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 keyword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20: JavaScript Essentials for React</a:t>
            </a:r>
            <a:endParaRPr lang="en-IN" dirty="0"/>
          </a:p>
        </p:txBody>
      </p:sp>
      <p:pic>
        <p:nvPicPr>
          <p:cNvPr id="2" name="Picture 2" descr="JavaScript Camp | JavaScript Camp">
            <a:extLst>
              <a:ext uri="{FF2B5EF4-FFF2-40B4-BE49-F238E27FC236}">
                <a16:creationId xmlns:a16="http://schemas.microsoft.com/office/drawing/2014/main" xmlns="" id="{C9228871-5D0E-99E9-52A2-68D31841F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798" y="155365"/>
            <a:ext cx="1141080" cy="114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Best React testing libraries and tools of 2022">
            <a:extLst>
              <a:ext uri="{FF2B5EF4-FFF2-40B4-BE49-F238E27FC236}">
                <a16:creationId xmlns:a16="http://schemas.microsoft.com/office/drawing/2014/main" xmlns="" id="{D1D89C47-742B-114E-808F-816332160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1046873" y="44577"/>
            <a:ext cx="1141080" cy="114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93791C-AF93-8D16-E6BF-958B075E1CF1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7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51414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5CBDCA-B04A-9BE9-369A-9FA0830BD408}"/>
              </a:ext>
            </a:extLst>
          </p:cNvPr>
          <p:cNvSpPr txBox="1"/>
          <p:nvPr/>
        </p:nvSpPr>
        <p:spPr>
          <a:xfrm>
            <a:off x="324103" y="1209425"/>
            <a:ext cx="577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Variables are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data.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B3F9F770-948F-ECB2-6F7C-6B5FFA9B8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F2BC519-14E6-D947-75DB-22D7729A7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13" y="1228108"/>
            <a:ext cx="1730385" cy="350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  <p:pic>
        <p:nvPicPr>
          <p:cNvPr id="1026" name="Picture 2" descr="How the let, const, and var Keywords Work in JavaScript">
            <a:extLst>
              <a:ext uri="{FF2B5EF4-FFF2-40B4-BE49-F238E27FC236}">
                <a16:creationId xmlns:a16="http://schemas.microsoft.com/office/drawing/2014/main" xmlns="" id="{A5DC559A-6AB2-C3DD-C30F-608D9C246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r="16452"/>
          <a:stretch/>
        </p:blipFill>
        <p:spPr bwMode="auto">
          <a:xfrm>
            <a:off x="570089" y="2028062"/>
            <a:ext cx="5030609" cy="41821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8BBE90-E894-B4CB-455C-64B616AEF18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5803451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52517"/>
            <a:ext cx="12192000" cy="8814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03" y="74305"/>
            <a:ext cx="9648603" cy="672146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variables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var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let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,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38F3A06-3D2B-37B4-DB8F-C6C1F5D1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425" y="1864290"/>
            <a:ext cx="2484728" cy="2170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377507F-75C7-883B-8E0C-E45D748CEB50}"/>
              </a:ext>
            </a:extLst>
          </p:cNvPr>
          <p:cNvSpPr txBox="1"/>
          <p:nvPr/>
        </p:nvSpPr>
        <p:spPr>
          <a:xfrm>
            <a:off x="7528879" y="1111721"/>
            <a:ext cx="4226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const can be assigned only once, and its value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cannot be changed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afterwards.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1DAB670-F734-8A17-49B0-09DE5E4B6DF1}"/>
              </a:ext>
            </a:extLst>
          </p:cNvPr>
          <p:cNvSpPr txBox="1"/>
          <p:nvPr/>
        </p:nvSpPr>
        <p:spPr>
          <a:xfrm>
            <a:off x="324103" y="1112088"/>
            <a:ext cx="3377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var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function-scoped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7D0159D-CD9D-715D-F5DC-8B41B441105B}"/>
              </a:ext>
            </a:extLst>
          </p:cNvPr>
          <p:cNvSpPr txBox="1"/>
          <p:nvPr/>
        </p:nvSpPr>
        <p:spPr>
          <a:xfrm>
            <a:off x="4187209" y="1123734"/>
            <a:ext cx="30457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let creates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block-scoped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variable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B315691-23E6-88C2-B94C-12A17596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1" y="1864290"/>
            <a:ext cx="2955970" cy="284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B075F7-75A4-F3DE-FE93-27E5942F41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"/>
          <a:stretch/>
        </p:blipFill>
        <p:spPr>
          <a:xfrm>
            <a:off x="636831" y="4641760"/>
            <a:ext cx="2955970" cy="10424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CFD6978-FF4E-D31A-CF75-105D68AB2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95"/>
          <a:stretch/>
        </p:blipFill>
        <p:spPr>
          <a:xfrm>
            <a:off x="4451431" y="1864290"/>
            <a:ext cx="2955970" cy="27774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CC59BF3-4374-075C-2479-5428ADF41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142" y="4641760"/>
            <a:ext cx="2977389" cy="1642205"/>
          </a:xfrm>
          <a:prstGeom prst="rect">
            <a:avLst/>
          </a:prstGeom>
        </p:spPr>
      </p:pic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B3F9F770-948F-ECB2-6F7C-6B5FFA9B8A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5E4E32-569E-BDA2-8A58-7837DE0EA5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1" y="230258"/>
            <a:ext cx="794050" cy="315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84C2DF5-E2D3-8CFC-F063-0B7762BDB0A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269394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3EF381A-8F7D-0E20-4743-3D9FA10CE8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D37DC6D-304B-1EE4-E9B3-9E93D887D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471" y="1526068"/>
            <a:ext cx="5253058" cy="4365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566ECF-66F7-32FF-E84C-6C1536D0FF9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5917936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statements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1BC83B5B-4AB0-B90C-D6DD-C85BFDA15281}"/>
              </a:ext>
            </a:extLst>
          </p:cNvPr>
          <p:cNvGraphicFramePr/>
          <p:nvPr/>
        </p:nvGraphicFramePr>
        <p:xfrm>
          <a:off x="769153" y="999294"/>
          <a:ext cx="10623361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A805F51-C531-962B-20FF-FDBEFCFB7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968" y="2893168"/>
            <a:ext cx="2644369" cy="3231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1175621-4003-7CC3-CA25-92D3A54432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696" y="2893168"/>
            <a:ext cx="3322608" cy="1432684"/>
          </a:xfrm>
          <a:prstGeom prst="rect">
            <a:avLst/>
          </a:prstGeom>
        </p:spPr>
      </p:pic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3EF381A-8F7D-0E20-4743-3D9FA10CE8C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46EF25B-380D-EAC5-E04A-2771060C41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6663" y="2893169"/>
            <a:ext cx="2743766" cy="365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75" y="261538"/>
            <a:ext cx="794050" cy="315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CBA0455-077D-B6F5-561D-BE8DF3CE70B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751094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F27F7D4-AE59-D94D-6B39-EA3ACED41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3" b="62990"/>
          <a:stretch/>
        </p:blipFill>
        <p:spPr>
          <a:xfrm>
            <a:off x="5169812" y="2812333"/>
            <a:ext cx="6670276" cy="554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Error Handling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053BA0-5DEB-FC2F-4F45-3A741032916A}"/>
              </a:ext>
            </a:extLst>
          </p:cNvPr>
          <p:cNvSpPr txBox="1"/>
          <p:nvPr/>
        </p:nvSpPr>
        <p:spPr>
          <a:xfrm>
            <a:off x="550606" y="1090283"/>
            <a:ext cx="3564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 handling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 errors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AB9C927-2DC8-E9EB-E4FF-83C8027BF2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252" b="44953"/>
          <a:stretch/>
        </p:blipFill>
        <p:spPr>
          <a:xfrm>
            <a:off x="5169812" y="3341981"/>
            <a:ext cx="6670276" cy="1119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9AB40C2-2BDA-7C50-4FA6-172CE7E0FE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43" b="7180"/>
          <a:stretch/>
        </p:blipFill>
        <p:spPr>
          <a:xfrm>
            <a:off x="5169812" y="4461106"/>
            <a:ext cx="6670276" cy="695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3C396E2-2F40-DCB9-AD73-37810ACA1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72" b="70552"/>
          <a:stretch/>
        </p:blipFill>
        <p:spPr>
          <a:xfrm>
            <a:off x="5169812" y="2179209"/>
            <a:ext cx="6670276" cy="83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B87DB40-9224-B23C-ED37-7EEFB66D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" b="85122"/>
          <a:stretch/>
        </p:blipFill>
        <p:spPr>
          <a:xfrm>
            <a:off x="5169812" y="1382414"/>
            <a:ext cx="6670276" cy="832159"/>
          </a:xfrm>
          <a:prstGeom prst="rect">
            <a:avLst/>
          </a:prstGeom>
        </p:spPr>
      </p:pic>
      <p:pic>
        <p:nvPicPr>
          <p:cNvPr id="11" name="Picture 10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F4DAE99C-492A-41D7-9DB7-21617B973C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975" y="245424"/>
            <a:ext cx="794050" cy="315912"/>
          </a:xfrm>
          <a:prstGeom prst="rect">
            <a:avLst/>
          </a:prstGeom>
        </p:spPr>
      </p:pic>
      <p:pic>
        <p:nvPicPr>
          <p:cNvPr id="2052" name="Picture 4" descr="BASIC EROR HANDLING TRY CATCH FINALLY THROW IN JAVA SCRIPT | by Soner  Mezgitci | Medium">
            <a:extLst>
              <a:ext uri="{FF2B5EF4-FFF2-40B4-BE49-F238E27FC236}">
                <a16:creationId xmlns:a16="http://schemas.microsoft.com/office/drawing/2014/main" xmlns="" id="{F2D78D8E-FE76-A037-0E40-FFB1D7743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24" y="2006312"/>
            <a:ext cx="2729946" cy="44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830BDC6-F97E-4100-EE85-9D4A84CC451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84410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Main Files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a React project?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9DBBEAF-655D-8718-C642-98BBE1E1D799}"/>
              </a:ext>
            </a:extLst>
          </p:cNvPr>
          <p:cNvSpPr txBox="1"/>
          <p:nvPr/>
        </p:nvSpPr>
        <p:spPr>
          <a:xfrm>
            <a:off x="453255" y="1244187"/>
            <a:ext cx="631015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Files in a React project: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index.html: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Single page for React application.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Components/component1.js: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Your application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component or container or Root component.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App.test.js(Optional):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for writing tests for the App.js file.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Index.css(Optional):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This is a global CSS file that serves as the main stylesheet for the entire application.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Entry point for JavaScript. Renders the main React component (App) into the root DOM element.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32086EB-E8D0-4D18-D504-FD6C1FB8F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7" t="19465"/>
          <a:stretch/>
        </p:blipFill>
        <p:spPr>
          <a:xfrm>
            <a:off x="8455068" y="1244187"/>
            <a:ext cx="2848236" cy="44143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867EA895-61E7-D9D0-ABB6-3511F2D10429}"/>
              </a:ext>
            </a:extLst>
          </p:cNvPr>
          <p:cNvCxnSpPr>
            <a:cxnSpLocks/>
          </p:cNvCxnSpPr>
          <p:nvPr/>
        </p:nvCxnSpPr>
        <p:spPr>
          <a:xfrm flipH="1" flipV="1">
            <a:off x="5198301" y="2041742"/>
            <a:ext cx="3612323" cy="462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3B5C9EB-3FEC-EEFD-9527-18E0D7E61ED3}"/>
              </a:ext>
            </a:extLst>
          </p:cNvPr>
          <p:cNvCxnSpPr>
            <a:cxnSpLocks/>
          </p:cNvCxnSpPr>
          <p:nvPr/>
        </p:nvCxnSpPr>
        <p:spPr>
          <a:xfrm flipH="1" flipV="1">
            <a:off x="6526060" y="2605414"/>
            <a:ext cx="2492680" cy="69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ED53FA8-CD5F-7235-11E2-9AF501606EF3}"/>
              </a:ext>
            </a:extLst>
          </p:cNvPr>
          <p:cNvCxnSpPr>
            <a:cxnSpLocks/>
          </p:cNvCxnSpPr>
          <p:nvPr/>
        </p:nvCxnSpPr>
        <p:spPr>
          <a:xfrm flipH="1" flipV="1">
            <a:off x="6350696" y="3068877"/>
            <a:ext cx="2563986" cy="1215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520EA6E-4EE8-3A11-1BF2-868162FB504B}"/>
              </a:ext>
            </a:extLst>
          </p:cNvPr>
          <p:cNvCxnSpPr>
            <a:cxnSpLocks/>
          </p:cNvCxnSpPr>
          <p:nvPr/>
        </p:nvCxnSpPr>
        <p:spPr>
          <a:xfrm flipH="1" flipV="1">
            <a:off x="6701425" y="3676389"/>
            <a:ext cx="2109199" cy="946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6B74C54-D807-6679-118D-03F12D18B8C0}"/>
              </a:ext>
            </a:extLst>
          </p:cNvPr>
          <p:cNvCxnSpPr>
            <a:cxnSpLocks/>
          </p:cNvCxnSpPr>
          <p:nvPr/>
        </p:nvCxnSpPr>
        <p:spPr>
          <a:xfrm flipH="1" flipV="1">
            <a:off x="6701425" y="4196219"/>
            <a:ext cx="2109199" cy="799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8BCF6ECA-ECC2-89F2-2DE5-975AED95A5DC}"/>
              </a:ext>
            </a:extLst>
          </p:cNvPr>
          <p:cNvCxnSpPr>
            <a:cxnSpLocks/>
          </p:cNvCxnSpPr>
          <p:nvPr/>
        </p:nvCxnSpPr>
        <p:spPr>
          <a:xfrm flipH="1" flipV="1">
            <a:off x="6386349" y="5075994"/>
            <a:ext cx="2482078" cy="3145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118A99-694C-1594-2225-F4A874EE1C8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5332194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B45850E-A080-AE1C-19E7-5E4FF29D38C5}"/>
              </a:ext>
            </a:extLst>
          </p:cNvPr>
          <p:cNvSpPr txBox="1"/>
          <p:nvPr/>
        </p:nvSpPr>
        <p:spPr>
          <a:xfrm>
            <a:off x="402477" y="1090283"/>
            <a:ext cx="4984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spread operator(...)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expand or spread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(such as an array, string, or object) into individual elements.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BE9E1795-262D-613B-42EE-386CB8E07F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E9C2F85C-E9EF-E574-81B1-D676937D9340}"/>
              </a:ext>
            </a:extLst>
          </p:cNvPr>
          <p:cNvGraphicFramePr/>
          <p:nvPr/>
        </p:nvGraphicFramePr>
        <p:xfrm>
          <a:off x="689162" y="2327564"/>
          <a:ext cx="4984275" cy="4644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AE41F37-2F2D-FE55-2962-642118835D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82530"/>
          <a:stretch/>
        </p:blipFill>
        <p:spPr>
          <a:xfrm>
            <a:off x="5842694" y="1041166"/>
            <a:ext cx="5946829" cy="984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BBE30E1-5849-5599-489C-C7D14547291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8665" b="59081"/>
          <a:stretch/>
        </p:blipFill>
        <p:spPr>
          <a:xfrm>
            <a:off x="5842695" y="2086967"/>
            <a:ext cx="5946829" cy="125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294663-A844-7FBE-D058-04B834404A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2116" b="30983"/>
          <a:stretch/>
        </p:blipFill>
        <p:spPr>
          <a:xfrm>
            <a:off x="5842694" y="3402171"/>
            <a:ext cx="5946829" cy="1515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2B3E455-BE41-D4ED-2304-6EB2F1BB0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694" y="4977254"/>
            <a:ext cx="5946829" cy="179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2F73CF9-2AD5-76C8-6D1B-021C884DC58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5160850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Spread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operator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B45850E-A080-AE1C-19E7-5E4FF29D38C5}"/>
              </a:ext>
            </a:extLst>
          </p:cNvPr>
          <p:cNvSpPr txBox="1"/>
          <p:nvPr/>
        </p:nvSpPr>
        <p:spPr>
          <a:xfrm>
            <a:off x="132313" y="1167041"/>
            <a:ext cx="5073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rest operator is used in function parameters to collect all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remaining 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into an array. 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BE9E1795-262D-613B-42EE-386CB8E07F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24BD8AA-0AE2-9CA2-3008-60B2CDF89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702"/>
          <a:stretch/>
        </p:blipFill>
        <p:spPr>
          <a:xfrm>
            <a:off x="5586908" y="1167041"/>
            <a:ext cx="6300292" cy="8465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7C31CD0-FBA4-7BB0-331A-FE60C0CE18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93" b="-697"/>
          <a:stretch/>
        </p:blipFill>
        <p:spPr>
          <a:xfrm>
            <a:off x="5586908" y="2013613"/>
            <a:ext cx="6300292" cy="20703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7C24735-CE66-E815-E90A-9BD7003E6EC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424743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653AFE-0C2F-4E64-B506-175511AB0AC4}"/>
              </a:ext>
            </a:extLst>
          </p:cNvPr>
          <p:cNvSpPr txBox="1"/>
          <p:nvPr/>
        </p:nvSpPr>
        <p:spPr>
          <a:xfrm>
            <a:off x="259867" y="1153237"/>
            <a:ext cx="4585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array is a data type that allows you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store multiple values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in a single variable.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24AEB63-176B-9FDD-FD5B-C41A06D26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" t="1475" r="3997" b="87866"/>
          <a:stretch/>
        </p:blipFill>
        <p:spPr>
          <a:xfrm>
            <a:off x="278976" y="2172299"/>
            <a:ext cx="5114713" cy="703781"/>
          </a:xfrm>
          <a:prstGeom prst="rect">
            <a:avLst/>
          </a:prstGeom>
        </p:spPr>
      </p:pic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C2D7BAF0-2C71-3ED6-AE2E-6787AA916F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What is Array? - GeeksforGeeks">
            <a:extLst>
              <a:ext uri="{FF2B5EF4-FFF2-40B4-BE49-F238E27FC236}">
                <a16:creationId xmlns:a16="http://schemas.microsoft.com/office/drawing/2014/main" xmlns="" id="{278EC74E-93EC-1D7F-6717-F76A0DA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76" y="1189324"/>
            <a:ext cx="6385091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xmlns="" id="{B251D15F-1BC3-E7C5-69D7-D0A112DE1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583110" y="3429000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xmlns="" id="{8ED5BFEE-951F-6E71-EA10-A7228B407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6009317" y="3429000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23ABC9F2-80FF-FA51-73A2-0A9C6AA4A2D0}"/>
              </a:ext>
            </a:extLst>
          </p:cNvPr>
          <p:cNvCxnSpPr>
            <a:cxnSpLocks/>
          </p:cNvCxnSpPr>
          <p:nvPr/>
        </p:nvCxnSpPr>
        <p:spPr>
          <a:xfrm flipH="1">
            <a:off x="1790711" y="4209458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017A31E3-1549-836A-3508-842165D5A034}"/>
              </a:ext>
            </a:extLst>
          </p:cNvPr>
          <p:cNvCxnSpPr>
            <a:cxnSpLocks/>
          </p:cNvCxnSpPr>
          <p:nvPr/>
        </p:nvCxnSpPr>
        <p:spPr>
          <a:xfrm flipH="1">
            <a:off x="1943111" y="4802910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CF6DB9A-6320-7E17-04AA-14BD0996FC45}"/>
              </a:ext>
            </a:extLst>
          </p:cNvPr>
          <p:cNvCxnSpPr>
            <a:cxnSpLocks/>
          </p:cNvCxnSpPr>
          <p:nvPr/>
        </p:nvCxnSpPr>
        <p:spPr>
          <a:xfrm flipH="1" flipV="1">
            <a:off x="1943111" y="5254866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3778F4A-645B-8D9B-C045-D851B36D34C3}"/>
              </a:ext>
            </a:extLst>
          </p:cNvPr>
          <p:cNvCxnSpPr>
            <a:cxnSpLocks/>
          </p:cNvCxnSpPr>
          <p:nvPr/>
        </p:nvCxnSpPr>
        <p:spPr>
          <a:xfrm flipH="1" flipV="1">
            <a:off x="1852798" y="5407266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C9E4CE8-4C9F-488C-14E9-3E9CA0A4B013}"/>
              </a:ext>
            </a:extLst>
          </p:cNvPr>
          <p:cNvCxnSpPr>
            <a:cxnSpLocks/>
          </p:cNvCxnSpPr>
          <p:nvPr/>
        </p:nvCxnSpPr>
        <p:spPr>
          <a:xfrm flipH="1">
            <a:off x="2095511" y="5040224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596F509-DD95-AB08-3737-732605A41ED1}"/>
              </a:ext>
            </a:extLst>
          </p:cNvPr>
          <p:cNvSpPr/>
          <p:nvPr/>
        </p:nvSpPr>
        <p:spPr>
          <a:xfrm>
            <a:off x="685811" y="4706849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9FA385DC-9B89-C1FF-16E8-87AF82FF26CB}"/>
              </a:ext>
            </a:extLst>
          </p:cNvPr>
          <p:cNvCxnSpPr>
            <a:cxnSpLocks/>
          </p:cNvCxnSpPr>
          <p:nvPr/>
        </p:nvCxnSpPr>
        <p:spPr>
          <a:xfrm flipH="1">
            <a:off x="1943111" y="4455670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014F1328-49C1-36B8-ABB3-9BD736318594}"/>
              </a:ext>
            </a:extLst>
          </p:cNvPr>
          <p:cNvCxnSpPr>
            <a:cxnSpLocks/>
          </p:cNvCxnSpPr>
          <p:nvPr/>
        </p:nvCxnSpPr>
        <p:spPr>
          <a:xfrm flipH="1" flipV="1">
            <a:off x="2042949" y="5406363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D674C168-2F7B-9CC0-77EA-A67FA081B0EC}"/>
              </a:ext>
            </a:extLst>
          </p:cNvPr>
          <p:cNvCxnSpPr>
            <a:cxnSpLocks/>
          </p:cNvCxnSpPr>
          <p:nvPr/>
        </p:nvCxnSpPr>
        <p:spPr>
          <a:xfrm flipH="1">
            <a:off x="1952636" y="4906723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CD187486-073F-C725-14AC-B15CDA66CE1E}"/>
              </a:ext>
            </a:extLst>
          </p:cNvPr>
          <p:cNvCxnSpPr>
            <a:cxnSpLocks/>
          </p:cNvCxnSpPr>
          <p:nvPr/>
        </p:nvCxnSpPr>
        <p:spPr>
          <a:xfrm flipH="1">
            <a:off x="1962161" y="4303705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0833016B-206A-10AC-BB18-4C4FF1A5298F}"/>
              </a:ext>
            </a:extLst>
          </p:cNvPr>
          <p:cNvCxnSpPr>
            <a:cxnSpLocks/>
          </p:cNvCxnSpPr>
          <p:nvPr/>
        </p:nvCxnSpPr>
        <p:spPr>
          <a:xfrm flipH="1" flipV="1">
            <a:off x="1990387" y="5357776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E15F824E-0CA0-CF81-8E17-D515F8A36424}"/>
              </a:ext>
            </a:extLst>
          </p:cNvPr>
          <p:cNvCxnSpPr>
            <a:cxnSpLocks/>
          </p:cNvCxnSpPr>
          <p:nvPr/>
        </p:nvCxnSpPr>
        <p:spPr>
          <a:xfrm>
            <a:off x="8686811" y="436551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B7DB1381-A0B8-9DE2-6DF4-54D05A8DAE42}"/>
              </a:ext>
            </a:extLst>
          </p:cNvPr>
          <p:cNvCxnSpPr>
            <a:cxnSpLocks/>
          </p:cNvCxnSpPr>
          <p:nvPr/>
        </p:nvCxnSpPr>
        <p:spPr>
          <a:xfrm>
            <a:off x="8686811" y="4898761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7766ACE5-B008-DE4F-CEAD-69B62399C16B}"/>
              </a:ext>
            </a:extLst>
          </p:cNvPr>
          <p:cNvCxnSpPr>
            <a:cxnSpLocks/>
          </p:cNvCxnSpPr>
          <p:nvPr/>
        </p:nvCxnSpPr>
        <p:spPr>
          <a:xfrm>
            <a:off x="8686811" y="5417300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120827DF-3337-1E87-42E1-E9FAB2EC7CB3}"/>
              </a:ext>
            </a:extLst>
          </p:cNvPr>
          <p:cNvCxnSpPr>
            <a:cxnSpLocks/>
          </p:cNvCxnSpPr>
          <p:nvPr/>
        </p:nvCxnSpPr>
        <p:spPr>
          <a:xfrm>
            <a:off x="8686811" y="6021299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E623D13B-773B-018F-87F7-BA671CA94291}"/>
              </a:ext>
            </a:extLst>
          </p:cNvPr>
          <p:cNvSpPr/>
          <p:nvPr/>
        </p:nvSpPr>
        <p:spPr>
          <a:xfrm>
            <a:off x="9196398" y="4171239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F42FAD1E-0763-C600-062A-5C5648B6E46E}"/>
              </a:ext>
            </a:extLst>
          </p:cNvPr>
          <p:cNvSpPr/>
          <p:nvPr/>
        </p:nvSpPr>
        <p:spPr>
          <a:xfrm>
            <a:off x="9196398" y="471446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B5BE13E9-AE65-0DF2-F8B0-E43DA5D141AA}"/>
              </a:ext>
            </a:extLst>
          </p:cNvPr>
          <p:cNvSpPr/>
          <p:nvPr/>
        </p:nvSpPr>
        <p:spPr>
          <a:xfrm>
            <a:off x="9196398" y="523126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xmlns="" id="{E1BE1FE4-D438-7AE6-1A3E-62A66429245F}"/>
              </a:ext>
            </a:extLst>
          </p:cNvPr>
          <p:cNvSpPr/>
          <p:nvPr/>
        </p:nvSpPr>
        <p:spPr>
          <a:xfrm>
            <a:off x="9182111" y="584619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332C3B-C3A9-94D0-B900-70DC1D1649F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1867597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79BAEF51-C85A-0441-A814-F4D997F0035D}"/>
              </a:ext>
            </a:extLst>
          </p:cNvPr>
          <p:cNvGraphicFramePr/>
          <p:nvPr/>
        </p:nvGraphicFramePr>
        <p:xfrm>
          <a:off x="562897" y="1030125"/>
          <a:ext cx="11062365" cy="5527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C2D7BAF0-2C71-3ED6-AE2E-6787AA916F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E497D0B-CBD0-617A-610B-3FF9FAD2420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050588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JS? How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remove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elements from </a:t>
            </a:r>
            <a:r>
              <a:rPr lang="en-US" sz="2400" b="1" dirty="0">
                <a:solidFill>
                  <a:prstClr val="white"/>
                </a:solidFill>
                <a:latin typeface="Calibri Light" panose="020F0302020204030204"/>
              </a:rPr>
              <a:t>arrays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C2D7BAF0-2C71-3ED6-AE2E-6787AA916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975" y="258124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E2BCAF-4E0F-5EB5-0F83-8A6AE50CB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185"/>
          <a:stretch/>
        </p:blipFill>
        <p:spPr>
          <a:xfrm>
            <a:off x="2906483" y="2250941"/>
            <a:ext cx="6379033" cy="2656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FF2314-0559-C8F4-A68F-CB1C525C7754}"/>
              </a:ext>
            </a:extLst>
          </p:cNvPr>
          <p:cNvSpPr txBox="1"/>
          <p:nvPr/>
        </p:nvSpPr>
        <p:spPr>
          <a:xfrm>
            <a:off x="2906483" y="1881391"/>
            <a:ext cx="6379033" cy="40011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Pictorial representation of important method of arrays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7D75B0B-D6ED-98F4-B3DD-6CA242DC2C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771" b="22184"/>
          <a:stretch/>
        </p:blipFill>
        <p:spPr>
          <a:xfrm>
            <a:off x="2906483" y="4907281"/>
            <a:ext cx="6379033" cy="507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1362EA-02A3-FA6E-AE94-3B7C5A987D1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620776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xmlns="" id="{2C565775-EC16-BB2F-15B2-17DC1E113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9" t="12140" r="57885" b="8789"/>
          <a:stretch/>
        </p:blipFill>
        <p:spPr bwMode="auto">
          <a:xfrm>
            <a:off x="2633309" y="2988043"/>
            <a:ext cx="2453801" cy="304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structured VS Structured Data: 4 Key Differences [Infographic]">
            <a:extLst>
              <a:ext uri="{FF2B5EF4-FFF2-40B4-BE49-F238E27FC236}">
                <a16:creationId xmlns:a16="http://schemas.microsoft.com/office/drawing/2014/main" xmlns="" id="{C3039BE9-AA09-866B-513F-7BCC24D83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6" t="12140" r="9252" b="8789"/>
          <a:stretch/>
        </p:blipFill>
        <p:spPr bwMode="auto">
          <a:xfrm>
            <a:off x="7053943" y="2988043"/>
            <a:ext cx="2782704" cy="31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FC8D943F-BD4D-977A-2E18-22BF86FCE158}"/>
              </a:ext>
            </a:extLst>
          </p:cNvPr>
          <p:cNvCxnSpPr>
            <a:cxnSpLocks/>
          </p:cNvCxnSpPr>
          <p:nvPr/>
        </p:nvCxnSpPr>
        <p:spPr>
          <a:xfrm flipH="1">
            <a:off x="1840910" y="3768501"/>
            <a:ext cx="1064331" cy="697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0A0F27E4-0837-6152-A300-975C73B5152B}"/>
              </a:ext>
            </a:extLst>
          </p:cNvPr>
          <p:cNvCxnSpPr>
            <a:cxnSpLocks/>
          </p:cNvCxnSpPr>
          <p:nvPr/>
        </p:nvCxnSpPr>
        <p:spPr>
          <a:xfrm flipH="1">
            <a:off x="1993310" y="4361953"/>
            <a:ext cx="1057275" cy="256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9C8F561B-E0F2-D6CF-9700-4F72CEE5AB74}"/>
              </a:ext>
            </a:extLst>
          </p:cNvPr>
          <p:cNvCxnSpPr>
            <a:cxnSpLocks/>
          </p:cNvCxnSpPr>
          <p:nvPr/>
        </p:nvCxnSpPr>
        <p:spPr>
          <a:xfrm flipH="1" flipV="1">
            <a:off x="1993310" y="4813909"/>
            <a:ext cx="1114425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D7C97D8-728F-44BF-7672-E3E470A1DEBF}"/>
              </a:ext>
            </a:extLst>
          </p:cNvPr>
          <p:cNvCxnSpPr>
            <a:cxnSpLocks/>
          </p:cNvCxnSpPr>
          <p:nvPr/>
        </p:nvCxnSpPr>
        <p:spPr>
          <a:xfrm flipH="1" flipV="1">
            <a:off x="1902997" y="4966309"/>
            <a:ext cx="1223788" cy="614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70D2A64-5293-6F85-C74F-FBB7B1609409}"/>
              </a:ext>
            </a:extLst>
          </p:cNvPr>
          <p:cNvCxnSpPr>
            <a:cxnSpLocks/>
          </p:cNvCxnSpPr>
          <p:nvPr/>
        </p:nvCxnSpPr>
        <p:spPr>
          <a:xfrm flipH="1">
            <a:off x="2145710" y="4599267"/>
            <a:ext cx="1419225" cy="171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75B982D-6AB7-1090-04FD-3C2550AC01CE}"/>
              </a:ext>
            </a:extLst>
          </p:cNvPr>
          <p:cNvSpPr/>
          <p:nvPr/>
        </p:nvSpPr>
        <p:spPr>
          <a:xfrm>
            <a:off x="736010" y="4265892"/>
            <a:ext cx="1114425" cy="952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5027A32-0AFF-00EB-E8E1-0B02AC3A3551}"/>
              </a:ext>
            </a:extLst>
          </p:cNvPr>
          <p:cNvCxnSpPr>
            <a:cxnSpLocks/>
          </p:cNvCxnSpPr>
          <p:nvPr/>
        </p:nvCxnSpPr>
        <p:spPr>
          <a:xfrm flipH="1">
            <a:off x="1993310" y="4014713"/>
            <a:ext cx="1376188" cy="49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E588DBB-38DE-6646-E039-9459B1592AC0}"/>
              </a:ext>
            </a:extLst>
          </p:cNvPr>
          <p:cNvCxnSpPr>
            <a:cxnSpLocks/>
          </p:cNvCxnSpPr>
          <p:nvPr/>
        </p:nvCxnSpPr>
        <p:spPr>
          <a:xfrm flipH="1" flipV="1">
            <a:off x="2093148" y="4965406"/>
            <a:ext cx="1624187" cy="501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F0AB578-3504-8A65-7789-36EE3AE2600D}"/>
              </a:ext>
            </a:extLst>
          </p:cNvPr>
          <p:cNvCxnSpPr>
            <a:cxnSpLocks/>
          </p:cNvCxnSpPr>
          <p:nvPr/>
        </p:nvCxnSpPr>
        <p:spPr>
          <a:xfrm flipH="1">
            <a:off x="2002835" y="4465766"/>
            <a:ext cx="2539569" cy="238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E7DD589E-68FC-2C40-0B8D-AB71C57F1C17}"/>
              </a:ext>
            </a:extLst>
          </p:cNvPr>
          <p:cNvCxnSpPr>
            <a:cxnSpLocks/>
          </p:cNvCxnSpPr>
          <p:nvPr/>
        </p:nvCxnSpPr>
        <p:spPr>
          <a:xfrm flipH="1">
            <a:off x="2012360" y="3862748"/>
            <a:ext cx="1858142" cy="712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FC7288BB-9A27-34EC-D1E0-868A109FFD4B}"/>
              </a:ext>
            </a:extLst>
          </p:cNvPr>
          <p:cNvCxnSpPr>
            <a:cxnSpLocks/>
          </p:cNvCxnSpPr>
          <p:nvPr/>
        </p:nvCxnSpPr>
        <p:spPr>
          <a:xfrm flipH="1" flipV="1">
            <a:off x="2040586" y="4916819"/>
            <a:ext cx="2421030" cy="28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631F011-57A6-2331-A967-D38ABB96D541}"/>
              </a:ext>
            </a:extLst>
          </p:cNvPr>
          <p:cNvCxnSpPr>
            <a:cxnSpLocks/>
          </p:cNvCxnSpPr>
          <p:nvPr/>
        </p:nvCxnSpPr>
        <p:spPr>
          <a:xfrm>
            <a:off x="9731437" y="3924555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4EA0A91D-474D-6317-4C74-B9A9A602D967}"/>
              </a:ext>
            </a:extLst>
          </p:cNvPr>
          <p:cNvCxnSpPr>
            <a:cxnSpLocks/>
          </p:cNvCxnSpPr>
          <p:nvPr/>
        </p:nvCxnSpPr>
        <p:spPr>
          <a:xfrm>
            <a:off x="9731437" y="4457804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3767D876-9D40-E1BC-54C4-5CD093E3DD88}"/>
              </a:ext>
            </a:extLst>
          </p:cNvPr>
          <p:cNvCxnSpPr>
            <a:cxnSpLocks/>
          </p:cNvCxnSpPr>
          <p:nvPr/>
        </p:nvCxnSpPr>
        <p:spPr>
          <a:xfrm>
            <a:off x="9731437" y="4976343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FE3D03BD-71F9-7E54-69ED-1C399862997D}"/>
              </a:ext>
            </a:extLst>
          </p:cNvPr>
          <p:cNvCxnSpPr>
            <a:cxnSpLocks/>
          </p:cNvCxnSpPr>
          <p:nvPr/>
        </p:nvCxnSpPr>
        <p:spPr>
          <a:xfrm>
            <a:off x="9731437" y="5580342"/>
            <a:ext cx="4953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EFA3DD2-45EF-3625-9AAB-D60F03EA9547}"/>
              </a:ext>
            </a:extLst>
          </p:cNvPr>
          <p:cNvSpPr/>
          <p:nvPr/>
        </p:nvSpPr>
        <p:spPr>
          <a:xfrm>
            <a:off x="10241024" y="3730282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FEF600F-5CBB-79F7-B2DA-E986793CC66C}"/>
              </a:ext>
            </a:extLst>
          </p:cNvPr>
          <p:cNvSpPr/>
          <p:nvPr/>
        </p:nvSpPr>
        <p:spPr>
          <a:xfrm>
            <a:off x="10241024" y="4273508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B10852F-A42B-FB0C-5D0B-F7D663866FDA}"/>
              </a:ext>
            </a:extLst>
          </p:cNvPr>
          <p:cNvSpPr/>
          <p:nvPr/>
        </p:nvSpPr>
        <p:spPr>
          <a:xfrm>
            <a:off x="10241024" y="4790305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011D90F-7CED-02D4-C061-2795DE044A24}"/>
              </a:ext>
            </a:extLst>
          </p:cNvPr>
          <p:cNvSpPr/>
          <p:nvPr/>
        </p:nvSpPr>
        <p:spPr>
          <a:xfrm>
            <a:off x="10226737" y="5405241"/>
            <a:ext cx="1114425" cy="35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2272F3E0-D6DF-4F73-EF30-AD79636EF51D}"/>
              </a:ext>
            </a:extLst>
          </p:cNvPr>
          <p:cNvCxnSpPr/>
          <p:nvPr/>
        </p:nvCxnSpPr>
        <p:spPr>
          <a:xfrm>
            <a:off x="5366298" y="4150775"/>
            <a:ext cx="168764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F630145-DFBC-B580-4987-13BEC2F183FD}"/>
              </a:ext>
            </a:extLst>
          </p:cNvPr>
          <p:cNvSpPr txBox="1"/>
          <p:nvPr/>
        </p:nvSpPr>
        <p:spPr>
          <a:xfrm>
            <a:off x="5545183" y="3711168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3EE45B15-DC12-B46A-B8A6-F7F0AA604242}"/>
              </a:ext>
            </a:extLst>
          </p:cNvPr>
          <p:cNvCxnSpPr>
            <a:cxnSpLocks/>
          </p:cNvCxnSpPr>
          <p:nvPr/>
        </p:nvCxnSpPr>
        <p:spPr>
          <a:xfrm flipH="1">
            <a:off x="5366298" y="5185359"/>
            <a:ext cx="1524000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FA364BB-0812-4088-9E40-F0C4A22B09FA}"/>
              </a:ext>
            </a:extLst>
          </p:cNvPr>
          <p:cNvSpPr txBox="1"/>
          <p:nvPr/>
        </p:nvSpPr>
        <p:spPr>
          <a:xfrm>
            <a:off x="5491487" y="4786445"/>
            <a:ext cx="1508760" cy="36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499FAC3-9990-C60C-BE1F-E63625A334BD}"/>
              </a:ext>
            </a:extLst>
          </p:cNvPr>
          <p:cNvSpPr txBox="1"/>
          <p:nvPr/>
        </p:nvSpPr>
        <p:spPr>
          <a:xfrm>
            <a:off x="301641" y="1074394"/>
            <a:ext cx="6752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allows you to extract elements from an array and assign them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individual variables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single statement.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introduced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ECMAScript 6 (ES6)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C53AC464-EEC4-FBCF-D932-794E89DD1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78175E-0A8B-6225-0D1C-25679A458C9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2983119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A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rray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D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estructuring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/>
                <a:ea typeface="+mn-ea"/>
                <a:cs typeface="+mn-cs"/>
              </a:rPr>
              <a:t>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C3A591-F960-9AE6-F692-EABF2EF90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575"/>
          <a:stretch/>
        </p:blipFill>
        <p:spPr>
          <a:xfrm>
            <a:off x="562897" y="1489940"/>
            <a:ext cx="6957438" cy="948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118D127-5B89-FB58-D933-A801BDDD7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93" b="45882"/>
          <a:stretch/>
        </p:blipFill>
        <p:spPr>
          <a:xfrm>
            <a:off x="562897" y="2565504"/>
            <a:ext cx="6957438" cy="9484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9BF72D1-A562-B004-E81E-9B9BE3D40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87" b="1487"/>
          <a:stretch/>
        </p:blipFill>
        <p:spPr>
          <a:xfrm>
            <a:off x="562897" y="3641068"/>
            <a:ext cx="6957438" cy="1560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7A9FAB-2854-EFF0-5B4D-96289ECA7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84" y="247728"/>
            <a:ext cx="794050" cy="31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694A7D-94E0-82AE-F578-8605E3CACB7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038298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8F4F0FC-012A-A58A-1F77-401C9974125E}"/>
              </a:ext>
            </a:extLst>
          </p:cNvPr>
          <p:cNvSpPr txBox="1"/>
          <p:nvPr/>
        </p:nvSpPr>
        <p:spPr>
          <a:xfrm>
            <a:off x="518447" y="1094230"/>
            <a:ext cx="4004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reusable block of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that performs a specific task.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56FF433E-72E7-C4D3-7DBD-A419D6E774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FBE4D4-2B3E-ED2B-7175-301DE8F22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68" y="2909661"/>
            <a:ext cx="3458058" cy="324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9FC87C1-0FCA-2ADA-999E-17DDF9E81F38}"/>
              </a:ext>
            </a:extLst>
          </p:cNvPr>
          <p:cNvSpPr txBox="1"/>
          <p:nvPr/>
        </p:nvSpPr>
        <p:spPr>
          <a:xfrm>
            <a:off x="2959513" y="1902706"/>
            <a:ext cx="2056988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keyword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4A301E3E-1F61-4353-6704-42C984B4E1E8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988007" y="2470517"/>
            <a:ext cx="944967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AB054A5-A4CD-E6E2-A3A3-2A6BD7E52960}"/>
              </a:ext>
            </a:extLst>
          </p:cNvPr>
          <p:cNvSpPr txBox="1"/>
          <p:nvPr/>
        </p:nvSpPr>
        <p:spPr>
          <a:xfrm>
            <a:off x="5203756" y="1902705"/>
            <a:ext cx="2055272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name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1993499-E782-EE05-62BD-E897C34C69F3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5857807" y="2470516"/>
            <a:ext cx="373585" cy="678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C77100A-CB5E-18A0-32B2-26716D29F73D}"/>
              </a:ext>
            </a:extLst>
          </p:cNvPr>
          <p:cNvSpPr txBox="1"/>
          <p:nvPr/>
        </p:nvSpPr>
        <p:spPr>
          <a:xfrm>
            <a:off x="7715250" y="1933988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BC0B71E7-FE7D-E72D-588E-A75C1069B564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636898" y="2501799"/>
            <a:ext cx="2004394" cy="469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5717C4E-A8A4-2878-1071-7780089990B9}"/>
              </a:ext>
            </a:extLst>
          </p:cNvPr>
          <p:cNvSpPr txBox="1"/>
          <p:nvPr/>
        </p:nvSpPr>
        <p:spPr>
          <a:xfrm>
            <a:off x="7715249" y="3656798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37BDA175-D8CF-E6E0-CCC4-FF675FB610B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6880156" y="3940704"/>
            <a:ext cx="835093" cy="1851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2275FE66-5E70-C674-F2B7-E4B083D34C0C}"/>
              </a:ext>
            </a:extLst>
          </p:cNvPr>
          <p:cNvSpPr/>
          <p:nvPr/>
        </p:nvSpPr>
        <p:spPr>
          <a:xfrm>
            <a:off x="6699113" y="3790269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5B5C4551-67C6-14AF-9622-9D10F2932AF6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5857807" y="5054107"/>
            <a:ext cx="1841717" cy="574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8D3B5A4-FE29-0EDA-A56F-8C974CA55C46}"/>
              </a:ext>
            </a:extLst>
          </p:cNvPr>
          <p:cNvSpPr txBox="1"/>
          <p:nvPr/>
        </p:nvSpPr>
        <p:spPr>
          <a:xfrm>
            <a:off x="7699524" y="4770201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call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27F232A7-CF86-8961-B686-E3ED14A1E5A2}"/>
              </a:ext>
            </a:extLst>
          </p:cNvPr>
          <p:cNvCxnSpPr>
            <a:cxnSpLocks/>
            <a:stCxn id="43" idx="1"/>
            <a:endCxn id="42" idx="1"/>
          </p:cNvCxnSpPr>
          <p:nvPr/>
        </p:nvCxnSpPr>
        <p:spPr>
          <a:xfrm>
            <a:off x="6524486" y="6045785"/>
            <a:ext cx="1175038" cy="231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511FD6A-C5C6-B1F9-7562-1CD0685A0309}"/>
              </a:ext>
            </a:extLst>
          </p:cNvPr>
          <p:cNvSpPr txBox="1"/>
          <p:nvPr/>
        </p:nvSpPr>
        <p:spPr>
          <a:xfrm>
            <a:off x="7699524" y="5993269"/>
            <a:ext cx="1867809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xmlns="" id="{D0CB45BB-1CFD-C37A-93AE-8748A33546C3}"/>
              </a:ext>
            </a:extLst>
          </p:cNvPr>
          <p:cNvSpPr/>
          <p:nvPr/>
        </p:nvSpPr>
        <p:spPr>
          <a:xfrm rot="5400000">
            <a:off x="6457743" y="562337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xmlns="" id="{AB422926-1383-4028-90C2-160122BED301}"/>
              </a:ext>
            </a:extLst>
          </p:cNvPr>
          <p:cNvSpPr/>
          <p:nvPr/>
        </p:nvSpPr>
        <p:spPr>
          <a:xfrm rot="16200000">
            <a:off x="6398509" y="2670392"/>
            <a:ext cx="133487" cy="7113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9B083F8-67CA-D6D5-3D76-D63A6388F2C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8699453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  <a:latin typeface="Calibri Light" panose="020F0302020204030204"/>
                <a:ea typeface="+mn-ea"/>
                <a:cs typeface="+mn-cs"/>
              </a:rPr>
              <a:t>F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unctions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function?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xmlns="" id="{C46F6A16-3C0D-E931-F026-35955C057D33}"/>
              </a:ext>
            </a:extLst>
          </p:cNvPr>
          <p:cNvGraphicFramePr/>
          <p:nvPr/>
        </p:nvGraphicFramePr>
        <p:xfrm>
          <a:off x="1853977" y="1269699"/>
          <a:ext cx="8484045" cy="5093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56FF433E-72E7-C4D3-7DBD-A419D6E774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75" y="246548"/>
            <a:ext cx="794050" cy="31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249C54-C8FB-B983-FB1E-47B4F1B5FB0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210877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named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anonymous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functions? </a:t>
            </a:r>
            <a:b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    When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what in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E5EA5CE-780F-6654-F11E-565721C0ED8E}"/>
              </a:ext>
            </a:extLst>
          </p:cNvPr>
          <p:cNvSpPr txBox="1"/>
          <p:nvPr/>
        </p:nvSpPr>
        <p:spPr>
          <a:xfrm>
            <a:off x="708495" y="1203115"/>
            <a:ext cx="4540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functions have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 identifier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7F5F494-BF08-B7D5-7A63-48210191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02" y="1954978"/>
            <a:ext cx="3680574" cy="283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5B0179F-C52F-E62D-6050-DCD65AB9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832" y="1954978"/>
            <a:ext cx="2957102" cy="2774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144CB8D-4E4A-564A-2FD6-B471761CD548}"/>
              </a:ext>
            </a:extLst>
          </p:cNvPr>
          <p:cNvSpPr txBox="1"/>
          <p:nvPr/>
        </p:nvSpPr>
        <p:spPr>
          <a:xfrm>
            <a:off x="6096000" y="1170147"/>
            <a:ext cx="5413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Anonymous functions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not have a name identifier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cannot be referenced directly by name.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D418F08-876A-BA63-7EE1-6DDA8A1D634C}"/>
              </a:ext>
            </a:extLst>
          </p:cNvPr>
          <p:cNvSpPr txBox="1"/>
          <p:nvPr/>
        </p:nvSpPr>
        <p:spPr>
          <a:xfrm>
            <a:off x="708495" y="5168179"/>
            <a:ext cx="503721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named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 and complex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you want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one function at multiple places.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0245A40-5E16-DE2F-1141-1F364741D776}"/>
              </a:ext>
            </a:extLst>
          </p:cNvPr>
          <p:cNvSpPr txBox="1"/>
          <p:nvPr/>
        </p:nvSpPr>
        <p:spPr>
          <a:xfrm>
            <a:off x="6096000" y="5168179"/>
            <a:ext cx="541313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anonymous functions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logics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when want to use a function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place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C71F8F60-8AC7-1418-F680-5046FDBEDD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43A216C-16DE-13C4-7AFB-82BBDA537AE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5154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1362078-4F4C-1D39-D954-108763E46739}"/>
              </a:ext>
            </a:extLst>
          </p:cNvPr>
          <p:cNvSpPr/>
          <p:nvPr/>
        </p:nvSpPr>
        <p:spPr>
          <a:xfrm>
            <a:off x="7193397" y="5853836"/>
            <a:ext cx="242543" cy="2527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React App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display the components in browser?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D760A26-0852-CEA9-9F3A-6BB15C872A75}"/>
              </a:ext>
            </a:extLst>
          </p:cNvPr>
          <p:cNvSpPr/>
          <p:nvPr/>
        </p:nvSpPr>
        <p:spPr>
          <a:xfrm>
            <a:off x="4027599" y="1225429"/>
            <a:ext cx="1218449" cy="200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4342B20-5BBA-E7D8-30DB-F6D89019D9AC}"/>
              </a:ext>
            </a:extLst>
          </p:cNvPr>
          <p:cNvSpPr/>
          <p:nvPr/>
        </p:nvSpPr>
        <p:spPr>
          <a:xfrm>
            <a:off x="3559496" y="2443201"/>
            <a:ext cx="2069779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Display</a:t>
            </a:r>
          </a:p>
        </p:txBody>
      </p:sp>
      <p:pic>
        <p:nvPicPr>
          <p:cNvPr id="13" name="Picture 12" descr="Computer User Images - Free Download on Freepik">
            <a:extLst>
              <a:ext uri="{FF2B5EF4-FFF2-40B4-BE49-F238E27FC236}">
                <a16:creationId xmlns:a16="http://schemas.microsoft.com/office/drawing/2014/main" xmlns="" id="{782B0821-554B-3635-50A3-C0E19600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8" y="1095413"/>
            <a:ext cx="1496793" cy="14839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igh-res browser logos - Paul Irish">
            <a:extLst>
              <a:ext uri="{FF2B5EF4-FFF2-40B4-BE49-F238E27FC236}">
                <a16:creationId xmlns:a16="http://schemas.microsoft.com/office/drawing/2014/main" xmlns="" id="{C5E1FCFF-9090-7CC1-305F-0AEFB7CC1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6" y="2546619"/>
            <a:ext cx="1747171" cy="3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4C53A657-8641-3EF8-AB95-11F7A764890A}"/>
              </a:ext>
            </a:extLst>
          </p:cNvPr>
          <p:cNvSpPr/>
          <p:nvPr/>
        </p:nvSpPr>
        <p:spPr>
          <a:xfrm>
            <a:off x="7771493" y="2674089"/>
            <a:ext cx="485085" cy="48197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xmlns="" id="{EE1F6EAB-0204-5EC2-996A-73CDCDDB0B32}"/>
              </a:ext>
            </a:extLst>
          </p:cNvPr>
          <p:cNvSpPr/>
          <p:nvPr/>
        </p:nvSpPr>
        <p:spPr>
          <a:xfrm>
            <a:off x="7101326" y="2641019"/>
            <a:ext cx="485085" cy="481972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E2D323A2-148A-BC13-7EA5-301D714183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xmlns="" id="{D2934C9A-8721-6BA3-4587-9CF160972A4F}"/>
              </a:ext>
            </a:extLst>
          </p:cNvPr>
          <p:cNvSpPr/>
          <p:nvPr/>
        </p:nvSpPr>
        <p:spPr>
          <a:xfrm rot="16200000">
            <a:off x="4464945" y="-374286"/>
            <a:ext cx="440652" cy="401197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2BDD7650-EBBE-9A4D-E0B8-6E6D6ADD94B3}"/>
              </a:ext>
            </a:extLst>
          </p:cNvPr>
          <p:cNvSpPr/>
          <p:nvPr/>
        </p:nvSpPr>
        <p:spPr>
          <a:xfrm rot="5400000">
            <a:off x="4362433" y="237915"/>
            <a:ext cx="440650" cy="401197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Paper outline">
            <a:extLst>
              <a:ext uri="{FF2B5EF4-FFF2-40B4-BE49-F238E27FC236}">
                <a16:creationId xmlns:a16="http://schemas.microsoft.com/office/drawing/2014/main" xmlns="" id="{CDCFF9F1-D55B-3A7C-DC24-9C256F0ED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611867" y="1058009"/>
            <a:ext cx="2314879" cy="1587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F81D3D3-14E3-29BD-C252-434A52025FAE}"/>
              </a:ext>
            </a:extLst>
          </p:cNvPr>
          <p:cNvSpPr/>
          <p:nvPr/>
        </p:nvSpPr>
        <p:spPr>
          <a:xfrm>
            <a:off x="7144130" y="1680196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ndex.html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xmlns="" id="{AF19BDC5-0134-C8F3-1C73-7718E2E43BB2}"/>
              </a:ext>
            </a:extLst>
          </p:cNvPr>
          <p:cNvSpPr/>
          <p:nvPr/>
        </p:nvSpPr>
        <p:spPr>
          <a:xfrm>
            <a:off x="7776026" y="4645382"/>
            <a:ext cx="485085" cy="48197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xmlns="" id="{51EA3E4B-C757-8520-C0F2-527F934CACDE}"/>
              </a:ext>
            </a:extLst>
          </p:cNvPr>
          <p:cNvSpPr/>
          <p:nvPr/>
        </p:nvSpPr>
        <p:spPr>
          <a:xfrm>
            <a:off x="7101326" y="4616909"/>
            <a:ext cx="485085" cy="481972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aphic 38" descr="Paper outline">
            <a:extLst>
              <a:ext uri="{FF2B5EF4-FFF2-40B4-BE49-F238E27FC236}">
                <a16:creationId xmlns:a16="http://schemas.microsoft.com/office/drawing/2014/main" xmlns="" id="{E5292DEE-C94C-0687-6BF8-A606E69C2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611867" y="3068050"/>
            <a:ext cx="2314879" cy="158780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9FDA4126-37CA-43FA-A9DF-403B847B225D}"/>
              </a:ext>
            </a:extLst>
          </p:cNvPr>
          <p:cNvSpPr/>
          <p:nvPr/>
        </p:nvSpPr>
        <p:spPr>
          <a:xfrm>
            <a:off x="7144130" y="3690238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aphic 40" descr="Paper outline">
            <a:extLst>
              <a:ext uri="{FF2B5EF4-FFF2-40B4-BE49-F238E27FC236}">
                <a16:creationId xmlns:a16="http://schemas.microsoft.com/office/drawing/2014/main" xmlns="" id="{C001768B-78E3-242F-8C12-CFCF03875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611867" y="5059932"/>
            <a:ext cx="2314879" cy="158780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A0872351-04E4-A76B-3F66-00B1DC1C98FF}"/>
              </a:ext>
            </a:extLst>
          </p:cNvPr>
          <p:cNvSpPr/>
          <p:nvPr/>
        </p:nvSpPr>
        <p:spPr>
          <a:xfrm>
            <a:off x="7101326" y="5290442"/>
            <a:ext cx="842266" cy="252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BF71EA8-E379-40BB-0D02-89F9CD017637}"/>
              </a:ext>
            </a:extLst>
          </p:cNvPr>
          <p:cNvSpPr/>
          <p:nvPr/>
        </p:nvSpPr>
        <p:spPr>
          <a:xfrm>
            <a:off x="9502986" y="1425612"/>
            <a:ext cx="1869323" cy="86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 Page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BF25D0C2-492B-802C-C307-61104E3FD633}"/>
              </a:ext>
            </a:extLst>
          </p:cNvPr>
          <p:cNvCxnSpPr>
            <a:cxnSpLocks/>
          </p:cNvCxnSpPr>
          <p:nvPr/>
        </p:nvCxnSpPr>
        <p:spPr>
          <a:xfrm>
            <a:off x="8525814" y="1852028"/>
            <a:ext cx="98690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752F5138-4579-253B-918D-14FF217203AC}"/>
              </a:ext>
            </a:extLst>
          </p:cNvPr>
          <p:cNvSpPr/>
          <p:nvPr/>
        </p:nvSpPr>
        <p:spPr>
          <a:xfrm>
            <a:off x="9512717" y="3464355"/>
            <a:ext cx="1869323" cy="86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 Point(JS)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CC2E2BF9-632D-4E64-6B4D-BAF3405A21A3}"/>
              </a:ext>
            </a:extLst>
          </p:cNvPr>
          <p:cNvCxnSpPr>
            <a:cxnSpLocks/>
          </p:cNvCxnSpPr>
          <p:nvPr/>
        </p:nvCxnSpPr>
        <p:spPr>
          <a:xfrm>
            <a:off x="8538693" y="3890771"/>
            <a:ext cx="9837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F315C9EB-CA8C-6D59-4883-000B18D12B93}"/>
              </a:ext>
            </a:extLst>
          </p:cNvPr>
          <p:cNvSpPr/>
          <p:nvPr/>
        </p:nvSpPr>
        <p:spPr>
          <a:xfrm>
            <a:off x="9512717" y="5353946"/>
            <a:ext cx="1869323" cy="869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2A133182-4F7B-7050-1959-8BDAEA6A871D}"/>
              </a:ext>
            </a:extLst>
          </p:cNvPr>
          <p:cNvCxnSpPr>
            <a:cxnSpLocks/>
          </p:cNvCxnSpPr>
          <p:nvPr/>
        </p:nvCxnSpPr>
        <p:spPr>
          <a:xfrm>
            <a:off x="8474299" y="5780362"/>
            <a:ext cx="10481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D5D3B1-E4F0-CC7C-1EA7-D4A8FF0932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10" y="259628"/>
            <a:ext cx="912735" cy="363131"/>
          </a:xfrm>
          <a:prstGeom prst="rect">
            <a:avLst/>
          </a:prstGeom>
        </p:spPr>
      </p:pic>
      <p:pic>
        <p:nvPicPr>
          <p:cNvPr id="7" name="Graphic 6" descr="Paper outline">
            <a:extLst>
              <a:ext uri="{FF2B5EF4-FFF2-40B4-BE49-F238E27FC236}">
                <a16:creationId xmlns:a16="http://schemas.microsoft.com/office/drawing/2014/main" xmlns="" id="{2DDB687D-6915-6CBE-F553-BDF78E1E1E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992709" y="4699319"/>
            <a:ext cx="2069780" cy="1035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E0DC976-F6C6-DDA2-4DA9-34D7F8C4A2EF}"/>
              </a:ext>
            </a:extLst>
          </p:cNvPr>
          <p:cNvSpPr/>
          <p:nvPr/>
        </p:nvSpPr>
        <p:spPr>
          <a:xfrm>
            <a:off x="3435928" y="5027061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Comp1.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 descr="Paper outline">
            <a:extLst>
              <a:ext uri="{FF2B5EF4-FFF2-40B4-BE49-F238E27FC236}">
                <a16:creationId xmlns:a16="http://schemas.microsoft.com/office/drawing/2014/main" xmlns="" id="{B13A6C71-5CF1-1CF1-9E8D-F4014048DC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966874" y="3749631"/>
            <a:ext cx="2069780" cy="10355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39853CE-0C43-2F83-BE6C-C02B7EAAE2DE}"/>
              </a:ext>
            </a:extLst>
          </p:cNvPr>
          <p:cNvSpPr/>
          <p:nvPr/>
        </p:nvSpPr>
        <p:spPr>
          <a:xfrm>
            <a:off x="3410093" y="4077373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Comp1.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raphic 19" descr="Paper outline">
            <a:extLst>
              <a:ext uri="{FF2B5EF4-FFF2-40B4-BE49-F238E27FC236}">
                <a16:creationId xmlns:a16="http://schemas.microsoft.com/office/drawing/2014/main" xmlns="" id="{5966B398-C155-AA04-F5AD-D0A7FF9B2E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975585" y="5644311"/>
            <a:ext cx="2069780" cy="103558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96D9C43-C00D-879A-A078-1AF18006A7F0}"/>
              </a:ext>
            </a:extLst>
          </p:cNvPr>
          <p:cNvSpPr/>
          <p:nvPr/>
        </p:nvSpPr>
        <p:spPr>
          <a:xfrm>
            <a:off x="3418804" y="5972053"/>
            <a:ext cx="1183342" cy="40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Comp1.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xmlns="" id="{18FE9395-6FB2-B59D-CF54-A31849B60BCF}"/>
              </a:ext>
            </a:extLst>
          </p:cNvPr>
          <p:cNvSpPr/>
          <p:nvPr/>
        </p:nvSpPr>
        <p:spPr>
          <a:xfrm rot="17160639">
            <a:off x="5959293" y="4281211"/>
            <a:ext cx="85228" cy="273548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3BCA409E-24E3-AF20-897D-C0E78B72BBF7}"/>
              </a:ext>
            </a:extLst>
          </p:cNvPr>
          <p:cNvSpPr/>
          <p:nvPr/>
        </p:nvSpPr>
        <p:spPr>
          <a:xfrm>
            <a:off x="7842546" y="5845683"/>
            <a:ext cx="242543" cy="2527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01BF6FC-0120-7C26-095C-41E4AF2EBF20}"/>
              </a:ext>
            </a:extLst>
          </p:cNvPr>
          <p:cNvSpPr/>
          <p:nvPr/>
        </p:nvSpPr>
        <p:spPr>
          <a:xfrm>
            <a:off x="7493258" y="6153592"/>
            <a:ext cx="242543" cy="2527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xmlns="" id="{1B5C5B86-953C-6A89-0C02-6DF7A365D787}"/>
              </a:ext>
            </a:extLst>
          </p:cNvPr>
          <p:cNvSpPr/>
          <p:nvPr/>
        </p:nvSpPr>
        <p:spPr>
          <a:xfrm rot="17780879">
            <a:off x="6266212" y="3391840"/>
            <a:ext cx="79580" cy="365649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xmlns="" id="{BA4FE41B-1FF1-8055-B0A8-24549FEC25DE}"/>
              </a:ext>
            </a:extLst>
          </p:cNvPr>
          <p:cNvSpPr/>
          <p:nvPr/>
        </p:nvSpPr>
        <p:spPr>
          <a:xfrm rot="16200000">
            <a:off x="6101773" y="4788823"/>
            <a:ext cx="82543" cy="298604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95239EB-3439-F960-55B8-B2BAB994BE31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7153100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function expression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9BF4796-95A7-268F-E259-C0A09743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63" y="2427752"/>
            <a:ext cx="4915326" cy="28196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637981-DBD9-13C5-8A0F-42AD4C754610}"/>
              </a:ext>
            </a:extLst>
          </p:cNvPr>
          <p:cNvSpPr txBox="1"/>
          <p:nvPr/>
        </p:nvSpPr>
        <p:spPr>
          <a:xfrm>
            <a:off x="336176" y="1301003"/>
            <a:ext cx="5242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function expression is a way to define a function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assigning it to a variable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8DBB895-A0B2-AD65-B2AF-C15680E0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528" y="2427752"/>
            <a:ext cx="4366638" cy="2827265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CC6EAC27-4384-1FE6-8194-7A8699D249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5007140-B74D-FF4F-DCCC-E4355BD0A6F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0315767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Arrow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 use?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FBBE39E-60C2-20B3-FA29-4A8B87A1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79" y="3086279"/>
            <a:ext cx="3292125" cy="30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943F1F-3A86-3EB3-2872-CD0A75A5D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2"/>
          <a:stretch/>
        </p:blipFill>
        <p:spPr>
          <a:xfrm>
            <a:off x="5901799" y="3086279"/>
            <a:ext cx="4938188" cy="2110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6E722F0-150A-499C-E85B-E5B0C404AB95}"/>
              </a:ext>
            </a:extLst>
          </p:cNvPr>
          <p:cNvSpPr txBox="1"/>
          <p:nvPr/>
        </p:nvSpPr>
        <p:spPr>
          <a:xfrm>
            <a:off x="814108" y="1194739"/>
            <a:ext cx="447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functions, also known as fat arrow functions,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simpler and shorter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way for defining functions in JavaScript.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AAE3D7E5-B2D4-ADA6-1E29-A5DC32B3E8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5" y="261845"/>
            <a:ext cx="794050" cy="315912"/>
          </a:xfrm>
          <a:prstGeom prst="rect">
            <a:avLst/>
          </a:prstGeom>
        </p:spPr>
      </p:pic>
      <p:pic>
        <p:nvPicPr>
          <p:cNvPr id="1026" name="Picture 2" descr="The Difference Between Regular Functions and Arrow Functions | by Ashutosh  Verma | Better Programming">
            <a:extLst>
              <a:ext uri="{FF2B5EF4-FFF2-40B4-BE49-F238E27FC236}">
                <a16:creationId xmlns:a16="http://schemas.microsoft.com/office/drawing/2014/main" xmlns="" id="{7F8DF19F-6765-2FA0-AA48-16C60134A9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t="19294" r="9133" b="23552"/>
          <a:stretch/>
        </p:blipFill>
        <p:spPr bwMode="auto">
          <a:xfrm>
            <a:off x="6880075" y="1215023"/>
            <a:ext cx="2458065" cy="76889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25C48F3-A686-3AE2-53E2-091A56A6A296}"/>
              </a:ext>
            </a:extLst>
          </p:cNvPr>
          <p:cNvSpPr txBox="1"/>
          <p:nvPr/>
        </p:nvSpPr>
        <p:spPr>
          <a:xfrm>
            <a:off x="6257023" y="2251195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 list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62323614-CF2C-DF0B-F9B9-32FF70C1760A}"/>
              </a:ext>
            </a:extLst>
          </p:cNvPr>
          <p:cNvCxnSpPr>
            <a:cxnSpLocks/>
          </p:cNvCxnSpPr>
          <p:nvPr/>
        </p:nvCxnSpPr>
        <p:spPr>
          <a:xfrm>
            <a:off x="7226710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15C30C6-E5DD-BA9C-C4B1-40BA3EB21A66}"/>
              </a:ext>
            </a:extLst>
          </p:cNvPr>
          <p:cNvSpPr txBox="1"/>
          <p:nvPr/>
        </p:nvSpPr>
        <p:spPr>
          <a:xfrm>
            <a:off x="8412098" y="2261419"/>
            <a:ext cx="185208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 body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6C1E697-140F-02BE-52BF-5B0450D9807A}"/>
              </a:ext>
            </a:extLst>
          </p:cNvPr>
          <p:cNvCxnSpPr>
            <a:cxnSpLocks/>
          </p:cNvCxnSpPr>
          <p:nvPr/>
        </p:nvCxnSpPr>
        <p:spPr>
          <a:xfrm>
            <a:off x="8988495" y="1818968"/>
            <a:ext cx="0" cy="442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496042F-CD1A-0C11-F5A6-38DE5D06A8F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7677076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Callback Functions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it use?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C2FA0FB-F877-91B3-ACD1-BA354A81696C}"/>
              </a:ext>
            </a:extLst>
          </p:cNvPr>
          <p:cNvSpPr txBox="1"/>
          <p:nvPr/>
        </p:nvSpPr>
        <p:spPr>
          <a:xfrm>
            <a:off x="562897" y="1200299"/>
            <a:ext cx="4717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callback function is a function that 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passed as an argument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to another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1789568-C98A-DAA6-6761-B6E54950E8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4"/>
          <a:stretch/>
        </p:blipFill>
        <p:spPr>
          <a:xfrm>
            <a:off x="916989" y="2400627"/>
            <a:ext cx="2972058" cy="12040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3D8A635-0842-E164-5E78-202BAA49E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10" y="3600956"/>
            <a:ext cx="2964437" cy="17146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68675D8D-257E-2F1D-9A7E-0B9EB748FD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8" b="-2985"/>
          <a:stretch/>
        </p:blipFill>
        <p:spPr>
          <a:xfrm>
            <a:off x="5828675" y="4329955"/>
            <a:ext cx="4762913" cy="5964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797B890-A372-62BE-93DD-39FE3CF3C0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534"/>
          <a:stretch/>
        </p:blipFill>
        <p:spPr>
          <a:xfrm>
            <a:off x="5828675" y="2400629"/>
            <a:ext cx="4762913" cy="1929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3F7594F3-9CCA-C186-69FA-F20427D6AF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222"/>
          <a:stretch/>
        </p:blipFill>
        <p:spPr>
          <a:xfrm>
            <a:off x="5828675" y="4902427"/>
            <a:ext cx="4762913" cy="109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50114E-51C5-0C4E-CA90-9C3BFF4FFAA3}"/>
              </a:ext>
            </a:extLst>
          </p:cNvPr>
          <p:cNvSpPr txBox="1"/>
          <p:nvPr/>
        </p:nvSpPr>
        <p:spPr>
          <a:xfrm>
            <a:off x="8501502" y="1281368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FD3AB9E-BCC8-EA9C-2FD6-A0587A24D867}"/>
              </a:ext>
            </a:extLst>
          </p:cNvPr>
          <p:cNvCxnSpPr>
            <a:cxnSpLocks/>
          </p:cNvCxnSpPr>
          <p:nvPr/>
        </p:nvCxnSpPr>
        <p:spPr>
          <a:xfrm flipH="1" flipV="1">
            <a:off x="9526287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3BB6D1-A68C-B975-972D-4478A6844D7B}"/>
              </a:ext>
            </a:extLst>
          </p:cNvPr>
          <p:cNvSpPr txBox="1"/>
          <p:nvPr/>
        </p:nvSpPr>
        <p:spPr>
          <a:xfrm>
            <a:off x="5517112" y="1281368"/>
            <a:ext cx="2785843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3E70E4CF-716E-1A3B-C704-CE585C503CD4}"/>
              </a:ext>
            </a:extLst>
          </p:cNvPr>
          <p:cNvCxnSpPr>
            <a:cxnSpLocks/>
          </p:cNvCxnSpPr>
          <p:nvPr/>
        </p:nvCxnSpPr>
        <p:spPr>
          <a:xfrm flipH="1" flipV="1">
            <a:off x="7300196" y="1849179"/>
            <a:ext cx="7678" cy="678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31AA8EB5-D80E-4D44-FE0C-A6528CA3F32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75" y="258124"/>
            <a:ext cx="794050" cy="315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F338D11-B15B-01DE-8A20-4359B7D17DD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0776902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Higher-order 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02106F-043E-8881-09AE-39C6F2E42E28}"/>
              </a:ext>
            </a:extLst>
          </p:cNvPr>
          <p:cNvSpPr txBox="1"/>
          <p:nvPr/>
        </p:nvSpPr>
        <p:spPr>
          <a:xfrm>
            <a:off x="374130" y="982878"/>
            <a:ext cx="68176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A Higher order function: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 one or more functions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arguments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(callback function) 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function as a result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316707A-BC67-1ECE-7942-6C7739229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74" y="2513258"/>
            <a:ext cx="3795089" cy="21414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9F4871D-A6F9-69F7-F259-3381BCD29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12" b="14754"/>
          <a:stretch/>
        </p:blipFill>
        <p:spPr>
          <a:xfrm>
            <a:off x="722474" y="4654664"/>
            <a:ext cx="3795089" cy="4742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66D6E4E-E0E3-D215-B56A-E6EBD3B279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24"/>
          <a:stretch/>
        </p:blipFill>
        <p:spPr>
          <a:xfrm>
            <a:off x="722474" y="5128894"/>
            <a:ext cx="3795089" cy="14707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AA4B1B0-3964-0D89-A9D8-DE4133C093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0026"/>
          <a:stretch/>
        </p:blipFill>
        <p:spPr>
          <a:xfrm>
            <a:off x="7272543" y="4736939"/>
            <a:ext cx="4359018" cy="487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9D84CE0-CDBD-61BC-4D6B-6C0B80826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43"/>
          <a:stretch/>
        </p:blipFill>
        <p:spPr>
          <a:xfrm>
            <a:off x="7272544" y="1955399"/>
            <a:ext cx="4359018" cy="28425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D8A64FD-4DE3-1D5F-2391-8D0504028B2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937"/>
          <a:stretch/>
        </p:blipFill>
        <p:spPr>
          <a:xfrm>
            <a:off x="7272542" y="5224346"/>
            <a:ext cx="4359018" cy="14022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E8400D1-EDF6-2E97-DA34-7FF72A80AA83}"/>
              </a:ext>
            </a:extLst>
          </p:cNvPr>
          <p:cNvSpPr txBox="1"/>
          <p:nvPr/>
        </p:nvSpPr>
        <p:spPr>
          <a:xfrm>
            <a:off x="4816169" y="2576234"/>
            <a:ext cx="2027544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Callback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8EF5E0F9-6C79-C5BF-7CD9-6839EAE78F8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874677" y="2860140"/>
            <a:ext cx="1941492" cy="407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048F00D-30EF-A395-594F-82FED3037998}"/>
              </a:ext>
            </a:extLst>
          </p:cNvPr>
          <p:cNvSpPr txBox="1"/>
          <p:nvPr/>
        </p:nvSpPr>
        <p:spPr>
          <a:xfrm>
            <a:off x="4663769" y="3840707"/>
            <a:ext cx="2219850" cy="5678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High-order function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3756B874-9CCB-0D66-18FB-374BEA2C6770}"/>
              </a:ext>
            </a:extLst>
          </p:cNvPr>
          <p:cNvCxnSpPr>
            <a:cxnSpLocks/>
          </p:cNvCxnSpPr>
          <p:nvPr/>
        </p:nvCxnSpPr>
        <p:spPr>
          <a:xfrm>
            <a:off x="2166645" y="3547080"/>
            <a:ext cx="2445825" cy="567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2FBB20B0-9F34-D24B-850A-B39363683784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773694" y="2621636"/>
            <a:ext cx="2958851" cy="1219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E8975D2-78CD-A6C7-71DE-8E4A47A1856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85FE7F-F23D-18B6-8E12-A7E4385DC2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9850349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Impure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functions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C2FA0FB-F877-91B3-ACD1-BA354A81696C}"/>
              </a:ext>
            </a:extLst>
          </p:cNvPr>
          <p:cNvSpPr txBox="1"/>
          <p:nvPr/>
        </p:nvSpPr>
        <p:spPr>
          <a:xfrm>
            <a:off x="516196" y="1059420"/>
            <a:ext cx="505378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pure function is a function that always produces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same output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Pure functions cannot modify the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Pure functions cannot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6BCCD366-7343-4643-FBA0-ABE041404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912C187-596D-4AC0-816D-A9565BFDBA65}"/>
              </a:ext>
            </a:extLst>
          </p:cNvPr>
          <p:cNvSpPr txBox="1"/>
          <p:nvPr/>
        </p:nvSpPr>
        <p:spPr>
          <a:xfrm>
            <a:off x="6405719" y="1020145"/>
            <a:ext cx="521699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impure function, can produce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different outputs for the same input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Impure functions can modify the state.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Impure functions can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have side effects.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166C314-EA3B-772C-E4E2-31302D7BCD11}"/>
              </a:ext>
            </a:extLst>
          </p:cNvPr>
          <p:cNvCxnSpPr/>
          <p:nvPr/>
        </p:nvCxnSpPr>
        <p:spPr>
          <a:xfrm>
            <a:off x="5751871" y="2074606"/>
            <a:ext cx="0" cy="306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AE51C80-4D9C-7526-A195-F6D69EEF2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38"/>
          <a:stretch/>
        </p:blipFill>
        <p:spPr>
          <a:xfrm>
            <a:off x="1250715" y="2944008"/>
            <a:ext cx="3098885" cy="20999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5A8180D-7E63-F732-F1C0-E4EA83F180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731"/>
          <a:stretch/>
        </p:blipFill>
        <p:spPr>
          <a:xfrm>
            <a:off x="7081464" y="2805036"/>
            <a:ext cx="3436814" cy="2091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9C51A98-3E85-1C58-4718-B11164E13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38" b="518"/>
          <a:stretch/>
        </p:blipFill>
        <p:spPr>
          <a:xfrm>
            <a:off x="1250714" y="5021832"/>
            <a:ext cx="3098885" cy="776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0C19577-5DC5-4A84-7E43-08D6BF43F4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458" b="22387"/>
          <a:stretch/>
        </p:blipFill>
        <p:spPr>
          <a:xfrm>
            <a:off x="7081464" y="4864518"/>
            <a:ext cx="3436814" cy="776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C18A194-5C83-F143-1E31-71CC70F52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485" b="-63"/>
          <a:stretch/>
        </p:blipFill>
        <p:spPr>
          <a:xfrm>
            <a:off x="7081464" y="5641266"/>
            <a:ext cx="3436814" cy="870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8E79D1-D782-2324-1362-613CAC1463F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8797919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template literals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string interpolation</a:t>
            </a:r>
            <a:r>
              <a:rPr lang="en-US" sz="2400" b="1" dirty="0">
                <a:solidFill>
                  <a:schemeClr val="bg1"/>
                </a:solidFill>
              </a:rPr>
              <a:t> in strings?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C5E92E-CF8C-BAAF-BE91-32C4A8DC2390}"/>
              </a:ext>
            </a:extLst>
          </p:cNvPr>
          <p:cNvSpPr txBox="1"/>
          <p:nvPr/>
        </p:nvSpPr>
        <p:spPr>
          <a:xfrm>
            <a:off x="455858" y="1157581"/>
            <a:ext cx="4741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template literal, also known as a template string, is a feature introduced in ECMAScript 2015 (ES6)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 interpolation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multiline strings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JavaScript.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4C1836E-1B13-5EAD-7560-73E3179B6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58" b="880"/>
          <a:stretch/>
        </p:blipFill>
        <p:spPr>
          <a:xfrm>
            <a:off x="5529431" y="3631003"/>
            <a:ext cx="6111963" cy="2151030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C940E755-46FF-D0DD-CA63-C833ACECB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19BAAE1-42FE-FB4A-AC3F-F844ED083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31" y="1255168"/>
            <a:ext cx="5960546" cy="2205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75" y="270824"/>
            <a:ext cx="794050" cy="315912"/>
          </a:xfrm>
          <a:prstGeom prst="rect">
            <a:avLst/>
          </a:prstGeom>
        </p:spPr>
      </p:pic>
      <p:pic>
        <p:nvPicPr>
          <p:cNvPr id="1026" name="Picture 2" descr="The power of Template Literals - DEV Community">
            <a:extLst>
              <a:ext uri="{FF2B5EF4-FFF2-40B4-BE49-F238E27FC236}">
                <a16:creationId xmlns:a16="http://schemas.microsoft.com/office/drawing/2014/main" xmlns="" id="{189A67BB-249F-5C67-85E0-677577593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1" b="21907"/>
          <a:stretch/>
        </p:blipFill>
        <p:spPr bwMode="auto">
          <a:xfrm>
            <a:off x="702023" y="2713732"/>
            <a:ext cx="3948505" cy="96818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2D679F-3463-FCB3-BD51-DD7A6F896EF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299487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0BF8E77-64E9-8566-2CE9-65928BBC3C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D44C988-CC95-B744-D816-67940BE90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364" y="1757969"/>
            <a:ext cx="6116986" cy="3342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5BB9F72-0581-E1F7-E1BD-D49276E76C3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025831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Objects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JS?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8F4F0FC-012A-A58A-1F77-401C9974125E}"/>
              </a:ext>
            </a:extLst>
          </p:cNvPr>
          <p:cNvSpPr txBox="1"/>
          <p:nvPr/>
        </p:nvSpPr>
        <p:spPr>
          <a:xfrm>
            <a:off x="562897" y="1028146"/>
            <a:ext cx="4814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An object is a data type that allows you to store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key-value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pairs.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xmlns="" id="{525E70AC-EF26-7C18-CDFB-F468FF45C871}"/>
              </a:ext>
            </a:extLst>
          </p:cNvPr>
          <p:cNvGraphicFramePr/>
          <p:nvPr/>
        </p:nvGraphicFramePr>
        <p:xfrm>
          <a:off x="146567" y="2206334"/>
          <a:ext cx="5360231" cy="422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40C0A35-B15B-324F-EC61-490101465F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878"/>
          <a:stretch/>
        </p:blipFill>
        <p:spPr>
          <a:xfrm>
            <a:off x="5923127" y="1141598"/>
            <a:ext cx="5928874" cy="2684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322307D-C191-6B4C-0763-F4648AF591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131" b="33436"/>
          <a:stretch/>
        </p:blipFill>
        <p:spPr>
          <a:xfrm>
            <a:off x="5923127" y="3806560"/>
            <a:ext cx="5928874" cy="8979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9FE77FE-D283-4A91-C965-7BB15C8048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7574" b="17700"/>
          <a:stretch/>
        </p:blipFill>
        <p:spPr>
          <a:xfrm>
            <a:off x="5923127" y="4685385"/>
            <a:ext cx="5928874" cy="804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F020FD6-F19A-2980-3E78-12CA6084D1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4900" b="283"/>
          <a:stretch/>
        </p:blipFill>
        <p:spPr>
          <a:xfrm>
            <a:off x="5923127" y="5470935"/>
            <a:ext cx="5928874" cy="809634"/>
          </a:xfrm>
          <a:prstGeom prst="rect">
            <a:avLst/>
          </a:prstGeom>
        </p:spPr>
      </p:pic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0BF8E77-64E9-8566-2CE9-65928BBC3C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70" y="258124"/>
            <a:ext cx="794050" cy="31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1FBFB4C-4141-F5B1-5E0A-211FC12FE64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8987118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array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an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object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E46455C-A7F3-E129-6709-0405F708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52" y="4375037"/>
            <a:ext cx="5403048" cy="8535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56C2C09-BE88-7A6D-AD30-BC7CDE78B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447" y="4375037"/>
            <a:ext cx="2126164" cy="2065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A3FFCE5-7134-6A4B-0DBD-79A99F142F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47"/>
          <a:stretch/>
        </p:blipFill>
        <p:spPr>
          <a:xfrm>
            <a:off x="605842" y="1215879"/>
            <a:ext cx="11035552" cy="1452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E32200A-FF81-C2CF-3D02-38287144E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31" b="25092"/>
          <a:stretch/>
        </p:blipFill>
        <p:spPr>
          <a:xfrm>
            <a:off x="605842" y="2632297"/>
            <a:ext cx="11035552" cy="710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0F1C51F-D826-0DA9-F521-89A7A7A154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587" b="1997"/>
          <a:stretch/>
        </p:blipFill>
        <p:spPr>
          <a:xfrm>
            <a:off x="605842" y="3342302"/>
            <a:ext cx="11035552" cy="65289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E718CB3-3339-CE40-64E1-15E984A1C4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69B78DE-C08B-6127-EAF6-AA6D7F03ED8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3134961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add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modify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delete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properties of an object?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47BC1B3-4793-23BF-0753-B22736C3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17"/>
          <a:stretch/>
        </p:blipFill>
        <p:spPr>
          <a:xfrm>
            <a:off x="1027801" y="1255646"/>
            <a:ext cx="5747099" cy="971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1E5E50F-7B7A-4536-3413-41C7C9AD6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76" b="56339"/>
          <a:stretch/>
        </p:blipFill>
        <p:spPr>
          <a:xfrm>
            <a:off x="1027802" y="2266862"/>
            <a:ext cx="5747098" cy="1609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2041095-D724-151A-61D1-412FE576D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77" b="39559"/>
          <a:stretch/>
        </p:blipFill>
        <p:spPr>
          <a:xfrm>
            <a:off x="1027801" y="3950076"/>
            <a:ext cx="5747100" cy="113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C35911D-11CF-80C4-16B3-6D95CC6D1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57" b="21253"/>
          <a:stretch/>
        </p:blipFill>
        <p:spPr>
          <a:xfrm>
            <a:off x="1027801" y="5155314"/>
            <a:ext cx="5747098" cy="1229444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3DE37CF-76ED-D8D9-7955-006C44DD39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DA32A92-3BDD-708C-CE33-9E31BC3008B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8051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React App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load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display the components in browser?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E2D323A2-148A-BC13-7EA5-301D71418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D5D3B1-E4F0-CC7C-1EA7-D4A8FF093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510" y="259628"/>
            <a:ext cx="912735" cy="363131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4DBDC9BE-4158-AFF3-7FD2-FF526C1D6A6A}"/>
              </a:ext>
            </a:extLst>
          </p:cNvPr>
          <p:cNvGraphicFramePr/>
          <p:nvPr/>
        </p:nvGraphicFramePr>
        <p:xfrm>
          <a:off x="2232044" y="2542784"/>
          <a:ext cx="7177306" cy="3884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 descr="Computer User Images - Free Download on Freepik">
            <a:extLst>
              <a:ext uri="{FF2B5EF4-FFF2-40B4-BE49-F238E27FC236}">
                <a16:creationId xmlns:a16="http://schemas.microsoft.com/office/drawing/2014/main" xmlns="" id="{E71F9349-A360-BBF4-FC48-593C08FF3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64" y="1018809"/>
            <a:ext cx="949864" cy="94171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igh-res browser logos - Paul Irish">
            <a:extLst>
              <a:ext uri="{FF2B5EF4-FFF2-40B4-BE49-F238E27FC236}">
                <a16:creationId xmlns:a16="http://schemas.microsoft.com/office/drawing/2014/main" xmlns="" id="{1318DB0F-6F7F-D6DB-5CF8-B7F102EF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11" y="1842551"/>
            <a:ext cx="1747171" cy="3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2AB11BAA-2AA3-58EE-C0A3-D7E89E9962E7}"/>
              </a:ext>
            </a:extLst>
          </p:cNvPr>
          <p:cNvSpPr/>
          <p:nvPr/>
        </p:nvSpPr>
        <p:spPr>
          <a:xfrm>
            <a:off x="5600371" y="2212807"/>
            <a:ext cx="440652" cy="32997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89EAB72-2513-2ECC-9140-F13AE709F19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5195893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7A01C74B-D490-C23B-A5BB-E5DC484AD2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1026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xmlns="" id="{4911CC33-DBED-CE72-6051-B7914FB2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5"/>
          <a:stretch/>
        </p:blipFill>
        <p:spPr bwMode="auto">
          <a:xfrm>
            <a:off x="562897" y="1495927"/>
            <a:ext cx="5634791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sync Javascript: How to Convert a Futures API to Async/Await | Scout APM  Blog">
            <a:extLst>
              <a:ext uri="{FF2B5EF4-FFF2-40B4-BE49-F238E27FC236}">
                <a16:creationId xmlns:a16="http://schemas.microsoft.com/office/drawing/2014/main" xmlns="" id="{1EB6ECC7-CDD1-AC59-8FCF-973671C99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5" r="86"/>
          <a:stretch/>
        </p:blipFill>
        <p:spPr bwMode="auto">
          <a:xfrm>
            <a:off x="6319713" y="1495927"/>
            <a:ext cx="3625516" cy="485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4DA7C1B-0DB0-8991-89BE-95E684BB79A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1186995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 programming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 What is its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use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43E8527-C5D8-3431-808B-3506709915BC}"/>
              </a:ext>
            </a:extLst>
          </p:cNvPr>
          <p:cNvSpPr txBox="1"/>
          <p:nvPr/>
        </p:nvSpPr>
        <p:spPr>
          <a:xfrm>
            <a:off x="378498" y="1092105"/>
            <a:ext cx="55742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programming allows multiple tasks or operations to be initiated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executed concurrently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Asynchronous operations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do not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the execution of the code.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xmlns="" id="{97CA620F-6AC2-086D-E0BF-E9E4A379EFAA}"/>
              </a:ext>
            </a:extLst>
          </p:cNvPr>
          <p:cNvGraphicFramePr/>
          <p:nvPr/>
        </p:nvGraphicFramePr>
        <p:xfrm>
          <a:off x="774674" y="2299917"/>
          <a:ext cx="4617939" cy="453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7A01C74B-D490-C23B-A5BB-E5DC484AD2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3DD6EED-1D96-3A5E-EC47-58C17317E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1" y="258124"/>
            <a:ext cx="794050" cy="315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0286B4-90D8-5FBD-F3F5-B6BB528B452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9621"/>
          <a:stretch/>
        </p:blipFill>
        <p:spPr>
          <a:xfrm>
            <a:off x="7014982" y="1090284"/>
            <a:ext cx="3823077" cy="2053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D24B52B-E288-4F07-666F-534C1808B3A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220" b="175"/>
          <a:stretch/>
        </p:blipFill>
        <p:spPr>
          <a:xfrm>
            <a:off x="7014982" y="3050971"/>
            <a:ext cx="3823077" cy="3031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5177D2-51C7-F4EE-5539-11888656651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121921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asynchronous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programming?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DC7156-8EDE-5441-0DAC-9A6933EE9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128"/>
          <a:stretch/>
        </p:blipFill>
        <p:spPr>
          <a:xfrm>
            <a:off x="1047444" y="1090284"/>
            <a:ext cx="9546506" cy="1903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1E41DE0-0C22-077A-C89C-28B026304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73" b="47178"/>
          <a:stretch/>
        </p:blipFill>
        <p:spPr>
          <a:xfrm>
            <a:off x="1047444" y="2982686"/>
            <a:ext cx="9546506" cy="10232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BF5C47B-AB12-1E97-AD4C-40BF20FDC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25" b="30822"/>
          <a:stretch/>
        </p:blipFill>
        <p:spPr>
          <a:xfrm>
            <a:off x="1047444" y="3963705"/>
            <a:ext cx="9546506" cy="936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EFCC284-3509-00B8-4BC9-D83C5B537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87" b="15066"/>
          <a:stretch/>
        </p:blipFill>
        <p:spPr>
          <a:xfrm>
            <a:off x="1047444" y="4894436"/>
            <a:ext cx="9546506" cy="8321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0386707-D89A-0229-0CC9-C267A2589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45" b="-2088"/>
          <a:stretch/>
        </p:blipFill>
        <p:spPr>
          <a:xfrm>
            <a:off x="1047444" y="5691517"/>
            <a:ext cx="9546506" cy="908359"/>
          </a:xfrm>
          <a:prstGeom prst="rect">
            <a:avLst/>
          </a:prstGeom>
        </p:spPr>
      </p:pic>
      <p:pic>
        <p:nvPicPr>
          <p:cNvPr id="16" name="Graphic 15" descr="Trophy with solid fill">
            <a:extLst>
              <a:ext uri="{FF2B5EF4-FFF2-40B4-BE49-F238E27FC236}">
                <a16:creationId xmlns:a16="http://schemas.microsoft.com/office/drawing/2014/main" xmlns="" id="{E3A73748-CEC0-3BBE-680A-1B737CA2A2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51692" y="3211286"/>
            <a:ext cx="555171" cy="555171"/>
          </a:xfrm>
          <a:prstGeom prst="rect">
            <a:avLst/>
          </a:prstGeom>
        </p:spPr>
      </p:pic>
      <p:pic>
        <p:nvPicPr>
          <p:cNvPr id="17" name="Graphic 16" descr="Trophy with solid fill">
            <a:extLst>
              <a:ext uri="{FF2B5EF4-FFF2-40B4-BE49-F238E27FC236}">
                <a16:creationId xmlns:a16="http://schemas.microsoft.com/office/drawing/2014/main" xmlns="" id="{18E1B129-A7FD-1279-CB47-54614F7762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46250" y="4147257"/>
            <a:ext cx="555171" cy="555171"/>
          </a:xfrm>
          <a:prstGeom prst="rect">
            <a:avLst/>
          </a:prstGeom>
        </p:spPr>
      </p:pic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xmlns="" id="{721738DF-34E6-7CCC-BB65-EC612BF4A4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817772" y="5788371"/>
            <a:ext cx="683650" cy="683650"/>
          </a:xfrm>
          <a:prstGeom prst="rect">
            <a:avLst/>
          </a:prstGeom>
        </p:spPr>
      </p:pic>
      <p:pic>
        <p:nvPicPr>
          <p:cNvPr id="20" name="Graphic 19" descr="Trophy with solid fill">
            <a:extLst>
              <a:ext uri="{FF2B5EF4-FFF2-40B4-BE49-F238E27FC236}">
                <a16:creationId xmlns:a16="http://schemas.microsoft.com/office/drawing/2014/main" xmlns="" id="{620FED42-189C-489C-085D-423220F8BB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946250" y="4976076"/>
            <a:ext cx="555171" cy="555171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FDB4949D-7BF9-3306-9BA0-B549EE1083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C7849F9-96D1-80F5-BE00-081E10C53E9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2827200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C2FA0FB-F877-91B3-ACD1-BA354A81696C}"/>
              </a:ext>
            </a:extLst>
          </p:cNvPr>
          <p:cNvSpPr txBox="1"/>
          <p:nvPr/>
        </p:nvSpPr>
        <p:spPr>
          <a:xfrm>
            <a:off x="528319" y="1307502"/>
            <a:ext cx="57270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Important points about promises: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Promises in JavaScript are a way to handle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operations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can be in one of three states: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pending, resolved, or rejected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promise represents a value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not be available yet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but will be available at some point 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1335A0-C034-17B0-4AD9-616A569D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44" y="217278"/>
            <a:ext cx="906727" cy="36074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87245AFA-237A-AD62-D8E5-681F92C3E7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2F59A5-D302-0158-9DA4-3FD96738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97" y="4656741"/>
            <a:ext cx="8373285" cy="1731054"/>
          </a:xfrm>
          <a:prstGeom prst="rect">
            <a:avLst/>
          </a:prstGeom>
        </p:spPr>
      </p:pic>
      <p:pic>
        <p:nvPicPr>
          <p:cNvPr id="1028" name="Picture 4" descr="JS illustrated: Promises - DEV Community">
            <a:extLst>
              <a:ext uri="{FF2B5EF4-FFF2-40B4-BE49-F238E27FC236}">
                <a16:creationId xmlns:a16="http://schemas.microsoft.com/office/drawing/2014/main" xmlns="" id="{EEBFDD81-E49D-40F7-D380-3A60282ED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18020" r="4527" b="18621"/>
          <a:stretch/>
        </p:blipFill>
        <p:spPr bwMode="auto">
          <a:xfrm>
            <a:off x="7171890" y="1311913"/>
            <a:ext cx="4491790" cy="253465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1F42B8-9466-5DD2-557C-F3B366215B2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3699219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2050" name="Picture 2" descr="JavaScript Promise Tutorial: Resolve, Reject, and Chaining in JS and ES6">
            <a:extLst>
              <a:ext uri="{FF2B5EF4-FFF2-40B4-BE49-F238E27FC236}">
                <a16:creationId xmlns:a16="http://schemas.microsoft.com/office/drawing/2014/main" xmlns="" id="{7AC3080F-8039-1BB3-B696-F6992DA18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7"/>
          <a:stretch/>
        </p:blipFill>
        <p:spPr bwMode="auto">
          <a:xfrm>
            <a:off x="2875712" y="1435854"/>
            <a:ext cx="5166851" cy="501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C737317-16D4-9C1A-D659-D3097DDB0176}"/>
              </a:ext>
            </a:extLst>
          </p:cNvPr>
          <p:cNvSpPr txBox="1"/>
          <p:nvPr/>
        </p:nvSpPr>
        <p:spPr>
          <a:xfrm rot="20156185">
            <a:off x="4816822" y="2748887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resolve()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B3E7AC4-3C72-A81D-952C-FECAF5F442B6}"/>
              </a:ext>
            </a:extLst>
          </p:cNvPr>
          <p:cNvSpPr txBox="1"/>
          <p:nvPr/>
        </p:nvSpPr>
        <p:spPr>
          <a:xfrm rot="1467826">
            <a:off x="4728148" y="4473451"/>
            <a:ext cx="16752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reject()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B0BDE81-2F27-6C3C-D963-CEF9E7FE1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358E61-4F35-7023-058A-A7B712142C5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0426252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How to implement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romises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JavaScript?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96D296-C830-5141-242C-8405C9D5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594"/>
          <a:stretch/>
        </p:blipFill>
        <p:spPr>
          <a:xfrm>
            <a:off x="323412" y="1193215"/>
            <a:ext cx="6839389" cy="81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FDDAE24-B2EC-9229-CBBF-6E52E003A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6" y="2008509"/>
            <a:ext cx="6839389" cy="4214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4AF7919-60FA-15EA-3834-418DB380E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003"/>
          <a:stretch/>
        </p:blipFill>
        <p:spPr>
          <a:xfrm>
            <a:off x="454040" y="2684494"/>
            <a:ext cx="6706475" cy="744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17D6D8B-0CC8-035D-2819-754074063E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529" b="35489"/>
          <a:stretch/>
        </p:blipFill>
        <p:spPr>
          <a:xfrm>
            <a:off x="455184" y="3342161"/>
            <a:ext cx="6706475" cy="1209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BE8E002-3792-1F77-E9BE-487C507599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09" b="-605"/>
          <a:stretch/>
        </p:blipFill>
        <p:spPr>
          <a:xfrm>
            <a:off x="455180" y="4573381"/>
            <a:ext cx="6706475" cy="114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ADB0A45-29D0-D116-B629-E413351B0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96"/>
          <a:stretch/>
        </p:blipFill>
        <p:spPr>
          <a:xfrm>
            <a:off x="7807305" y="1193215"/>
            <a:ext cx="3963312" cy="17585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56728B0-17BE-3272-D60B-A99A6A4E38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25"/>
          <a:stretch/>
        </p:blipFill>
        <p:spPr>
          <a:xfrm>
            <a:off x="7805019" y="2951804"/>
            <a:ext cx="3965598" cy="16197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CC6186C-62E9-BA28-1354-554C7EA86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3875" y="4571557"/>
            <a:ext cx="3966742" cy="86607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99EDFACE-37A5-9464-B343-EB6D448BA2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6A3697-D179-504D-6150-E489717FD0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44" y="237342"/>
            <a:ext cx="906727" cy="360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A6C5B3-4A03-756C-2854-F9C2CE384A5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8323224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3CBCFA1-CE8B-23DB-4435-E3AFF7518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768"/>
          <a:stretch/>
        </p:blipFill>
        <p:spPr>
          <a:xfrm>
            <a:off x="5438125" y="988640"/>
            <a:ext cx="6600493" cy="24089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2F861A7-8908-1B98-1432-C630665F7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390" b="304"/>
          <a:stretch/>
        </p:blipFill>
        <p:spPr>
          <a:xfrm>
            <a:off x="5438125" y="3488483"/>
            <a:ext cx="6600493" cy="32897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Explain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async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await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keywords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05EDB8A-86B9-90DA-5D5E-E4F614DA8DE0}"/>
              </a:ext>
            </a:extLst>
          </p:cNvPr>
          <p:cNvSpPr txBox="1"/>
          <p:nvPr/>
        </p:nvSpPr>
        <p:spPr>
          <a:xfrm>
            <a:off x="300684" y="1038976"/>
            <a:ext cx="4890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to define a function as 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which means the code inside async function will not block the execution other code.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await keyword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within an async function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pause the execution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function until a Promise is resolved or rejected.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B24CE15-3EA7-0FDC-5616-976EF7670859}"/>
              </a:ext>
            </a:extLst>
          </p:cNvPr>
          <p:cNvSpPr/>
          <p:nvPr/>
        </p:nvSpPr>
        <p:spPr>
          <a:xfrm>
            <a:off x="5574087" y="3568542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6DCD60F-F232-ACA8-2A7A-E47477D4747B}"/>
              </a:ext>
            </a:extLst>
          </p:cNvPr>
          <p:cNvSpPr/>
          <p:nvPr/>
        </p:nvSpPr>
        <p:spPr>
          <a:xfrm>
            <a:off x="5788048" y="5254898"/>
            <a:ext cx="667478" cy="2680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D1CB3AF-4E0B-B86A-D175-1A138B4E9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039" y="4539648"/>
            <a:ext cx="3126204" cy="19666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13E9905-C185-25EA-2F8C-1A0662D48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000" y="235710"/>
            <a:ext cx="906727" cy="360740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7E7EA74C-97EE-A860-006C-9420C177F4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8993D6-E089-D940-278A-FCD3DA5D78A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7116994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Classes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A2B7A5-5E71-CD01-078F-FA51B1CE3B24}"/>
              </a:ext>
            </a:extLst>
          </p:cNvPr>
          <p:cNvSpPr txBox="1"/>
          <p:nvPr/>
        </p:nvSpPr>
        <p:spPr>
          <a:xfrm>
            <a:off x="412376" y="1376082"/>
            <a:ext cx="4907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 serve 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blueprints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objects and define their structure and behavior.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14102F8-AB40-A93C-F920-409796194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35382" y="895050"/>
            <a:ext cx="6044242" cy="32043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46ED363-4DB6-FFED-DD5B-9C237246D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35382" y="4165103"/>
            <a:ext cx="6044242" cy="11732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DACFA78-ADD7-FFDA-9441-60CE8E744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110" b="561"/>
          <a:stretch/>
        </p:blipFill>
        <p:spPr>
          <a:xfrm>
            <a:off x="5735382" y="5390208"/>
            <a:ext cx="6044242" cy="11732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E1B8522-67FA-A147-6498-1230382A09BC}"/>
              </a:ext>
            </a:extLst>
          </p:cNvPr>
          <p:cNvSpPr txBox="1"/>
          <p:nvPr/>
        </p:nvSpPr>
        <p:spPr>
          <a:xfrm>
            <a:off x="412376" y="2684582"/>
            <a:ext cx="45823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Advantages of classes: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 Creation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 Reusability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Polymorphism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Abstraction</a:t>
            </a: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8C7049CD-AC9E-3B83-2AAD-DCCE34254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EA70B1-5D55-03DE-0C1A-269B8696B58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9993951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constructor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691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Constructors are special methods within classes that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automatically called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an object is created of the class using the new keyword.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AC4D40-3CA9-989D-5545-02315EFC6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78"/>
          <a:stretch/>
        </p:blipFill>
        <p:spPr>
          <a:xfrm>
            <a:off x="5723091" y="1205755"/>
            <a:ext cx="5906012" cy="3131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74D169E-48C9-E6C3-0A74-1F43CA58A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18" b="22253"/>
          <a:stretch/>
        </p:blipFill>
        <p:spPr>
          <a:xfrm>
            <a:off x="5723091" y="4336795"/>
            <a:ext cx="5906012" cy="1146411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01C28421-7871-C77C-97A7-A588E1E922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9937534-4344-6305-5BEF-D009053C232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8580051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-11574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2581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use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keyword?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A2B7A5-5E71-CD01-078F-FA51B1CE3B24}"/>
              </a:ext>
            </a:extLst>
          </p:cNvPr>
          <p:cNvSpPr txBox="1"/>
          <p:nvPr/>
        </p:nvSpPr>
        <p:spPr>
          <a:xfrm>
            <a:off x="562897" y="1205755"/>
            <a:ext cx="4992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 provides a way to access the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current object or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6B61490-DAAA-E58E-EDA6-EA1D03456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251" r="-3296"/>
          <a:stretch/>
        </p:blipFill>
        <p:spPr>
          <a:xfrm>
            <a:off x="5968734" y="2237256"/>
            <a:ext cx="4298052" cy="1666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AA29B67B-F670-4DCF-82CB-EE190F85C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76" y="2237256"/>
            <a:ext cx="4298052" cy="3734124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D44FD310-8F55-4101-410C-F6F5FE0B27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48582"/>
            <a:ext cx="548641" cy="711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C0A8C27-E974-9A3B-DE16-EADE199CA6A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6675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Angular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ED28BFBA-5310-F025-9B98-1551EBF942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2897" y="1310637"/>
          <a:ext cx="10983110" cy="488790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491555">
                  <a:extLst>
                    <a:ext uri="{9D8B030D-6E8A-4147-A177-3AD203B41FA5}">
                      <a16:colId xmlns:a16="http://schemas.microsoft.com/office/drawing/2014/main" xmlns="" val="312534454"/>
                    </a:ext>
                  </a:extLst>
                </a:gridCol>
                <a:gridCol w="5491555">
                  <a:extLst>
                    <a:ext uri="{9D8B030D-6E8A-4147-A177-3AD203B41FA5}">
                      <a16:colId xmlns:a16="http://schemas.microsoft.com/office/drawing/2014/main" xmlns="" val="3786215524"/>
                    </a:ext>
                  </a:extLst>
                </a:gridCol>
              </a:tblGrid>
              <a:tr h="581225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React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/>
                        <a:t>Angular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2733934505"/>
                  </a:ext>
                </a:extLst>
              </a:tr>
              <a:tr h="557048">
                <a:tc gridSpan="2">
                  <a:txBody>
                    <a:bodyPr/>
                    <a:lstStyle/>
                    <a:p>
                      <a:r>
                        <a:rPr lang="en-IN" sz="1800" dirty="0"/>
                        <a:t>React and Angular both are used to create single page UI applications using components.</a:t>
                      </a:r>
                    </a:p>
                  </a:txBody>
                  <a:tcPr marL="180000" marR="540000" marT="108000" marB="108000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56511182"/>
                  </a:ext>
                </a:extLst>
              </a:tr>
              <a:tr h="588580">
                <a:tc>
                  <a:txBody>
                    <a:bodyPr/>
                    <a:lstStyle/>
                    <a:p>
                      <a:r>
                        <a:rPr lang="en-IN" sz="1800" dirty="0"/>
                        <a:t>1.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a JavaScript library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Angular is a complete framework.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2474462777"/>
                  </a:ext>
                </a:extLst>
              </a:tr>
              <a:tr h="592814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uses a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 DOM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which makes it faster.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Angular uses a real DOM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2749167246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is smaller in size and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lightweight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therefore faster sometime. 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Angular is bigger because it is a complete framework.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2040826760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4. React depends on external libraries for many complex features, so developer has to write many lines of code for complex functionalities.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Since Angular is a complete framework, therefore it provide </a:t>
                      </a:r>
                      <a:r>
                        <a:rPr lang="en-IN" sz="1800" b="1" dirty="0"/>
                        <a:t>built-in support</a:t>
                      </a:r>
                      <a:r>
                        <a:rPr lang="en-IN" sz="1800" dirty="0"/>
                        <a:t> for features like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routing, forms, validation, and HTTP requests. </a:t>
                      </a:r>
                      <a:endParaRPr lang="en-IN" sz="1800" dirty="0"/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546381452"/>
                  </a:ext>
                </a:extLst>
              </a:tr>
              <a:tr h="658897">
                <a:tc>
                  <a:txBody>
                    <a:bodyPr/>
                    <a:lstStyle/>
                    <a:p>
                      <a:r>
                        <a:rPr lang="en-IN" sz="1800" dirty="0"/>
                        <a:t>5. React is </a:t>
                      </a:r>
                      <a:r>
                        <a:rPr lang="en-IN" sz="1800" b="1" dirty="0"/>
                        <a:t>simple to learn</a:t>
                      </a:r>
                      <a:r>
                        <a:rPr lang="en-IN" sz="1800" dirty="0"/>
                        <a:t> and more popular than Angular.</a:t>
                      </a:r>
                    </a:p>
                  </a:txBody>
                  <a:tcPr marL="180000" marR="540000" marT="108000" marB="108000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5. Angular is slightly difficult to learn as it has Typescript, OOPS concept and many more thing.</a:t>
                      </a:r>
                    </a:p>
                  </a:txBody>
                  <a:tcPr marL="180000" marR="540000" marT="108000" marB="108000"/>
                </a:tc>
                <a:extLst>
                  <a:ext uri="{0D108BD9-81ED-4DB2-BD59-A6C34878D82A}">
                    <a16:rowId xmlns:a16="http://schemas.microsoft.com/office/drawing/2014/main" xmlns="" val="787248977"/>
                  </a:ext>
                </a:extLst>
              </a:tr>
            </a:tbl>
          </a:graphicData>
        </a:graphic>
      </p:graphicFrame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xmlns="" id="{5AC80EEB-90CB-83E1-DA37-AB5FF4EC50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87" y="1347937"/>
            <a:ext cx="779234" cy="500009"/>
          </a:xfrm>
          <a:prstGeom prst="rect">
            <a:avLst/>
          </a:prstGeom>
        </p:spPr>
      </p:pic>
      <p:pic>
        <p:nvPicPr>
          <p:cNvPr id="7" name="Picture 2" descr="Angular - PRESS KIT">
            <a:extLst>
              <a:ext uri="{FF2B5EF4-FFF2-40B4-BE49-F238E27FC236}">
                <a16:creationId xmlns:a16="http://schemas.microsoft.com/office/drawing/2014/main" xmlns="" id="{EAB3BCAE-F5C0-089B-3843-CE2EC5525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10" y="1273336"/>
            <a:ext cx="574610" cy="57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Trophy with solid fill">
            <a:extLst>
              <a:ext uri="{FF2B5EF4-FFF2-40B4-BE49-F238E27FC236}">
                <a16:creationId xmlns:a16="http://schemas.microsoft.com/office/drawing/2014/main" xmlns="" id="{B1BE0E49-724B-281C-6FE0-9EB4AC8379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62371" y="3090016"/>
            <a:ext cx="408844" cy="405108"/>
          </a:xfrm>
          <a:prstGeom prst="rect">
            <a:avLst/>
          </a:prstGeom>
        </p:spPr>
      </p:pic>
      <p:pic>
        <p:nvPicPr>
          <p:cNvPr id="13" name="Graphic 12" descr="Trophy with solid fill">
            <a:extLst>
              <a:ext uri="{FF2B5EF4-FFF2-40B4-BE49-F238E27FC236}">
                <a16:creationId xmlns:a16="http://schemas.microsoft.com/office/drawing/2014/main" xmlns="" id="{5B0FF1B3-58D3-2835-B6DE-EAF4F79E2D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62371" y="3818531"/>
            <a:ext cx="408844" cy="408844"/>
          </a:xfrm>
          <a:prstGeom prst="rect">
            <a:avLst/>
          </a:prstGeom>
        </p:spPr>
      </p:pic>
      <p:pic>
        <p:nvPicPr>
          <p:cNvPr id="14" name="Graphic 13" descr="Trophy with solid fill">
            <a:extLst>
              <a:ext uri="{FF2B5EF4-FFF2-40B4-BE49-F238E27FC236}">
                <a16:creationId xmlns:a16="http://schemas.microsoft.com/office/drawing/2014/main" xmlns="" id="{B0FCCE37-A1A0-70B2-D4CE-13AD80C4B2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925267" y="4572714"/>
            <a:ext cx="408844" cy="408844"/>
          </a:xfrm>
          <a:prstGeom prst="rect">
            <a:avLst/>
          </a:prstGeom>
        </p:spPr>
      </p:pic>
      <p:pic>
        <p:nvPicPr>
          <p:cNvPr id="15" name="Graphic 14" descr="Trophy with solid fill">
            <a:extLst>
              <a:ext uri="{FF2B5EF4-FFF2-40B4-BE49-F238E27FC236}">
                <a16:creationId xmlns:a16="http://schemas.microsoft.com/office/drawing/2014/main" xmlns="" id="{DAB5A863-3E9C-CBD7-A598-5855E414E3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462371" y="5571463"/>
            <a:ext cx="408844" cy="408844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DF9D07-F80A-A699-3DC3-1E6DDC4120C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847493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Typescript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Or What is the difference between Typescript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Javascript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How to install Typescript and check version?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is the difference between let and var keyword?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Type annotation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are Built in/ Primitive and User-Defined/ Non-primitive Types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“any”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type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What is Enum type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What is the difference between void and never types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Type Assertion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Q10.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Arrow Functions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21: Typescript</a:t>
            </a:r>
            <a:endParaRPr lang="en-IN" dirty="0"/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1A62B108-9206-2B17-C009-270824466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264" y="0"/>
            <a:ext cx="1215736" cy="121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5E730F3-6FC8-BDD1-A372-BA11CE13F302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654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Q11.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Object Oriented Programming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Typescript?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Q12.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Classes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and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Objects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Q13.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Constructor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Q14.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Access Modifiers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Q15.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Encapsulation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Q16.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Inheritance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Q17.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Polymorphism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Q18.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Interface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Q19. What's the difference between extends and implements in TypeScript 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Q20. Is Multiple Inheritance possible in Typescript?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21: Typescript</a:t>
            </a:r>
            <a:endParaRPr lang="en-IN" dirty="0"/>
          </a:p>
        </p:txBody>
      </p:sp>
      <p:pic>
        <p:nvPicPr>
          <p:cNvPr id="2050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2DC4BFF5-1B5C-AC19-8F55-D971C8FC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364" y="-10440"/>
            <a:ext cx="1177636" cy="11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B406E2-C784-5968-79BC-10951898CE5D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6225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Typescript? What are the advantages of Typescript over Javascript?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5E2CD2-2259-6D1F-A375-F445F32F6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02" y="262038"/>
            <a:ext cx="708721" cy="28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7DA73F2-A363-709A-1C17-C9ACCCEC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603" y="3491952"/>
            <a:ext cx="5959995" cy="3040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70E98C1-ECCD-DB0A-94E4-B683915015A4}"/>
              </a:ext>
            </a:extLst>
          </p:cNvPr>
          <p:cNvSpPr txBox="1"/>
          <p:nvPr/>
        </p:nvSpPr>
        <p:spPr>
          <a:xfrm>
            <a:off x="486754" y="900541"/>
            <a:ext cx="538795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is an open-source programming language. It’s advantage are: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is a strongly typed language.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is a superset of JavaScript. 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has Object oriented features.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Detect error at compile time.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286CC55-0CFF-7177-AB89-4AE327E7FA22}"/>
              </a:ext>
            </a:extLst>
          </p:cNvPr>
          <p:cNvSpPr txBox="1"/>
          <p:nvPr/>
        </p:nvSpPr>
        <p:spPr>
          <a:xfrm>
            <a:off x="486755" y="4288586"/>
            <a:ext cx="53879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image, you can see TS(Typescript) contains JS(Javascript) and other additional features(type system, custom types, generics,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interfaces).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can’t execute typescript, so finally TS Compiler will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 the TS to JS only, which browser can understand.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E9CF8CBC-7D37-D50A-2145-F150B7D2D2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61247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Q55.  What is Typescript? Or What is the difference between Typescript and Javascript?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D9AD97FE-2AF5-86F8-D096-66E6C1D2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C327B5-A46F-26EB-CE76-02F47E33EBF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0794647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How to install Typescript and check version?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7829ED-C817-13F9-93D0-7104B791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657" y="2342280"/>
            <a:ext cx="10453802" cy="3427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04D393A-EA9B-E8C5-77EB-730D1CB982A4}"/>
              </a:ext>
            </a:extLst>
          </p:cNvPr>
          <p:cNvSpPr txBox="1"/>
          <p:nvPr/>
        </p:nvSpPr>
        <p:spPr>
          <a:xfrm>
            <a:off x="1065657" y="1088244"/>
            <a:ext cx="6159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 is the command which can be used to install typescript on your system(without Angular).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4B9BC8D-9C1F-AB00-77E3-6935239B97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93835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Q56.  How to install Typescript and check version?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78679887-A7DC-705B-744F-5482CA6E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B96182-8FDB-4817-A151-5DF81CB480B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1715797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difference between let and var keyword?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9B2586-BDD3-2796-792A-78832A323CE5}"/>
              </a:ext>
            </a:extLst>
          </p:cNvPr>
          <p:cNvSpPr txBox="1"/>
          <p:nvPr/>
        </p:nvSpPr>
        <p:spPr>
          <a:xfrm>
            <a:off x="588568" y="1035636"/>
            <a:ext cx="5328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 and let are both used for variable declaration, but the difference between them is that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 is global function scoped and let is block scoped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AD3E8C-488C-868D-BDD6-4856ED91B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35" t="16799" r="27465" b="11809"/>
          <a:stretch/>
        </p:blipFill>
        <p:spPr>
          <a:xfrm>
            <a:off x="6688183" y="1047204"/>
            <a:ext cx="4023360" cy="4896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0AD1F03-5BB9-FBBC-AD4D-5DD218C8991C}"/>
              </a:ext>
            </a:extLst>
          </p:cNvPr>
          <p:cNvSpPr/>
          <p:nvPr/>
        </p:nvSpPr>
        <p:spPr>
          <a:xfrm>
            <a:off x="2381794" y="3082834"/>
            <a:ext cx="3235235" cy="1123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 time error, since let variable “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scope is only limited inside for loop.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1925B9A-1679-8C40-8E9B-709804CF9306}"/>
              </a:ext>
            </a:extLst>
          </p:cNvPr>
          <p:cNvCxnSpPr>
            <a:cxnSpLocks/>
          </p:cNvCxnSpPr>
          <p:nvPr/>
        </p:nvCxnSpPr>
        <p:spPr>
          <a:xfrm flipH="1">
            <a:off x="5617029" y="3291840"/>
            <a:ext cx="4193177" cy="3526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391E8AB-79DD-2414-BC90-DE88CE9BFAD1}"/>
              </a:ext>
            </a:extLst>
          </p:cNvPr>
          <p:cNvSpPr/>
          <p:nvPr/>
        </p:nvSpPr>
        <p:spPr>
          <a:xfrm>
            <a:off x="1724298" y="4937542"/>
            <a:ext cx="3892732" cy="1123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error, since var variable “j” scope is not limited inside for loop, but inside the whole function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fnLetVar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6A09CEEB-1FE1-979B-6118-92F4A8F07FB1}"/>
              </a:ext>
            </a:extLst>
          </p:cNvPr>
          <p:cNvCxnSpPr>
            <a:cxnSpLocks/>
          </p:cNvCxnSpPr>
          <p:nvPr/>
        </p:nvCxnSpPr>
        <p:spPr>
          <a:xfrm flipH="1">
            <a:off x="5617029" y="5146548"/>
            <a:ext cx="4193177" cy="35269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BCEC956-38A7-6DD4-FEC8-7B47C95CDC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56957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Q57.  What is the difference between let and var keyword?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83701281-7663-4E86-C413-C005F2F5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684506-A5BB-A9E3-DECD-D54957014F51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4078874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Type annotation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9B2586-BDD3-2796-792A-78832A323CE5}"/>
              </a:ext>
            </a:extLst>
          </p:cNvPr>
          <p:cNvSpPr txBox="1"/>
          <p:nvPr/>
        </p:nvSpPr>
        <p:spPr>
          <a:xfrm>
            <a:off x="797574" y="1109163"/>
            <a:ext cx="57055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annotations helps the compiler in checking the types of variable and avoid errors.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below image when we set variable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as number. And now if you assign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a string or Boolean value, then Typescript will show the compile time error, which is good. 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C3C876-C88F-58E0-FE18-D2A17991E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0" t="33385" r="44096" b="33333"/>
          <a:stretch/>
        </p:blipFill>
        <p:spPr>
          <a:xfrm>
            <a:off x="2220685" y="3577710"/>
            <a:ext cx="2259874" cy="261898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900C7E57-D224-C0AC-1065-43279202B7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56958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Q58.  What is Type annotation?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5991C79A-DEA9-643D-39D0-265C7C06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82563B3-C3D9-CFC6-AB8A-76C87BF1BEC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5174598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Built in/ Primitive and User-Defined/ Non-primitive Types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Q59</a:t>
            </a:r>
          </a:p>
        </p:txBody>
      </p:sp>
      <p:pic>
        <p:nvPicPr>
          <p:cNvPr id="4" name="Picture 2" descr="Data Types in Type Script">
            <a:extLst>
              <a:ext uri="{FF2B5EF4-FFF2-40B4-BE49-F238E27FC236}">
                <a16:creationId xmlns:a16="http://schemas.microsoft.com/office/drawing/2014/main" xmlns="" id="{C660EDAF-D1EA-686C-842A-A3AD51922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84" y="2632008"/>
            <a:ext cx="9124432" cy="388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6E78083-DA66-A943-B714-E75692224A57}"/>
              </a:ext>
            </a:extLst>
          </p:cNvPr>
          <p:cNvSpPr txBox="1"/>
          <p:nvPr/>
        </p:nvSpPr>
        <p:spPr>
          <a:xfrm>
            <a:off x="654322" y="1037114"/>
            <a:ext cx="6156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Data types are used to store simple data. Such as string, number, Boolean.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User-Defined types are used to store complex data.  Such as array,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classes.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83A45C32-15EC-1CF3-B20F-8EA388047E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68350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Q59.  What are Built in/ Primitive and User-Defined/ Non-primitive Types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EC3C16F7-7942-6183-A339-B269BF37A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1503CFD-8F75-F442-EF71-06F3FDECDBF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928943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“any” type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9B2586-BDD3-2796-792A-78832A323CE5}"/>
              </a:ext>
            </a:extLst>
          </p:cNvPr>
          <p:cNvSpPr txBox="1"/>
          <p:nvPr/>
        </p:nvSpPr>
        <p:spPr>
          <a:xfrm>
            <a:off x="656093" y="1085018"/>
            <a:ext cx="64892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a value is of type any, then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typechecking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 compile time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errror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will be done by compiler and the flexibility is there to do anything with this variable.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see in the image there is no compile time error for assigning different types to variable “x” because it is of any type.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F848EA-F758-B896-1FB3-AF5C7FC51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06" y="262038"/>
            <a:ext cx="708721" cy="281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966CB7-DE72-E5AC-34B3-35FD07C71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07" t="34224" r="41714" b="20000"/>
          <a:stretch/>
        </p:blipFill>
        <p:spPr>
          <a:xfrm>
            <a:off x="1110342" y="3252421"/>
            <a:ext cx="2338251" cy="31393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4FD8A2E0-468B-DBE6-DDED-1C7559B7C6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816254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Q60.  What is “any” type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3334DAA2-4564-D22F-2C72-7919C38C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395C9F-4B52-B512-8D8A-86424BE60A7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985666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Enum type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9B2586-BDD3-2796-792A-78832A323CE5}"/>
              </a:ext>
            </a:extLst>
          </p:cNvPr>
          <p:cNvSpPr txBox="1"/>
          <p:nvPr/>
        </p:nvSpPr>
        <p:spPr>
          <a:xfrm>
            <a:off x="656094" y="1085018"/>
            <a:ext cx="6561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Enums allows to define a set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named constants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338B2E6-6830-62F7-7B3B-7E8E2DA13740}"/>
              </a:ext>
            </a:extLst>
          </p:cNvPr>
          <p:cNvSpPr txBox="1"/>
          <p:nvPr/>
        </p:nvSpPr>
        <p:spPr>
          <a:xfrm>
            <a:off x="797574" y="1793072"/>
            <a:ext cx="50023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Suppose you have a family of constants(Directions) like this in image.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if you want to insert some direction, for example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SouthWest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1 and 2, then it will be a problem, as you have to change this in all of your application. 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FAB4A80-36F3-D773-DD48-098E0DD85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43" t="21206" r="36678" b="51810"/>
          <a:stretch/>
        </p:blipFill>
        <p:spPr>
          <a:xfrm>
            <a:off x="6905896" y="1193264"/>
            <a:ext cx="3487783" cy="22357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C5AC74A-62A7-C6FB-E0CE-1513C4AF8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57" t="43048" r="33464" b="24352"/>
          <a:stretch/>
        </p:blipFill>
        <p:spPr>
          <a:xfrm>
            <a:off x="6905896" y="3762104"/>
            <a:ext cx="3487782" cy="2397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E0BC9C1-B9DF-07B5-892F-54EF43D722EB}"/>
              </a:ext>
            </a:extLst>
          </p:cNvPr>
          <p:cNvSpPr txBox="1"/>
          <p:nvPr/>
        </p:nvSpPr>
        <p:spPr>
          <a:xfrm>
            <a:off x="776407" y="4314450"/>
            <a:ext cx="5002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here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enum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better way as you don’t have to assign the numbers then.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E30DE8B-199C-163F-C846-635D8A7A13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98855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Q61.  What is Enum type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5953A515-8108-30E3-1D00-D84825E2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508D51-9CB9-DB12-2BF1-34857BB554E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9743460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the difference between void and never types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B2E2D8-47ED-0BAA-783B-CEA7A13411E3}"/>
              </a:ext>
            </a:extLst>
          </p:cNvPr>
          <p:cNvSpPr txBox="1"/>
          <p:nvPr/>
        </p:nvSpPr>
        <p:spPr>
          <a:xfrm>
            <a:off x="676003" y="1158655"/>
            <a:ext cx="50672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void means no type. It is used when the function will return empty.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image,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fnVoid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will return empty.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F6FED51-DE14-D427-79C2-979DBED5F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43" t="31048" r="23500" b="42286"/>
          <a:stretch/>
        </p:blipFill>
        <p:spPr>
          <a:xfrm>
            <a:off x="6448699" y="1158655"/>
            <a:ext cx="4493623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54A01FF-CE81-5C01-740C-7CA4F2AACEBE}"/>
              </a:ext>
            </a:extLst>
          </p:cNvPr>
          <p:cNvSpPr/>
          <p:nvPr/>
        </p:nvSpPr>
        <p:spPr>
          <a:xfrm>
            <a:off x="10183586" y="1764537"/>
            <a:ext cx="555174" cy="3260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7D0CBA-8D38-1E5D-AA8D-F9B71259D630}"/>
              </a:ext>
            </a:extLst>
          </p:cNvPr>
          <p:cNvSpPr txBox="1"/>
          <p:nvPr/>
        </p:nvSpPr>
        <p:spPr>
          <a:xfrm>
            <a:off x="797574" y="3792998"/>
            <a:ext cx="50672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never means it will return never. It is used to throw error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image 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fnNever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 which will not reach to its last line, and it always throws an exception.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F1CC16A-324D-78D5-AEE5-5CF613FAD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43" t="50000" r="21678" b="27190"/>
          <a:stretch/>
        </p:blipFill>
        <p:spPr>
          <a:xfrm>
            <a:off x="6427279" y="3857483"/>
            <a:ext cx="4715692" cy="15643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C43E062-F695-D837-1FC1-2C53FDF83BB4}"/>
              </a:ext>
            </a:extLst>
          </p:cNvPr>
          <p:cNvSpPr/>
          <p:nvPr/>
        </p:nvSpPr>
        <p:spPr>
          <a:xfrm>
            <a:off x="10183586" y="3961986"/>
            <a:ext cx="758736" cy="2311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8AB059F-ED5E-358A-E18B-86F65CB4D7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89891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Q62.  What is the difference between void and never types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E614DCB6-4D98-EC2A-5724-EEC18722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8D67777-5E08-E4B9-B7E1-5421BD030C8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41598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5 JS frameworks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other than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50831A20-AE37-FA97-0EDE-8204D53B0F51}"/>
              </a:ext>
            </a:extLst>
          </p:cNvPr>
          <p:cNvGraphicFramePr/>
          <p:nvPr/>
        </p:nvGraphicFramePr>
        <p:xfrm>
          <a:off x="429110" y="1258646"/>
          <a:ext cx="7370184" cy="4944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E41FF6-A0CF-A2FF-F402-EA8AF227FE5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072024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Type Assertion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9B2586-BDD3-2796-792A-78832A323CE5}"/>
              </a:ext>
            </a:extLst>
          </p:cNvPr>
          <p:cNvSpPr txBox="1"/>
          <p:nvPr/>
        </p:nvSpPr>
        <p:spPr>
          <a:xfrm>
            <a:off x="656093" y="971251"/>
            <a:ext cx="7194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 assertion is a technique that informs the compiler about the type of a variable.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below image, if we do not put &lt;String&gt;, then typescript will try to assume the type of “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 by itself automatically.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by putting &lt;String&gt;, we are asserting and informing the compiler about the type of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secondName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String and now compiler will not do automatic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typechecking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930F851-6793-7138-2A2E-09E57119C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22" t="31238" r="29714" b="37714"/>
          <a:stretch/>
        </p:blipFill>
        <p:spPr>
          <a:xfrm>
            <a:off x="1005839" y="3765658"/>
            <a:ext cx="4689567" cy="26449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CBB3F5B-2B92-8D0D-05A3-8F706F24C6AF}"/>
              </a:ext>
            </a:extLst>
          </p:cNvPr>
          <p:cNvSpPr/>
          <p:nvPr/>
        </p:nvSpPr>
        <p:spPr>
          <a:xfrm>
            <a:off x="3466071" y="4856958"/>
            <a:ext cx="1092866" cy="3129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0ED97CF-261F-9667-B1E8-B1446AFC7B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76842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Q63.  What is Type Assertion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EE96CAF9-E3DB-FCC6-BC7E-9C7268120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37F184-CE93-4256-74B5-9B4568C1EAE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3367835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Arrow Functions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9B2586-BDD3-2796-792A-78832A323CE5}"/>
              </a:ext>
            </a:extLst>
          </p:cNvPr>
          <p:cNvSpPr txBox="1"/>
          <p:nvPr/>
        </p:nvSpPr>
        <p:spPr>
          <a:xfrm>
            <a:off x="656094" y="1085018"/>
            <a:ext cx="61597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arrow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expression is a compact alternative to a traditional function expression.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below image, you can see how the same function can be written using arrow function.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3BAF25-7543-98F6-F56C-7BE8B1ECA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42" y="252138"/>
            <a:ext cx="708721" cy="281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1029611-2703-E442-3755-36A03D28F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22" t="31269" r="33678" b="33333"/>
          <a:stretch/>
        </p:blipFill>
        <p:spPr>
          <a:xfrm>
            <a:off x="979714" y="2975423"/>
            <a:ext cx="3879668" cy="286106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ADA42E8A-1845-6D6A-E256-E5F7575F68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90609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Q64.  What are Arrow Functions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D1833BFB-D0AD-9AC1-EC2E-2EF7761FB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ED6A65-33EB-062F-4E78-537ED2D154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5382800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Object Oriented Programming(OOPS)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502C2EF-789E-3D74-05F6-6D702B0164A4}"/>
              </a:ext>
            </a:extLst>
          </p:cNvPr>
          <p:cNvSpPr txBox="1"/>
          <p:nvPr/>
        </p:nvSpPr>
        <p:spPr>
          <a:xfrm>
            <a:off x="523842" y="1168357"/>
            <a:ext cx="6156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Object oriented programming is used to design structured and better applications.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the image, you can see the concepts used in object oriented programming.</a:t>
            </a: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D86F76E3-AF33-D866-5AAD-302D7EF1A91C}"/>
              </a:ext>
            </a:extLst>
          </p:cNvPr>
          <p:cNvGraphicFramePr/>
          <p:nvPr/>
        </p:nvGraphicFramePr>
        <p:xfrm>
          <a:off x="6680802" y="1094002"/>
          <a:ext cx="4828446" cy="4976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8DD191-5C68-5FA7-48C7-1D6EB5311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04" y="223196"/>
            <a:ext cx="708721" cy="281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F7B6C246-D8E3-C2D2-87F3-8FB0BC4100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73948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Q65.  What is Object Oriented Programming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26BA2BB4-C335-FDA0-5FCB-906303BD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BEBB67-5A53-E574-3785-B305A23D107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9932118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Classes and Objects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9B2586-BDD3-2796-792A-78832A323CE5}"/>
              </a:ext>
            </a:extLst>
          </p:cNvPr>
          <p:cNvSpPr txBox="1"/>
          <p:nvPr/>
        </p:nvSpPr>
        <p:spPr>
          <a:xfrm>
            <a:off x="658864" y="972792"/>
            <a:ext cx="6159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Classes are blueprint for individual objects.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CB634B-374D-0837-2D17-0A39DE0C8A78}"/>
              </a:ext>
            </a:extLst>
          </p:cNvPr>
          <p:cNvSpPr txBox="1"/>
          <p:nvPr/>
        </p:nvSpPr>
        <p:spPr>
          <a:xfrm>
            <a:off x="661634" y="1568620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Objects are instances of a class.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02B3FFA-BE23-FE24-505B-CA2862AD8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0" t="19570" r="21464" b="17714"/>
          <a:stretch/>
        </p:blipFill>
        <p:spPr>
          <a:xfrm>
            <a:off x="5950477" y="1013328"/>
            <a:ext cx="5606015" cy="5098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B8BC0AE-7A74-F97C-8897-CD8AFB4C838D}"/>
              </a:ext>
            </a:extLst>
          </p:cNvPr>
          <p:cNvSpPr/>
          <p:nvPr/>
        </p:nvSpPr>
        <p:spPr>
          <a:xfrm>
            <a:off x="6050602" y="1157458"/>
            <a:ext cx="2544757" cy="251320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DC02A4D-BFB1-EAEA-D91F-EE7943B56CF0}"/>
              </a:ext>
            </a:extLst>
          </p:cNvPr>
          <p:cNvCxnSpPr>
            <a:cxnSpLocks/>
          </p:cNvCxnSpPr>
          <p:nvPr/>
        </p:nvCxnSpPr>
        <p:spPr>
          <a:xfrm flipH="1">
            <a:off x="4728754" y="3089648"/>
            <a:ext cx="12587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47CCAE3-514B-4756-CA8B-1D11D4AA4EB2}"/>
              </a:ext>
            </a:extLst>
          </p:cNvPr>
          <p:cNvSpPr/>
          <p:nvPr/>
        </p:nvSpPr>
        <p:spPr>
          <a:xfrm>
            <a:off x="1619794" y="2602406"/>
            <a:ext cx="3108960" cy="10934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 is a class with two properties(name, age) and one method(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familyCount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415E8AB-1FB4-1F7E-3254-A8AF6BBFED04}"/>
              </a:ext>
            </a:extLst>
          </p:cNvPr>
          <p:cNvSpPr/>
          <p:nvPr/>
        </p:nvSpPr>
        <p:spPr>
          <a:xfrm>
            <a:off x="6675120" y="3897159"/>
            <a:ext cx="1334588" cy="3493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31EFB33-2792-E8EB-6E9F-BDF3C156F2D0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4728754" y="4246510"/>
            <a:ext cx="1996607" cy="984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2ED672D-5A32-2068-674E-406DB17B8866}"/>
              </a:ext>
            </a:extLst>
          </p:cNvPr>
          <p:cNvSpPr/>
          <p:nvPr/>
        </p:nvSpPr>
        <p:spPr>
          <a:xfrm>
            <a:off x="1619794" y="4349931"/>
            <a:ext cx="3108960" cy="17623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objPerson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object/instance of Person class. By this object only we can set Person class properties and call the method of the class.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775EBD8-D258-D3CF-08FB-8ADF32D500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882663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Q66.  What are Classes and Objects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899AC87F-B37A-EC59-CE69-5F03E5BE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34CB9C-0AD9-EE19-4E1A-86288B6C70F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2508375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a Constructor in Angular?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763920F-3576-58F7-E968-BD39FF198A59}"/>
              </a:ext>
            </a:extLst>
          </p:cNvPr>
          <p:cNvSpPr txBox="1"/>
          <p:nvPr/>
        </p:nvSpPr>
        <p:spPr>
          <a:xfrm>
            <a:off x="325886" y="1182355"/>
            <a:ext cx="53492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constructor is a method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TypeScript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that automatically gets called when the class is being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instantiated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 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93ACB5B-3124-596F-CF69-ED7AF88B113F}"/>
              </a:ext>
            </a:extLst>
          </p:cNvPr>
          <p:cNvSpPr txBox="1"/>
          <p:nvPr/>
        </p:nvSpPr>
        <p:spPr>
          <a:xfrm>
            <a:off x="325885" y="3515446"/>
            <a:ext cx="5349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is widely used to inject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dependencies(services)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into the component class.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1A7935C-5C9B-CF15-7DAE-4AEAF0C46D63}"/>
              </a:ext>
            </a:extLst>
          </p:cNvPr>
          <p:cNvSpPr txBox="1"/>
          <p:nvPr/>
        </p:nvSpPr>
        <p:spPr>
          <a:xfrm>
            <a:off x="325885" y="2487400"/>
            <a:ext cx="5282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 run before any angular hook and it is not a part of Lifecycle Hooks.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30FBBA7-CB94-C441-2DCF-9CF4A514B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36" t="5091" r="28989" b="35030"/>
          <a:stretch/>
        </p:blipFill>
        <p:spPr>
          <a:xfrm>
            <a:off x="6112625" y="1182355"/>
            <a:ext cx="5349240" cy="41064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2C21EB8-BC6D-023D-2C76-D42C38EFAAFB}"/>
              </a:ext>
            </a:extLst>
          </p:cNvPr>
          <p:cNvSpPr/>
          <p:nvPr/>
        </p:nvSpPr>
        <p:spPr>
          <a:xfrm>
            <a:off x="6788326" y="3759561"/>
            <a:ext cx="1230284" cy="323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1D633D9-256C-1458-6F5A-54D3B8305B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23330"/>
          </a:xfrm>
        </p:spPr>
        <p:txBody>
          <a:bodyPr/>
          <a:lstStyle/>
          <a:p>
            <a:r>
              <a:rPr lang="en-IN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Q67.  What is Constructor?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957A9C2B-CD7A-50CD-9B51-0E61DF397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B46669A-F8BF-9748-ABEE-10EBC3CACCD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381545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Access Modifiers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Q68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6D42F84C-EEEB-BB1C-7A09-808DFA0B3E4E}"/>
              </a:ext>
            </a:extLst>
          </p:cNvPr>
          <p:cNvGraphicFramePr/>
          <p:nvPr/>
        </p:nvGraphicFramePr>
        <p:xfrm>
          <a:off x="6743715" y="665512"/>
          <a:ext cx="5094845" cy="2917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59E584-ADE2-C562-92EB-C8C9B7075484}"/>
              </a:ext>
            </a:extLst>
          </p:cNvPr>
          <p:cNvSpPr txBox="1"/>
          <p:nvPr/>
        </p:nvSpPr>
        <p:spPr>
          <a:xfrm>
            <a:off x="398787" y="1177305"/>
            <a:ext cx="56972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types of Access modifiers in Typescript: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public modifier allows class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varibale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properties and methods to be accessible from all locations.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private modifier limits the visibility to the same-class only.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protected modifier allows properties and methods of a class to be accessible within same class and within subclasses/derived/child.  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51EB6810-C18C-6A18-FEA8-A18F86AAA8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151703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Q68.  What are Access Modifiers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60A27BB1-7184-1DF3-8CC8-BED9BF72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9F9D5B4-C19D-AE06-510A-BE690A0CCBC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012364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555CF47-C195-5DC7-1EB8-6187374F0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72" t="12287" r="23607" b="18667"/>
          <a:stretch/>
        </p:blipFill>
        <p:spPr>
          <a:xfrm>
            <a:off x="6096000" y="956939"/>
            <a:ext cx="5029200" cy="51644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Access Modifiers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Q69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891A8E99-ED44-2AEE-B8C2-B2452E283EA6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4885507" y="1932554"/>
            <a:ext cx="1475455" cy="1627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EDD580F-9071-0E45-6462-D22D423696CF}"/>
              </a:ext>
            </a:extLst>
          </p:cNvPr>
          <p:cNvSpPr/>
          <p:nvPr/>
        </p:nvSpPr>
        <p:spPr>
          <a:xfrm>
            <a:off x="797572" y="1589278"/>
            <a:ext cx="4087935" cy="68655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error, as it is public.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71EE5612-BEFC-82DE-8D31-E38BC0A25475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4885506" y="3229418"/>
            <a:ext cx="1580608" cy="665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F94D67F0-0087-E2A3-C2EC-F38525DF8F3B}"/>
              </a:ext>
            </a:extLst>
          </p:cNvPr>
          <p:cNvCxnSpPr>
            <a:cxnSpLocks/>
          </p:cNvCxnSpPr>
          <p:nvPr/>
        </p:nvCxnSpPr>
        <p:spPr>
          <a:xfrm flipH="1">
            <a:off x="4885506" y="4167051"/>
            <a:ext cx="1580608" cy="470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419292C-671C-A82E-C678-25C2A77DA4E2}"/>
              </a:ext>
            </a:extLst>
          </p:cNvPr>
          <p:cNvSpPr/>
          <p:nvPr/>
        </p:nvSpPr>
        <p:spPr>
          <a:xfrm>
            <a:off x="797571" y="2803493"/>
            <a:ext cx="4087935" cy="85185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error, as it is out of the class and it is private.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FCB5BED-2B53-F914-EECD-99ECAE3120B1}"/>
              </a:ext>
            </a:extLst>
          </p:cNvPr>
          <p:cNvSpPr/>
          <p:nvPr/>
        </p:nvSpPr>
        <p:spPr>
          <a:xfrm>
            <a:off x="797573" y="4183007"/>
            <a:ext cx="4087933" cy="205325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empAge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error, as it is out of the class and it is protected.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in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PermanentEmployee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empAge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error, because it is inside the derived class(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PermanentEmployee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of Employee.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4DBD8B9-EBDA-C797-44D8-7C73E6ABAA0E}"/>
              </a:ext>
            </a:extLst>
          </p:cNvPr>
          <p:cNvCxnSpPr>
            <a:cxnSpLocks/>
          </p:cNvCxnSpPr>
          <p:nvPr/>
        </p:nvCxnSpPr>
        <p:spPr>
          <a:xfrm flipH="1">
            <a:off x="4885506" y="5590903"/>
            <a:ext cx="19986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DAC6631-F5E7-BDC8-C297-637EED16DB2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D1544A05-A64F-F6BA-8300-05FCF7EA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444A920-24B7-509C-01FD-4B9E102611E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035149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Encapsulation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9B2586-BDD3-2796-792A-78832A323CE5}"/>
              </a:ext>
            </a:extLst>
          </p:cNvPr>
          <p:cNvSpPr txBox="1"/>
          <p:nvPr/>
        </p:nvSpPr>
        <p:spPr>
          <a:xfrm>
            <a:off x="398787" y="974896"/>
            <a:ext cx="612648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Encapsulation is the wrapping up of data and function together to access the data.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here in code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 data. We can make it public and then it can be accessible outside the Employee class.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as per OOPS concept encapsulation this is wrong as it can lead to data security issues.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Therefore, we should mark this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as private. And then create a function(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which will help in accessing this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outside of this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Outside the class, in the last line we are calling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method to access/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dispaly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data _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empId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Encapsulation?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good for data security to prevent direct data access.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3CAC774-7284-E07D-DB94-54B169CB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190" y="1183822"/>
            <a:ext cx="4531220" cy="37278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A05154EF-8526-4AF7-AE07-B1561A1BD7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56957"/>
          </a:xfrm>
        </p:spPr>
        <p:txBody>
          <a:bodyPr>
            <a:norm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</a:rPr>
              <a:t>Q69.  What is Encapsulation in Typescript?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DC1ACE0B-44D4-4630-9840-05F2C2CB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AB46AD5-20B2-C4E2-2DE6-5845435F80F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8613186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Inheritance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FE115B19-E779-8852-30C3-BBC961C6E8D9}"/>
              </a:ext>
            </a:extLst>
          </p:cNvPr>
          <p:cNvGraphicFramePr>
            <a:graphicFrameLocks noGrp="1"/>
          </p:cNvGraphicFramePr>
          <p:nvPr/>
        </p:nvGraphicFramePr>
        <p:xfrm>
          <a:off x="6848218" y="1071257"/>
          <a:ext cx="2168837" cy="1754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837">
                  <a:extLst>
                    <a:ext uri="{9D8B030D-6E8A-4147-A177-3AD203B41FA5}">
                      <a16:colId xmlns:a16="http://schemas.microsoft.com/office/drawing/2014/main" xmlns="" val="4241000549"/>
                    </a:ext>
                  </a:extLst>
                </a:gridCol>
              </a:tblGrid>
              <a:tr h="71899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Animal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5676702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2945721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Sleep()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199719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FE93CF89-44FD-125B-213A-3A0F19CC20EC}"/>
              </a:ext>
            </a:extLst>
          </p:cNvPr>
          <p:cNvGraphicFramePr>
            <a:graphicFrameLocks noGrp="1"/>
          </p:cNvGraphicFramePr>
          <p:nvPr/>
        </p:nvGraphicFramePr>
        <p:xfrm>
          <a:off x="5708468" y="4082851"/>
          <a:ext cx="1805777" cy="95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777">
                  <a:extLst>
                    <a:ext uri="{9D8B030D-6E8A-4147-A177-3AD203B41FA5}">
                      <a16:colId xmlns:a16="http://schemas.microsoft.com/office/drawing/2014/main" xmlns="" val="795647915"/>
                    </a:ext>
                  </a:extLst>
                </a:gridCol>
              </a:tblGrid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Dog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2782356"/>
                  </a:ext>
                </a:extLst>
              </a:tr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Bark()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61990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D8FA7659-45FD-FAB0-54D8-041F36F8FEEB}"/>
              </a:ext>
            </a:extLst>
          </p:cNvPr>
          <p:cNvGraphicFramePr>
            <a:graphicFrameLocks noGrp="1"/>
          </p:cNvGraphicFramePr>
          <p:nvPr/>
        </p:nvGraphicFramePr>
        <p:xfrm>
          <a:off x="9017055" y="4109600"/>
          <a:ext cx="1805777" cy="95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777">
                  <a:extLst>
                    <a:ext uri="{9D8B030D-6E8A-4147-A177-3AD203B41FA5}">
                      <a16:colId xmlns:a16="http://schemas.microsoft.com/office/drawing/2014/main" xmlns="" val="795647915"/>
                    </a:ext>
                  </a:extLst>
                </a:gridCol>
              </a:tblGrid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Cat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2782356"/>
                  </a:ext>
                </a:extLst>
              </a:tr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Meaow</a:t>
                      </a:r>
                      <a:r>
                        <a:rPr lang="en-IN" dirty="0"/>
                        <a:t>()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6199025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xmlns="" id="{C315278A-5DEF-3D83-17D8-FB4BE4C5D353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8284563" y="2474220"/>
            <a:ext cx="1283452" cy="198730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xmlns="" id="{834584D9-E5E5-739A-2D53-6E8820167D52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6611356" y="3446871"/>
            <a:ext cx="1321290" cy="635979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5CB17721-4D2E-BC4A-2F7A-9DC7549116D2}"/>
              </a:ext>
            </a:extLst>
          </p:cNvPr>
          <p:cNvCxnSpPr>
            <a:cxnSpLocks/>
          </p:cNvCxnSpPr>
          <p:nvPr/>
        </p:nvCxnSpPr>
        <p:spPr>
          <a:xfrm>
            <a:off x="9017055" y="1610627"/>
            <a:ext cx="53169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B34B11CC-C2B6-7180-B98C-FCBEA5D8FD68}"/>
              </a:ext>
            </a:extLst>
          </p:cNvPr>
          <p:cNvSpPr/>
          <p:nvPr/>
        </p:nvSpPr>
        <p:spPr>
          <a:xfrm>
            <a:off x="9548747" y="1260781"/>
            <a:ext cx="1926988" cy="8102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Base/ Parent/ Super Class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636EDC75-D622-5D51-6D7D-999BE7B9D953}"/>
              </a:ext>
            </a:extLst>
          </p:cNvPr>
          <p:cNvCxnSpPr>
            <a:cxnSpLocks/>
          </p:cNvCxnSpPr>
          <p:nvPr/>
        </p:nvCxnSpPr>
        <p:spPr>
          <a:xfrm>
            <a:off x="7547028" y="4373686"/>
            <a:ext cx="596685" cy="87368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F83E16C6-AB82-010A-9CC9-32E4153429EC}"/>
              </a:ext>
            </a:extLst>
          </p:cNvPr>
          <p:cNvSpPr/>
          <p:nvPr/>
        </p:nvSpPr>
        <p:spPr>
          <a:xfrm>
            <a:off x="7336334" y="5293048"/>
            <a:ext cx="1946567" cy="8102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Derived/ Child/ Sub Class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15624C0-44BA-F929-E9E6-7396CAA803C0}"/>
              </a:ext>
            </a:extLst>
          </p:cNvPr>
          <p:cNvCxnSpPr>
            <a:cxnSpLocks/>
          </p:cNvCxnSpPr>
          <p:nvPr/>
        </p:nvCxnSpPr>
        <p:spPr>
          <a:xfrm flipH="1">
            <a:off x="8443849" y="4383765"/>
            <a:ext cx="573206" cy="8636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3EE9903-5FCD-EE1B-87EE-9ADECE336182}"/>
              </a:ext>
            </a:extLst>
          </p:cNvPr>
          <p:cNvSpPr txBox="1"/>
          <p:nvPr/>
        </p:nvSpPr>
        <p:spPr>
          <a:xfrm>
            <a:off x="663687" y="1071257"/>
            <a:ext cx="468009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 is a feature where derive class will acquire the properties and methods of base class.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the image Dog and Cat class are derived from Animal base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Therefore, Eat() and Sleep() methods of Animal base class will be automatically available inside Dog and Cat derived class without even writing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Inheritance?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Inheritance is good for reusability of code. As you can write one method in base class, and then use it in multiple derived classes.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2FC6367-104A-1883-69E7-8A1E1AF1B2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27539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Q70.  What is Inheritance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2E6D112D-DFC3-89FA-1426-A590A863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C4938D3-0BF0-C120-D7EC-4A750795895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4662673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Inheritance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CECB51-003B-30E8-27C0-020787D8F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92" t="11678" r="31965" b="18667"/>
          <a:stretch/>
        </p:blipFill>
        <p:spPr>
          <a:xfrm>
            <a:off x="6270171" y="1040505"/>
            <a:ext cx="3749039" cy="50404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61BA4F43-978B-7EC5-CFDD-20DC11227A83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5277394" y="5185954"/>
            <a:ext cx="1214846" cy="202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AC92B92-1E48-F4FF-4A74-83319A5099ED}"/>
              </a:ext>
            </a:extLst>
          </p:cNvPr>
          <p:cNvSpPr/>
          <p:nvPr/>
        </p:nvSpPr>
        <p:spPr>
          <a:xfrm>
            <a:off x="1018904" y="4807132"/>
            <a:ext cx="4258490" cy="116259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Eat() and Bark() method are accessible via Dog class object. Eat is from the base class but.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C529AEFC-B382-5D42-3D94-F655CB7DDAAB}"/>
              </a:ext>
            </a:extLst>
          </p:cNvPr>
          <p:cNvCxnSpPr>
            <a:cxnSpLocks/>
          </p:cNvCxnSpPr>
          <p:nvPr/>
        </p:nvCxnSpPr>
        <p:spPr>
          <a:xfrm flipH="1" flipV="1">
            <a:off x="5277394" y="5570995"/>
            <a:ext cx="1214846" cy="185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AE6DD9CC-EEF8-8E37-EE6F-39FD26FAD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830964-EBFC-3A60-8F0A-FAC0D0E8F3C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94594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Whether React is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Framework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or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Library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is the difference?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67029258-7376-85DF-6E78-F6BD86F8F4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269597" y="13647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25E509-90F6-1EED-2C10-DEE6250AE8EA}"/>
              </a:ext>
            </a:extLst>
          </p:cNvPr>
          <p:cNvSpPr txBox="1"/>
          <p:nvPr/>
        </p:nvSpPr>
        <p:spPr>
          <a:xfrm>
            <a:off x="562897" y="1076211"/>
            <a:ext cx="5042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Library: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Developers import the libraries at the top and then used its functions in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commonly referred to as a JavaScript library.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01B7F5-8E39-A2CE-B70B-7F1DA232E19D}"/>
              </a:ext>
            </a:extLst>
          </p:cNvPr>
          <p:cNvSpPr txBox="1"/>
          <p:nvPr/>
        </p:nvSpPr>
        <p:spPr>
          <a:xfrm>
            <a:off x="6096000" y="1144073"/>
            <a:ext cx="52651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Developers need to follow a specific structure or pattern defined by the framework.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Angular is a framework.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2FFA0885-C9DB-B220-669B-1CBDAB4AC16A}"/>
              </a:ext>
            </a:extLst>
          </p:cNvPr>
          <p:cNvCxnSpPr/>
          <p:nvPr/>
        </p:nvCxnSpPr>
        <p:spPr>
          <a:xfrm>
            <a:off x="5850729" y="1959283"/>
            <a:ext cx="0" cy="3257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7D5A799-AB29-2303-12BE-C63E4B7C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11649" b="4602"/>
          <a:stretch/>
        </p:blipFill>
        <p:spPr bwMode="auto">
          <a:xfrm>
            <a:off x="6289921" y="2964828"/>
            <a:ext cx="4943273" cy="315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C335ED6-FFE1-47A5-0D1A-89B0AC2EEC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458" y="2864396"/>
            <a:ext cx="3402985" cy="3355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A1BCD16-C182-311A-6E1D-3269960A6664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9988575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Polymorphism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63CC74D6-094E-649D-C257-74EDF8C6133C}"/>
              </a:ext>
            </a:extLst>
          </p:cNvPr>
          <p:cNvGraphicFramePr>
            <a:graphicFrameLocks noGrp="1"/>
          </p:cNvGraphicFramePr>
          <p:nvPr/>
        </p:nvGraphicFramePr>
        <p:xfrm>
          <a:off x="6489425" y="1275711"/>
          <a:ext cx="2168837" cy="1754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837">
                  <a:extLst>
                    <a:ext uri="{9D8B030D-6E8A-4147-A177-3AD203B41FA5}">
                      <a16:colId xmlns:a16="http://schemas.microsoft.com/office/drawing/2014/main" xmlns="" val="4241000549"/>
                    </a:ext>
                  </a:extLst>
                </a:gridCol>
              </a:tblGrid>
              <a:tr h="718991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Father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5676702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GetName</a:t>
                      </a:r>
                      <a:r>
                        <a:rPr lang="en-IN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52945721"/>
                  </a:ext>
                </a:extLst>
              </a:tr>
              <a:tr h="517950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GetSurName</a:t>
                      </a:r>
                      <a:r>
                        <a:rPr lang="en-IN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1997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400B1E05-92EC-223F-68F2-D2D738E51048}"/>
              </a:ext>
            </a:extLst>
          </p:cNvPr>
          <p:cNvGraphicFramePr>
            <a:graphicFrameLocks noGrp="1"/>
          </p:cNvGraphicFramePr>
          <p:nvPr/>
        </p:nvGraphicFramePr>
        <p:xfrm>
          <a:off x="6489424" y="4287305"/>
          <a:ext cx="2168838" cy="95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838">
                  <a:extLst>
                    <a:ext uri="{9D8B030D-6E8A-4147-A177-3AD203B41FA5}">
                      <a16:colId xmlns:a16="http://schemas.microsoft.com/office/drawing/2014/main" xmlns="" val="795647915"/>
                    </a:ext>
                  </a:extLst>
                </a:gridCol>
              </a:tblGrid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2782356"/>
                  </a:ext>
                </a:extLst>
              </a:tr>
              <a:tr h="475319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GetName</a:t>
                      </a:r>
                      <a:r>
                        <a:rPr lang="en-IN" dirty="0"/>
                        <a:t>()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6199025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xmlns="" id="{89B8D71A-BE03-526D-968E-5EE2423734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45491" y="3658952"/>
            <a:ext cx="1256703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E52C076-C27B-D2F3-2F0C-8AA9502EEE78}"/>
              </a:ext>
            </a:extLst>
          </p:cNvPr>
          <p:cNvCxnSpPr>
            <a:cxnSpLocks/>
          </p:cNvCxnSpPr>
          <p:nvPr/>
        </p:nvCxnSpPr>
        <p:spPr>
          <a:xfrm>
            <a:off x="8658262" y="1727930"/>
            <a:ext cx="75491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9B7EF75B-91AB-4FAE-DC79-C97B956DB2D1}"/>
              </a:ext>
            </a:extLst>
          </p:cNvPr>
          <p:cNvSpPr/>
          <p:nvPr/>
        </p:nvSpPr>
        <p:spPr>
          <a:xfrm>
            <a:off x="9413176" y="1391978"/>
            <a:ext cx="1602578" cy="67190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Base/ Parent/ Super Class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47C99E8-DFFA-EEC0-8A11-BCBBBA13EEB8}"/>
              </a:ext>
            </a:extLst>
          </p:cNvPr>
          <p:cNvSpPr/>
          <p:nvPr/>
        </p:nvSpPr>
        <p:spPr>
          <a:xfrm>
            <a:off x="9413176" y="4287304"/>
            <a:ext cx="1798521" cy="67190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Derived/ Child/ Sub Class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E44811C5-29B3-D119-3D9C-071649FEB709}"/>
              </a:ext>
            </a:extLst>
          </p:cNvPr>
          <p:cNvCxnSpPr>
            <a:cxnSpLocks/>
          </p:cNvCxnSpPr>
          <p:nvPr/>
        </p:nvCxnSpPr>
        <p:spPr>
          <a:xfrm>
            <a:off x="8658262" y="4554079"/>
            <a:ext cx="754914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36960D5-6EFE-5C20-52A5-3AEA50D96E8A}"/>
              </a:ext>
            </a:extLst>
          </p:cNvPr>
          <p:cNvSpPr txBox="1"/>
          <p:nvPr/>
        </p:nvSpPr>
        <p:spPr>
          <a:xfrm>
            <a:off x="663687" y="1071257"/>
            <a:ext cx="468009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Polymorphism means same name method can take multiple Forms.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the image Son can inherit the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GetSurName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implementation of father. But the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implementation should be different for son. So son can have a different implementation but the method name can be same as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Polymorphism?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 in dictionary, a word “Running” can have multiple meanings: Running a race or Running a computer.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Similarly in programming, Polymorphism can be used to do multiple things with the same name.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FB029AB-47B9-C3F9-FFCA-2F87759C9B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910586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Q71.  What is Polymorphism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7A356AAE-CCFF-88DF-2C2B-9ABFDA58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DF58DBF-ABCF-3E4E-5D40-8E4EAFD7A7F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6821007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Polymorphism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F486E3-09B3-9C98-C9A3-FDA263759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2" t="14216" r="40107" b="14476"/>
          <a:stretch/>
        </p:blipFill>
        <p:spPr>
          <a:xfrm>
            <a:off x="6361611" y="1005044"/>
            <a:ext cx="3592285" cy="527388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63B4784-A0AB-57D6-CB33-A254F89BC1CF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316583" y="4813662"/>
            <a:ext cx="12148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6FEF8B4-6CC4-D282-83AE-CA9C10FBDD33}"/>
              </a:ext>
            </a:extLst>
          </p:cNvPr>
          <p:cNvSpPr/>
          <p:nvPr/>
        </p:nvSpPr>
        <p:spPr>
          <a:xfrm>
            <a:off x="1058093" y="3931919"/>
            <a:ext cx="4258490" cy="17634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of Father class object output is different, and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Getname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of Son class object output is different. Same name method taking multiple forms.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C30DC4FD-5670-F0FD-771A-451C78B1D5F8}"/>
              </a:ext>
            </a:extLst>
          </p:cNvPr>
          <p:cNvCxnSpPr>
            <a:cxnSpLocks/>
          </p:cNvCxnSpPr>
          <p:nvPr/>
        </p:nvCxnSpPr>
        <p:spPr>
          <a:xfrm flipH="1" flipV="1">
            <a:off x="5316583" y="5146766"/>
            <a:ext cx="1214846" cy="548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A5819C8A-25BA-A0BF-CEEA-9E1B9DD2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B7D02FE-9EF2-4C27-62F7-7DFC25EA9AC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0259775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is Interface and why to use them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59B2586-BDD3-2796-792A-78832A323CE5}"/>
              </a:ext>
            </a:extLst>
          </p:cNvPr>
          <p:cNvSpPr txBox="1"/>
          <p:nvPr/>
        </p:nvSpPr>
        <p:spPr>
          <a:xfrm>
            <a:off x="262646" y="974896"/>
            <a:ext cx="617878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interface is a contract where methods are only declared.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advantage of creating Interface?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we have multiple classes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PermanentEmployee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ContractEmployee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all must have the Role() method, but the body of Role() method can be different.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to maintain consistency we will create the Interface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IEmployee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with just declaration of Role() method and implement this interface in all the classes.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will make sure all the Employees classes are in sync with the Role method. It will also help in unit testing.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advantage is, multiple inheritance can be achieved via interfaces only.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Also, if we create interfaces for the classes in application then unit testing is very easy, otherwise it is difficult.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A825E7-878D-8048-E33D-F74DE281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24" y="262038"/>
            <a:ext cx="708721" cy="281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26CF14-C2E4-94D6-71EF-06816010C0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85" t="20190" r="31536" b="18096"/>
          <a:stretch/>
        </p:blipFill>
        <p:spPr>
          <a:xfrm>
            <a:off x="6622918" y="1085017"/>
            <a:ext cx="4912989" cy="478020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5CAF9DE4-19CA-34DE-CBA7-4BDFDA2EEC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719892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Q72.  What is Interface in Typescript?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B2667EB7-2A3B-57BF-A7DB-DD29EC8B4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670C30C-8712-FE7F-F195-7DE09D8152D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4178278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What's the difference between extends and implements?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3C759A-2C4A-C0B1-7919-EDD6C45DA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0" t="15821" r="38200" b="42222"/>
          <a:stretch/>
        </p:blipFill>
        <p:spPr>
          <a:xfrm>
            <a:off x="752177" y="2060465"/>
            <a:ext cx="4774170" cy="3393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ED92DE3-6CEC-7538-C08C-5543DD3AC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00" t="38400" r="34500" b="17511"/>
          <a:stretch/>
        </p:blipFill>
        <p:spPr>
          <a:xfrm>
            <a:off x="6050603" y="2060465"/>
            <a:ext cx="5117269" cy="33842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88163DB-C900-7DBA-10EB-11ED9DCDC0EE}"/>
              </a:ext>
            </a:extLst>
          </p:cNvPr>
          <p:cNvSpPr/>
          <p:nvPr/>
        </p:nvSpPr>
        <p:spPr>
          <a:xfrm>
            <a:off x="3397841" y="4501062"/>
            <a:ext cx="865632" cy="292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3359DB9-114D-AB2D-BE62-9F2D8D75AE33}"/>
              </a:ext>
            </a:extLst>
          </p:cNvPr>
          <p:cNvSpPr/>
          <p:nvPr/>
        </p:nvSpPr>
        <p:spPr>
          <a:xfrm>
            <a:off x="8609237" y="3582302"/>
            <a:ext cx="1168748" cy="340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C055C9-EF55-56E2-C9CC-511C252DFF9E}"/>
              </a:ext>
            </a:extLst>
          </p:cNvPr>
          <p:cNvSpPr txBox="1"/>
          <p:nvPr/>
        </p:nvSpPr>
        <p:spPr>
          <a:xfrm>
            <a:off x="797574" y="1080215"/>
            <a:ext cx="6156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for base class inheritance.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48193A-18C3-D839-C5FF-4213FEA81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52" y="223196"/>
            <a:ext cx="708721" cy="281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5E8584-3572-ADCA-3087-2BC15B885CC3}"/>
              </a:ext>
            </a:extLst>
          </p:cNvPr>
          <p:cNvSpPr txBox="1"/>
          <p:nvPr/>
        </p:nvSpPr>
        <p:spPr>
          <a:xfrm>
            <a:off x="6050603" y="1096903"/>
            <a:ext cx="6159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 for interface inheritance.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68253F7-743B-5D4D-9654-24C85B715A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956957"/>
          </a:xfrm>
        </p:spPr>
        <p:txBody>
          <a:bodyPr/>
          <a:lstStyle/>
          <a:p>
            <a:r>
              <a:rPr lang="en-US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Q73.  What's the difference between extends and implements in TypeScript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4DA798DF-D6BA-847E-0B84-DDB390390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516CFB-72B8-D708-182D-3837E72917D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0296712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FC75612-99AF-0277-C9FE-4333126EB70D}"/>
              </a:ext>
            </a:extLst>
          </p:cNvPr>
          <p:cNvSpPr/>
          <p:nvPr/>
        </p:nvSpPr>
        <p:spPr>
          <a:xfrm>
            <a:off x="262646" y="114300"/>
            <a:ext cx="11575915" cy="557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E48312"/>
              </a:buClr>
              <a:buSzPct val="10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48312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Is Multiple Inheritance possible in Typescript?</a:t>
            </a:r>
          </a:p>
        </p:txBody>
      </p:sp>
      <p:sp>
        <p:nvSpPr>
          <p:cNvPr id="3" name="Octagon 2">
            <a:extLst>
              <a:ext uri="{FF2B5EF4-FFF2-40B4-BE49-F238E27FC236}">
                <a16:creationId xmlns:a16="http://schemas.microsoft.com/office/drawing/2014/main" xmlns="" id="{95EFE4F4-63C7-4008-B271-122CAFBCAA3E}"/>
              </a:ext>
            </a:extLst>
          </p:cNvPr>
          <p:cNvSpPr/>
          <p:nvPr/>
        </p:nvSpPr>
        <p:spPr>
          <a:xfrm>
            <a:off x="0" y="59745"/>
            <a:ext cx="797574" cy="686551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Q74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8C055C9-EF55-56E2-C9CC-511C252DFF9E}"/>
              </a:ext>
            </a:extLst>
          </p:cNvPr>
          <p:cNvSpPr txBox="1"/>
          <p:nvPr/>
        </p:nvSpPr>
        <p:spPr>
          <a:xfrm>
            <a:off x="856093" y="799819"/>
            <a:ext cx="9009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inheritance means when one derived class is inherited from multiple base classes.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inheritance in typescript only possible via Interfaces.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ct val="80000"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in first image there is the compile time error in Employee2 as multiple base classes are not allowed, but in second image with multiple interfaces </a:t>
            </a: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iit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working.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E95C56A-5747-F153-2400-9099C9F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3" t="16875" r="29219" b="17500"/>
          <a:stretch/>
        </p:blipFill>
        <p:spPr>
          <a:xfrm>
            <a:off x="1028699" y="2467651"/>
            <a:ext cx="4021064" cy="4085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E8479E-8B8E-E9B1-AD4A-773AC18CC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25" t="18691" r="25820" b="21667"/>
          <a:stretch/>
        </p:blipFill>
        <p:spPr>
          <a:xfrm>
            <a:off x="6570443" y="2552251"/>
            <a:ext cx="3913334" cy="34052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505A7C-C981-8475-404B-CD22B73F7E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6"/>
            <a:ext cx="10515600" cy="668036"/>
          </a:xfrm>
        </p:spPr>
        <p:txBody>
          <a:bodyPr>
            <a:normAutofit fontScale="90000"/>
          </a:bodyPr>
          <a:lstStyle/>
          <a:p>
            <a:r>
              <a:rPr lang="en-IN" sz="11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Q74.  Is Multiple Inheritance possible in Typescript?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Picture 2" descr="Typescript original logo - Social media &amp; Logos Icons">
            <a:extLst>
              <a:ext uri="{FF2B5EF4-FFF2-40B4-BE49-F238E27FC236}">
                <a16:creationId xmlns:a16="http://schemas.microsoft.com/office/drawing/2014/main" xmlns="" id="{F0605A2C-7689-973F-86CB-473263A7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278" y="-10440"/>
            <a:ext cx="708722" cy="70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13D0EF-D4FC-FFE8-3FF0-B6AE7F15C52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979251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A close-up of a network&#10;&#10;Description automatically generated">
            <a:extLst>
              <a:ext uri="{FF2B5EF4-FFF2-40B4-BE49-F238E27FC236}">
                <a16:creationId xmlns:a16="http://schemas.microsoft.com/office/drawing/2014/main" xmlns="" id="{D96691D2-C06F-9DAD-D21D-BB577BAEB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989" b="2649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A2A02B-3D4B-E2C6-87FF-145A0325A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 sz="5600" dirty="0">
                <a:solidFill>
                  <a:srgbClr val="FFFFFF"/>
                </a:solidFill>
              </a:rPr>
              <a:t>All the best for your interviews</a:t>
            </a:r>
            <a:br>
              <a:rPr lang="en-IN" sz="5600" dirty="0">
                <a:solidFill>
                  <a:srgbClr val="FFFFFF"/>
                </a:solidFill>
              </a:rPr>
            </a:br>
            <a:r>
              <a:rPr lang="en-IN" sz="5600" dirty="0">
                <a:solidFill>
                  <a:srgbClr val="FFFFFF"/>
                </a:solidFill>
              </a:rPr>
              <a:t/>
            </a:r>
            <a:br>
              <a:rPr lang="en-IN" sz="5600" dirty="0">
                <a:solidFill>
                  <a:srgbClr val="FFFFFF"/>
                </a:solidFill>
              </a:rPr>
            </a:br>
            <a:r>
              <a:rPr lang="en-IN" sz="5600" dirty="0">
                <a:solidFill>
                  <a:srgbClr val="FFFF00"/>
                </a:solidFill>
              </a:rPr>
              <a:t>Never ever give up</a:t>
            </a:r>
          </a:p>
        </p:txBody>
      </p:sp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0576167A-5C80-7F75-FB17-66808F0C8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127" y="4651862"/>
            <a:ext cx="1588528" cy="20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9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React provides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Reusability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Composition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C51D919-8CDD-5271-B64B-26DE307A8AF2}"/>
              </a:ext>
            </a:extLst>
          </p:cNvPr>
          <p:cNvSpPr txBox="1"/>
          <p:nvPr/>
        </p:nvSpPr>
        <p:spPr>
          <a:xfrm>
            <a:off x="562898" y="1293750"/>
            <a:ext cx="50265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provides reusability and composition through its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component-based architecture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Reusability: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Once you create a component, you can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 in different parts of your application or even in multiple projects.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Composition: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Composition is creating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and big components by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combining existing small 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Its advantage is, change to one small component will not impact other components. 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5A2C08E8-1F0D-65BD-CEA0-DADEAC0B2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3" name="Graphic 2" descr="Artificial Intelligence with solid fill">
            <a:extLst>
              <a:ext uri="{FF2B5EF4-FFF2-40B4-BE49-F238E27FC236}">
                <a16:creationId xmlns:a16="http://schemas.microsoft.com/office/drawing/2014/main" xmlns="" id="{949415CA-80B2-D06A-B27F-2C77E7EB30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50341" y="136472"/>
            <a:ext cx="559216" cy="55921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423B14F-2310-57B5-9B2A-83C7CFAA7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150342" y="1293749"/>
            <a:ext cx="3928156" cy="4308791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2FD01884-C51D-174A-03C1-33D3CB0D98E4}"/>
              </a:ext>
            </a:extLst>
          </p:cNvPr>
          <p:cNvSpPr/>
          <p:nvPr/>
        </p:nvSpPr>
        <p:spPr>
          <a:xfrm>
            <a:off x="8759780" y="2408349"/>
            <a:ext cx="702369" cy="722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70E184C-9917-158D-FA2A-148D5955B531}"/>
              </a:ext>
            </a:extLst>
          </p:cNvPr>
          <p:cNvSpPr/>
          <p:nvPr/>
        </p:nvSpPr>
        <p:spPr>
          <a:xfrm>
            <a:off x="10058400" y="4325154"/>
            <a:ext cx="702369" cy="72283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17BBE3-8960-A4AD-E790-F5D2D19945E8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17690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3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State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Stateless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Stateful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State Management</a:t>
            </a:r>
            <a:r>
              <a:rPr lang="en-US" sz="2400" b="1" dirty="0">
                <a:solidFill>
                  <a:schemeClr val="bg1"/>
                </a:solidFill>
              </a:rPr>
              <a:t> terms?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156209" y="993798"/>
            <a:ext cx="57531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"state" refers to the current data of the component.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Stateful or state management means, when a user performs some actions on the UI, then the React application should be able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and re-render that data or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UI.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xmlns="" id="{E6483EC2-FF14-F288-D3BA-E68277C31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8299"/>
          <a:stretch/>
        </p:blipFill>
        <p:spPr>
          <a:xfrm>
            <a:off x="3682127" y="3119538"/>
            <a:ext cx="1818389" cy="3576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xmlns="" id="{89C17897-84FA-6D77-6C0C-A216705B5B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b="8299"/>
          <a:stretch/>
        </p:blipFill>
        <p:spPr>
          <a:xfrm>
            <a:off x="643318" y="3119538"/>
            <a:ext cx="1818389" cy="3576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ECC7CB-2BB2-BB9D-0CCF-ED762C57CB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890" b="46180"/>
          <a:stretch/>
        </p:blipFill>
        <p:spPr>
          <a:xfrm>
            <a:off x="6531761" y="993798"/>
            <a:ext cx="5504030" cy="309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E7FFB07-84C3-F43F-D778-85CD9042F6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981" r="2890" b="776"/>
          <a:stretch/>
        </p:blipFill>
        <p:spPr>
          <a:xfrm>
            <a:off x="6531761" y="4091940"/>
            <a:ext cx="5504030" cy="26044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C0D9F9C-C694-D62F-FD5D-F18AA8E6480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591322" y="1963691"/>
            <a:ext cx="2349232" cy="1155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6E98549-7F1A-8C88-6B2E-1B6E867EDC4D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1912164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66D1E82-D5FB-4650-A992-726840062130}"/>
              </a:ext>
            </a:extLst>
          </p:cNvPr>
          <p:cNvSpPr/>
          <p:nvPr/>
        </p:nvSpPr>
        <p:spPr>
          <a:xfrm>
            <a:off x="0" y="-21772"/>
            <a:ext cx="12191999" cy="8648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Chapters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219A511A-ED03-AEE7-2EB8-E99EE6CF55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496233"/>
              </p:ext>
            </p:extLst>
          </p:nvPr>
        </p:nvGraphicFramePr>
        <p:xfrm>
          <a:off x="270747" y="1016554"/>
          <a:ext cx="3893392" cy="31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6" descr="Best React testing libraries and tools of 2022">
            <a:extLst>
              <a:ext uri="{FF2B5EF4-FFF2-40B4-BE49-F238E27FC236}">
                <a16:creationId xmlns:a16="http://schemas.microsoft.com/office/drawing/2014/main" xmlns="" id="{FC28D9E6-0878-DCBE-846E-F8AF2C0D7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4206374" y="16665"/>
            <a:ext cx="786758" cy="78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xmlns="" id="{F51C3FAC-2918-885B-DDA5-354C0917A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455647"/>
              </p:ext>
            </p:extLst>
          </p:nvPr>
        </p:nvGraphicFramePr>
        <p:xfrm>
          <a:off x="35932" y="4304690"/>
          <a:ext cx="4563821" cy="2413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EB947BAC-F37F-5330-E559-37D32FF40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2095026"/>
              </p:ext>
            </p:extLst>
          </p:nvPr>
        </p:nvGraphicFramePr>
        <p:xfrm>
          <a:off x="4834569" y="3970421"/>
          <a:ext cx="2998574" cy="2268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63C80777-1186-EA09-14F2-08420D293D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541405"/>
              </p:ext>
            </p:extLst>
          </p:nvPr>
        </p:nvGraphicFramePr>
        <p:xfrm>
          <a:off x="4566297" y="669456"/>
          <a:ext cx="3266845" cy="31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6CE2CCF3-8079-FDE3-28D0-40211C4CC6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897989"/>
              </p:ext>
            </p:extLst>
          </p:nvPr>
        </p:nvGraphicFramePr>
        <p:xfrm>
          <a:off x="7833142" y="1054772"/>
          <a:ext cx="4348561" cy="2496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</p:spTree>
    <p:extLst>
      <p:ext uri="{BB962C8B-B14F-4D97-AF65-F5344CB8AC3E}">
        <p14:creationId xmlns:p14="http://schemas.microsoft.com/office/powerpoint/2010/main" val="4017439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Props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n JSX?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FAE55A1-CD75-2E51-A947-3C45EF09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79" y="1458461"/>
            <a:ext cx="6714955" cy="2085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F404A7F-C0F5-7782-0159-68D59A58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28" y="4039941"/>
            <a:ext cx="6742674" cy="1517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0A27372-D9CF-638C-53CE-2DEE1CA2AA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-1" r="613" b="-1979"/>
          <a:stretch/>
        </p:blipFill>
        <p:spPr>
          <a:xfrm>
            <a:off x="4899229" y="5548655"/>
            <a:ext cx="6742674" cy="3886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1CE49D-520C-D2BC-1528-BF4A783D7F36}"/>
              </a:ext>
            </a:extLst>
          </p:cNvPr>
          <p:cNvSpPr txBox="1"/>
          <p:nvPr/>
        </p:nvSpPr>
        <p:spPr>
          <a:xfrm>
            <a:off x="437608" y="1418578"/>
            <a:ext cx="3925072" cy="14773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 (properties) are a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 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a parent component to a child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911B3CF-7680-1C1F-1DBD-B7DAC3DC7782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2400144" y="2895906"/>
            <a:ext cx="5616514" cy="124882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0129504-CA98-B15A-F52F-F1E8401DE6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32" y="284911"/>
            <a:ext cx="896828" cy="35680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7E0990E-9EA8-0287-17C8-B1EC6577564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270565" y="2685915"/>
            <a:ext cx="394246" cy="13540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EC97E40-E801-C670-BC8D-975808310395}"/>
              </a:ext>
            </a:extLst>
          </p:cNvPr>
          <p:cNvCxnSpPr>
            <a:cxnSpLocks/>
          </p:cNvCxnSpPr>
          <p:nvPr/>
        </p:nvCxnSpPr>
        <p:spPr>
          <a:xfrm flipH="1">
            <a:off x="8291354" y="2651760"/>
            <a:ext cx="2300446" cy="144283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E52161E-A860-2C44-36D3-DBD5895AF9B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20323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NPM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node_modules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folder?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public folder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src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folder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index.html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page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index.js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file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App.js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file in React?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return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inside App.js?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Can we have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function without a return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inside App.js?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export default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inside App.js?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Q10. Does the file name and the component name must be same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3: React Project - Files &amp; Folders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31EDFFEF-ABF5-1357-4B61-DA04FD9A8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8117D9-625A-6B24-C48C-3D52F79D3E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4" y="1571290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AD2C4E-3A8C-0467-AB45-D8AFD3A0FE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53" y="2781629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F63624-7724-BCD2-27B6-B181F6CD8D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904" y="3171488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C1B2D07-77C3-7828-83F1-0F104B8740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35" y="3561347"/>
            <a:ext cx="526291" cy="209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157E09-D4C0-49F6-DAFF-7ABE1F110B0F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92017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NPM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What is the role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node_modules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folder?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6C8947-D21E-4C23-58DD-E8C106E8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523" y="271024"/>
            <a:ext cx="896828" cy="35680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7817F-020B-B538-1F1B-8EECB76D76BE}"/>
              </a:ext>
            </a:extLst>
          </p:cNvPr>
          <p:cNvSpPr txBox="1"/>
          <p:nvPr/>
        </p:nvSpPr>
        <p:spPr>
          <a:xfrm>
            <a:off x="388725" y="1170554"/>
            <a:ext cx="5613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NPM(Node Package Manager) is used to manage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dependencies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your React project, including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library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itself.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78235502-BB9A-BC15-E1DB-9E89BA034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10925" b="41885"/>
          <a:stretch/>
        </p:blipFill>
        <p:spPr>
          <a:xfrm>
            <a:off x="7126073" y="1170554"/>
            <a:ext cx="4268758" cy="5536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48DAF57-9CCA-70AA-20D8-025B6D64C1AB}"/>
              </a:ext>
            </a:extLst>
          </p:cNvPr>
          <p:cNvSpPr txBox="1"/>
          <p:nvPr/>
        </p:nvSpPr>
        <p:spPr>
          <a:xfrm>
            <a:off x="562897" y="2510540"/>
            <a:ext cx="5016909" cy="11218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node_modules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folder contains all the dependencies of the project, including the React libraries.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7F4029D-C6C1-8CF8-E043-BE975C1E062C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5579806" y="2919046"/>
            <a:ext cx="2356717" cy="1523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0BC4590-E5BF-F799-E2C8-69F4689A9884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982930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public folder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9BD6E5-941A-49FA-B902-B425EE85D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0480" b="20340"/>
          <a:stretch/>
        </p:blipFill>
        <p:spPr>
          <a:xfrm>
            <a:off x="7479512" y="1082954"/>
            <a:ext cx="3598985" cy="5463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F8922D3-CA80-456F-2DEB-3E848A1C312F}"/>
              </a:ext>
            </a:extLst>
          </p:cNvPr>
          <p:cNvSpPr txBox="1"/>
          <p:nvPr/>
        </p:nvSpPr>
        <p:spPr>
          <a:xfrm>
            <a:off x="680127" y="1232724"/>
            <a:ext cx="5016909" cy="11218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 folder contains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assets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are served directly to the user's browser, such as images, fonts, and the index.html file.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6F9F226-20F5-35F9-3D7B-EF3F5CD0170C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697036" y="1793629"/>
            <a:ext cx="2556010" cy="13012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3C90F3-C346-FAD9-C75C-AD36E4BFB319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6866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6C396D3-1C9C-B1B4-86A4-E0AB67B597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63" r="69615" b="21048"/>
          <a:stretch/>
        </p:blipFill>
        <p:spPr>
          <a:xfrm>
            <a:off x="7374005" y="1106578"/>
            <a:ext cx="3704492" cy="54395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src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folder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3B28EE-969D-FB34-CD19-832EB3B8BBA3}"/>
              </a:ext>
            </a:extLst>
          </p:cNvPr>
          <p:cNvSpPr txBox="1"/>
          <p:nvPr/>
        </p:nvSpPr>
        <p:spPr>
          <a:xfrm>
            <a:off x="703573" y="1299005"/>
            <a:ext cx="5016909" cy="1121809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folder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all the source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application which is then responsible for the dynamic changes in your web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175F55B-0DE4-1B5F-E211-6F19D8DE7093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720482" y="1859910"/>
            <a:ext cx="2450503" cy="1569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15172B5-F394-72C6-6129-DEF3143BFA48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19921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935069D-B992-CFE8-6960-1246F5C7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009" y="1197739"/>
            <a:ext cx="6726101" cy="42417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index.html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page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7817F-020B-B538-1F1B-8EECB76D76BE}"/>
              </a:ext>
            </a:extLst>
          </p:cNvPr>
          <p:cNvSpPr txBox="1"/>
          <p:nvPr/>
        </p:nvSpPr>
        <p:spPr>
          <a:xfrm>
            <a:off x="212879" y="1144073"/>
            <a:ext cx="47694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index.html file is the main HTML file(SPA) in React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applcication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Here the div with “id=root” will be replaced by the component inside index.js file.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9E9CBCD-A81E-1C6E-415D-1CEDCE9F62E3}"/>
              </a:ext>
            </a:extLst>
          </p:cNvPr>
          <p:cNvSpPr/>
          <p:nvPr/>
        </p:nvSpPr>
        <p:spPr>
          <a:xfrm>
            <a:off x="5458011" y="2499096"/>
            <a:ext cx="2080752" cy="338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0A9214-19AE-3A40-7BB3-8FF6E965A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387" y="271024"/>
            <a:ext cx="896828" cy="35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3AEEEF-E31C-D7DC-B6F4-7D8ED2E80363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57757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741DB0A-B68A-E001-67EE-E11D6861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858" y="3463865"/>
            <a:ext cx="3577603" cy="3153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1EAF163-878D-368C-2BAF-CDC883EF8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517" y="1177644"/>
            <a:ext cx="5147027" cy="45027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index.js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file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ReactDOM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A2E2EA-F318-C1CC-4744-A2EBBEF18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92" y="284879"/>
            <a:ext cx="896828" cy="3568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CB9CA79B-7BA1-BB7B-2A19-7C537621A4A5}"/>
              </a:ext>
            </a:extLst>
          </p:cNvPr>
          <p:cNvCxnSpPr>
            <a:cxnSpLocks/>
          </p:cNvCxnSpPr>
          <p:nvPr/>
        </p:nvCxnSpPr>
        <p:spPr>
          <a:xfrm flipV="1">
            <a:off x="3588327" y="3429000"/>
            <a:ext cx="7009335" cy="20851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EC3FC86-2225-D16B-F016-89A286049C90}"/>
              </a:ext>
            </a:extLst>
          </p:cNvPr>
          <p:cNvSpPr txBox="1"/>
          <p:nvPr/>
        </p:nvSpPr>
        <p:spPr>
          <a:xfrm>
            <a:off x="505954" y="1132350"/>
            <a:ext cx="51470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ReactDOM is a JavaScript library that renders components to the DOM or browser.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index.js file is the JavaScript file that replaces the root element of the index.html file with the newly rendered components.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3B17DBD-CFB0-8747-9628-0E4A7B0ACBD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2471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App.js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file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DFA2463-9883-BBE6-FA2D-481EF4417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97" y="295208"/>
            <a:ext cx="794050" cy="315912"/>
          </a:xfrm>
          <a:prstGeom prst="rect">
            <a:avLst/>
          </a:prstGeom>
        </p:spPr>
      </p:pic>
      <p:pic>
        <p:nvPicPr>
          <p:cNvPr id="5" name="Picture 2" descr="What is about:blank, is it safe, and how do you remove it?">
            <a:extLst>
              <a:ext uri="{FF2B5EF4-FFF2-40B4-BE49-F238E27FC236}">
                <a16:creationId xmlns:a16="http://schemas.microsoft.com/office/drawing/2014/main" xmlns="" id="{E063DEE6-A6BF-6A3B-F039-2DF224906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91" y="1003984"/>
            <a:ext cx="9100248" cy="566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6B5EE28-20AC-04BB-3996-84390E21B280}"/>
              </a:ext>
            </a:extLst>
          </p:cNvPr>
          <p:cNvSpPr/>
          <p:nvPr/>
        </p:nvSpPr>
        <p:spPr>
          <a:xfrm>
            <a:off x="1678674" y="1641230"/>
            <a:ext cx="9059665" cy="49586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 (App.js)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24A2C26-B50B-D481-A955-26B081ED2454}"/>
              </a:ext>
            </a:extLst>
          </p:cNvPr>
          <p:cNvSpPr/>
          <p:nvPr/>
        </p:nvSpPr>
        <p:spPr>
          <a:xfrm>
            <a:off x="2975212" y="2402006"/>
            <a:ext cx="1583140" cy="10235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AD48823-5BAA-0D63-6435-C01BABDCF060}"/>
              </a:ext>
            </a:extLst>
          </p:cNvPr>
          <p:cNvSpPr/>
          <p:nvPr/>
        </p:nvSpPr>
        <p:spPr>
          <a:xfrm>
            <a:off x="6308824" y="2402006"/>
            <a:ext cx="2907963" cy="1881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357B55E-96DE-ADCA-4FB2-A3806862F19E}"/>
              </a:ext>
            </a:extLst>
          </p:cNvPr>
          <p:cNvSpPr/>
          <p:nvPr/>
        </p:nvSpPr>
        <p:spPr>
          <a:xfrm>
            <a:off x="2975213" y="3763778"/>
            <a:ext cx="2142698" cy="22405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F283058-2B19-E635-029A-D630880CF063}"/>
              </a:ext>
            </a:extLst>
          </p:cNvPr>
          <p:cNvSpPr/>
          <p:nvPr/>
        </p:nvSpPr>
        <p:spPr>
          <a:xfrm>
            <a:off x="6308824" y="4711172"/>
            <a:ext cx="4035071" cy="12931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2BCE736-3C41-9AD9-88B6-B576E3FA0BA8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20688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98948D3-CC60-378D-75E0-2CCC2B6CD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24" y="1274560"/>
            <a:ext cx="5102820" cy="35436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AF2924A-782E-9823-8FD5-81F4063B1A0C}"/>
              </a:ext>
            </a:extLst>
          </p:cNvPr>
          <p:cNvSpPr txBox="1"/>
          <p:nvPr/>
        </p:nvSpPr>
        <p:spPr>
          <a:xfrm>
            <a:off x="309481" y="1274560"/>
            <a:ext cx="590824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 file contain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component(App)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React application.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component is like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other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App.js defines the structure, layout, and routing in the application.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DCE27857-7121-A8D0-1A20-B531F061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App.js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file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AD2595-6676-64DC-439F-ED5CD9BA44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697" y="295208"/>
            <a:ext cx="794050" cy="315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4DC5779-3F33-2415-0846-515DDBC8A69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08318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F40BDC-4A61-218C-0D97-08D13D0C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62" y="1300082"/>
            <a:ext cx="5397297" cy="40420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function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and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return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inside App.js?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1386AB2-D8E5-B60A-F2D4-4D26A803CF2C}"/>
              </a:ext>
            </a:extLst>
          </p:cNvPr>
          <p:cNvSpPr txBox="1"/>
          <p:nvPr/>
        </p:nvSpPr>
        <p:spPr>
          <a:xfrm>
            <a:off x="390456" y="1310733"/>
            <a:ext cx="4939351" cy="253758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function keyword is used to </a:t>
            </a: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 a JavaScript function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represents your React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 is like a placeholder which contains all the code or logic of component.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 takes in props as its argument (if needed) and returns JSX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A37565-CC63-00DA-8554-6FC185ECF1EF}"/>
              </a:ext>
            </a:extLst>
          </p:cNvPr>
          <p:cNvSpPr txBox="1"/>
          <p:nvPr/>
        </p:nvSpPr>
        <p:spPr>
          <a:xfrm>
            <a:off x="340160" y="4497335"/>
            <a:ext cx="4939351" cy="8448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180000" tIns="144000" rIns="180000" bIns="14400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kumimoji="0" 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used to return the element from the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31787D25-994F-A68C-E146-CA8F63016CB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329807" y="2355273"/>
            <a:ext cx="1167975" cy="224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252CA63-2BBD-A3F8-A699-C8E21BB7FBB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5279511" y="2715491"/>
            <a:ext cx="1582684" cy="2204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081A2B-2175-D378-A32C-371BC12F5FEF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02123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is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Role of React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software development?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Key Features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Virtual 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Virtual DOM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 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are the main elements of it?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SPA(Single Page Application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)?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5 Advantages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Disadvantages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of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React? (3 points)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Q10.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Declarative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Imperative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syntax?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1: React-Basics - I</a:t>
            </a:r>
            <a:endParaRPr lang="en-IN" dirty="0"/>
          </a:p>
        </p:txBody>
      </p:sp>
      <p:pic>
        <p:nvPicPr>
          <p:cNvPr id="30" name="Picture 6" descr="Best React testing libraries and tools of 2022">
            <a:extLst>
              <a:ext uri="{FF2B5EF4-FFF2-40B4-BE49-F238E27FC236}">
                <a16:creationId xmlns:a16="http://schemas.microsoft.com/office/drawing/2014/main" xmlns="" id="{36FA294E-38C3-ECB5-5838-E99DFF64E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7FD805E-AD30-5354-442D-FF5D073ADA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72" y="516520"/>
            <a:ext cx="947482" cy="376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F4E9D64-593F-D36F-0D4B-5EDB69D15436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15531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Can we have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 without a return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inside App.js?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F4593D-1373-EF09-49B0-2E11DF8C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08" y="5069756"/>
            <a:ext cx="3672821" cy="1496334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63ECFC8-7B5D-DF0A-3FE2-AFE15FA00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08" y="1191283"/>
            <a:ext cx="4645854" cy="3588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22A283-91E0-3D6A-7134-B967D620F709}"/>
              </a:ext>
            </a:extLst>
          </p:cNvPr>
          <p:cNvSpPr txBox="1"/>
          <p:nvPr/>
        </p:nvSpPr>
        <p:spPr>
          <a:xfrm>
            <a:off x="340159" y="1191283"/>
            <a:ext cx="5603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 function without a return statement is possible.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that case, your component will not render anything in UI.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common use case is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logging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purpose.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xmlns="" id="{01474EB3-9237-98BB-2DAD-B075E61DAF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358735" y="172898"/>
            <a:ext cx="559216" cy="559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384AB85-CA6F-830D-D549-63C14220D6A3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857933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2589C4E-E11B-5C4D-73C8-DB63E822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2" y="2485296"/>
            <a:ext cx="4755246" cy="22788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is the role of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export default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inside App.js?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22A283-91E0-3D6A-7134-B967D620F709}"/>
              </a:ext>
            </a:extLst>
          </p:cNvPr>
          <p:cNvSpPr txBox="1"/>
          <p:nvPr/>
        </p:nvSpPr>
        <p:spPr>
          <a:xfrm>
            <a:off x="340160" y="1191283"/>
            <a:ext cx="5755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statement is used to make a component available for import using “import” statement in other files.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308FBF3-619E-D3AA-CB52-FFE6EF0BE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004" y="2485296"/>
            <a:ext cx="4900245" cy="34029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8370337-2DB0-9D70-9136-9D3469F0AFC5}"/>
              </a:ext>
            </a:extLst>
          </p:cNvPr>
          <p:cNvSpPr/>
          <p:nvPr/>
        </p:nvSpPr>
        <p:spPr>
          <a:xfrm>
            <a:off x="762538" y="4269285"/>
            <a:ext cx="2883339" cy="338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FCE6BF1B-0907-4122-7DF7-9E0A7C42B96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645877" y="3036280"/>
            <a:ext cx="3376246" cy="1402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EF9E231-4E2F-7BDA-21D9-BACCFB1FE32A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87353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60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Does the file name and the component name must be same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22A283-91E0-3D6A-7134-B967D620F709}"/>
              </a:ext>
            </a:extLst>
          </p:cNvPr>
          <p:cNvSpPr txBox="1"/>
          <p:nvPr/>
        </p:nvSpPr>
        <p:spPr>
          <a:xfrm>
            <a:off x="340160" y="1191283"/>
            <a:ext cx="52165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file name and the component name don't have to be the same.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it is recommended to keep them same for easier to organize and understand your code.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xmlns="" id="{8DC9CCF2-99E0-DC93-38B2-361100C734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164126" y="172898"/>
            <a:ext cx="559216" cy="559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A3360B9-E183-AFF3-7627-EEB10BBC9B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191283"/>
            <a:ext cx="5755840" cy="4210290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xmlns="" id="{9EBC8365-770B-B003-686A-0A3418A3269C}"/>
              </a:ext>
            </a:extLst>
          </p:cNvPr>
          <p:cNvCxnSpPr>
            <a:cxnSpLocks/>
          </p:cNvCxnSpPr>
          <p:nvPr/>
        </p:nvCxnSpPr>
        <p:spPr>
          <a:xfrm>
            <a:off x="8299938" y="1406769"/>
            <a:ext cx="1805354" cy="1066800"/>
          </a:xfrm>
          <a:prstGeom prst="bentConnector3">
            <a:avLst>
              <a:gd name="adj1" fmla="val 100649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lose outline">
            <a:extLst>
              <a:ext uri="{FF2B5EF4-FFF2-40B4-BE49-F238E27FC236}">
                <a16:creationId xmlns:a16="http://schemas.microsoft.com/office/drawing/2014/main" xmlns="" id="{EE7FDD94-F588-682D-3810-A89EC70951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606966" y="1005057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034329-7D3B-3950-4840-18B592CD9A17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22289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JSX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React? (3 points)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5 Advantages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of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Fragment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Spread Operator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are the types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Conditional Rendering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JSX?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How do you iterate over 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JSX?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map()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method?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Can a browser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 JSX File?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is the difference between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1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Q10. Is it possible to use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JSX without React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4: JSX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84C6C60F-E3E0-F585-8B7F-875892EF7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AD0229E-E6FC-B0BF-E0C8-25B384C459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8" y="1547864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5BE033-6D52-A740-956B-9C70331F29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7" y="1965133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714F36-A6D2-BD76-269D-6243E432AE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87" y="2772442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9B451C3-9D2F-86E9-BABB-3C7599F4A3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781" y="3538265"/>
            <a:ext cx="526291" cy="209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8E81DFE-719B-529B-FCDA-A6256654FE7B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5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013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JSX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React? (3 points)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F93973E-2D79-7656-A022-7265DFB8D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63"/>
          <a:stretch/>
        </p:blipFill>
        <p:spPr>
          <a:xfrm>
            <a:off x="6125339" y="3100225"/>
            <a:ext cx="5751340" cy="3117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741885E-96CE-7A93-46C7-73B2DFE9A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96" y="3117028"/>
            <a:ext cx="3304255" cy="311708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FF882154-DC7E-F412-39AB-FA7C7CE95E45}"/>
              </a:ext>
            </a:extLst>
          </p:cNvPr>
          <p:cNvSpPr/>
          <p:nvPr/>
        </p:nvSpPr>
        <p:spPr>
          <a:xfrm>
            <a:off x="4189665" y="4168589"/>
            <a:ext cx="1597882" cy="85062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B0EC6877-8996-3AD4-D1B8-AD5F3AFEE6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85B9C9A-8BAA-0692-C316-E95D9F73F0CC}"/>
              </a:ext>
            </a:extLst>
          </p:cNvPr>
          <p:cNvSpPr/>
          <p:nvPr/>
        </p:nvSpPr>
        <p:spPr>
          <a:xfrm>
            <a:off x="562897" y="1144073"/>
            <a:ext cx="5794731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stands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XML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used by React to write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HTML-like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JSX is converted to JavaScript via tools like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Because Browsers understand JavaScript not JSX.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21358D-8DFF-04DA-09E6-8E92943F4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49" y="272507"/>
            <a:ext cx="912735" cy="363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00A092-C8F4-BDF3-2FBD-E2740A83ADE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74564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8" y="332555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 5 Advantages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JSX?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168F5A3-6364-915A-A5B0-BD4F900A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74" y="1198456"/>
            <a:ext cx="4462023" cy="4099257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9934E78B-39AC-CC14-0237-5247A1197209}"/>
              </a:ext>
            </a:extLst>
          </p:cNvPr>
          <p:cNvGraphicFramePr/>
          <p:nvPr/>
        </p:nvGraphicFramePr>
        <p:xfrm>
          <a:off x="449323" y="879148"/>
          <a:ext cx="5651057" cy="5289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6C8947-D21E-4C23-58DD-E8C106E88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50" y="291665"/>
            <a:ext cx="896828" cy="35680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A0580E1-7E65-0A2E-4AA1-D596A1FFB30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40527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Babel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8D36161-4D62-C517-904E-C876C843A8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5" b="19464"/>
          <a:stretch/>
        </p:blipFill>
        <p:spPr>
          <a:xfrm>
            <a:off x="526891" y="3511014"/>
            <a:ext cx="3050646" cy="183177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3E06E2FF-0EEC-E89C-60A8-59F1574DF263}"/>
              </a:ext>
            </a:extLst>
          </p:cNvPr>
          <p:cNvSpPr/>
          <p:nvPr/>
        </p:nvSpPr>
        <p:spPr>
          <a:xfrm>
            <a:off x="3633240" y="3699299"/>
            <a:ext cx="6025179" cy="25318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hrome logo on transparent white background 13948547 Vector Art at Vecteezy">
            <a:extLst>
              <a:ext uri="{FF2B5EF4-FFF2-40B4-BE49-F238E27FC236}">
                <a16:creationId xmlns:a16="http://schemas.microsoft.com/office/drawing/2014/main" xmlns="" id="{1E10F638-8ED5-460C-BEFF-CEA960DCA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9" t="13594" r="10602" b="15840"/>
          <a:stretch/>
        </p:blipFill>
        <p:spPr bwMode="auto">
          <a:xfrm>
            <a:off x="9751554" y="3468724"/>
            <a:ext cx="1126961" cy="102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xmlns="" id="{4AA3E049-1850-4D6B-6D35-21A48939BC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64794" y="3303901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CAB6711-11A5-6F8A-40C2-9C81BB01F9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916" b="15541"/>
          <a:stretch/>
        </p:blipFill>
        <p:spPr>
          <a:xfrm>
            <a:off x="4575172" y="4484115"/>
            <a:ext cx="4952890" cy="1719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F8C6BBA-5E36-53F9-AFF4-D3D1227D5AEE}"/>
              </a:ext>
            </a:extLst>
          </p:cNvPr>
          <p:cNvSpPr txBox="1"/>
          <p:nvPr/>
        </p:nvSpPr>
        <p:spPr>
          <a:xfrm rot="878149">
            <a:off x="3631550" y="5277457"/>
            <a:ext cx="93063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429C245F-4437-56F7-2008-2754819FC4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619348A0-F0D0-CF1E-D124-785C456821EC}"/>
              </a:ext>
            </a:extLst>
          </p:cNvPr>
          <p:cNvSpPr/>
          <p:nvPr/>
        </p:nvSpPr>
        <p:spPr>
          <a:xfrm rot="913216">
            <a:off x="3549591" y="5081128"/>
            <a:ext cx="991581" cy="27706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E31F9252-1F53-8146-0F36-647A00E2F350}"/>
              </a:ext>
            </a:extLst>
          </p:cNvPr>
          <p:cNvSpPr/>
          <p:nvPr/>
        </p:nvSpPr>
        <p:spPr>
          <a:xfrm rot="18834820">
            <a:off x="9449133" y="4618793"/>
            <a:ext cx="896759" cy="30972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10FE139-412D-478D-C00A-782E1724E2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261" r="75236" b="55509"/>
          <a:stretch/>
        </p:blipFill>
        <p:spPr>
          <a:xfrm>
            <a:off x="7938122" y="973034"/>
            <a:ext cx="2751523" cy="19518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29F4933-7380-F570-4A67-67AE287B71D3}"/>
              </a:ext>
            </a:extLst>
          </p:cNvPr>
          <p:cNvSpPr/>
          <p:nvPr/>
        </p:nvSpPr>
        <p:spPr>
          <a:xfrm>
            <a:off x="8765450" y="2616486"/>
            <a:ext cx="1785937" cy="271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43F6EFE-D20A-BCBF-9F40-2D2A44E8C0D9}"/>
              </a:ext>
            </a:extLst>
          </p:cNvPr>
          <p:cNvSpPr txBox="1"/>
          <p:nvPr/>
        </p:nvSpPr>
        <p:spPr>
          <a:xfrm>
            <a:off x="526891" y="1076556"/>
            <a:ext cx="4688115" cy="147732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 in React is used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JSX syntax into regular JavaScript which browser can understand.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61821256-EA04-BBFA-0BFB-D0EBEDBFD138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 flipV="1">
            <a:off x="5215006" y="1820155"/>
            <a:ext cx="3550444" cy="9320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D1BE4A-2688-A485-7B66-F9ADE817ABA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19866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7BD8EB8C-AA86-FC3E-01C8-3140810D6896}"/>
              </a:ext>
            </a:extLst>
          </p:cNvPr>
          <p:cNvSpPr/>
          <p:nvPr/>
        </p:nvSpPr>
        <p:spPr>
          <a:xfrm>
            <a:off x="8527324" y="938024"/>
            <a:ext cx="3514160" cy="59036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A66E05-AE61-4738-5613-A756CB5A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368" y="1387388"/>
            <a:ext cx="2896441" cy="24943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Fragment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6F752E2-076F-8DB7-B417-B666A6C19230}"/>
              </a:ext>
            </a:extLst>
          </p:cNvPr>
          <p:cNvSpPr txBox="1"/>
          <p:nvPr/>
        </p:nvSpPr>
        <p:spPr>
          <a:xfrm>
            <a:off x="437608" y="1171839"/>
            <a:ext cx="42733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a fragment is a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group multiple children's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a Fragment prevents the addition of unnecessary nodes to the DOM.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A88F07B-8917-26C2-8F67-6DC0001D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554" y="4201480"/>
            <a:ext cx="2824627" cy="23827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2DB3A53-3977-AB6B-F85F-828BC3617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655" y="4201481"/>
            <a:ext cx="2963351" cy="2386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CC0204C-4873-91A7-161D-2C0D346EB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554" y="1403470"/>
            <a:ext cx="2838329" cy="238271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FDE8E9C0-1279-B0CE-7F18-6B1E8171340D}"/>
              </a:ext>
            </a:extLst>
          </p:cNvPr>
          <p:cNvSpPr/>
          <p:nvPr/>
        </p:nvSpPr>
        <p:spPr>
          <a:xfrm rot="5400000">
            <a:off x="6593345" y="3712201"/>
            <a:ext cx="283541" cy="646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AB1CB304-E7AD-D14D-D7CC-FE175FDA4644}"/>
              </a:ext>
            </a:extLst>
          </p:cNvPr>
          <p:cNvSpPr/>
          <p:nvPr/>
        </p:nvSpPr>
        <p:spPr>
          <a:xfrm>
            <a:off x="8145645" y="5045073"/>
            <a:ext cx="714909" cy="373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5A7A0DA9-5A36-A409-5B1E-23AEC792186A}"/>
              </a:ext>
            </a:extLst>
          </p:cNvPr>
          <p:cNvSpPr/>
          <p:nvPr/>
        </p:nvSpPr>
        <p:spPr>
          <a:xfrm rot="16200000">
            <a:off x="10129287" y="3643415"/>
            <a:ext cx="362773" cy="656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D9D3F5C-F42B-8D97-C43C-7BA7413ED18F}"/>
              </a:ext>
            </a:extLst>
          </p:cNvPr>
          <p:cNvSpPr txBox="1"/>
          <p:nvPr/>
        </p:nvSpPr>
        <p:spPr>
          <a:xfrm>
            <a:off x="5405182" y="938023"/>
            <a:ext cx="2688708" cy="369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elements(Error)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8380517-3193-D649-CCED-6A5CAD960270}"/>
              </a:ext>
            </a:extLst>
          </p:cNvPr>
          <p:cNvSpPr txBox="1"/>
          <p:nvPr/>
        </p:nvSpPr>
        <p:spPr>
          <a:xfrm>
            <a:off x="8916063" y="928274"/>
            <a:ext cx="2838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Fragment (&lt;&gt;, &lt;Fragment&gt;)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B16068C5-C20C-769F-1350-00625DD4C8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7B9E83E-1572-07E2-805C-8CCA7D813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019" y="273127"/>
            <a:ext cx="896828" cy="356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D2AC4BB-C4B9-B7ED-854B-2A984700821E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86663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0756932-4265-38E0-DAE2-92CDDC855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78" b="1389"/>
          <a:stretch/>
        </p:blipFill>
        <p:spPr>
          <a:xfrm>
            <a:off x="5375300" y="2073958"/>
            <a:ext cx="6186246" cy="1764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5DA7B4A-2904-330E-8991-CA51C9D22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35"/>
          <a:stretch/>
        </p:blipFill>
        <p:spPr>
          <a:xfrm>
            <a:off x="5375300" y="1074593"/>
            <a:ext cx="6186246" cy="10168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3432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Spread Operator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1CE49D-520C-D2BC-1528-BF4A783D7F36}"/>
              </a:ext>
            </a:extLst>
          </p:cNvPr>
          <p:cNvSpPr txBox="1"/>
          <p:nvPr/>
        </p:nvSpPr>
        <p:spPr>
          <a:xfrm>
            <a:off x="562897" y="1129018"/>
            <a:ext cx="4023390" cy="12003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spread operator (...) is used to expand or spread an array or object.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911B3CF-7680-1C1F-1DBD-B7DAC3DC7782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2367023"/>
            <a:ext cx="5978487" cy="37798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9C4A147-B1B8-2AE5-2EF7-32C009D71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861" y="4253640"/>
            <a:ext cx="3610870" cy="2203355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B4B09AEB-1C4D-8636-41F6-D7F25A47C3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2F9310B6-494C-DC92-E567-8216C4BC0587}"/>
              </a:ext>
            </a:extLst>
          </p:cNvPr>
          <p:cNvCxnSpPr>
            <a:cxnSpLocks/>
          </p:cNvCxnSpPr>
          <p:nvPr/>
        </p:nvCxnSpPr>
        <p:spPr>
          <a:xfrm>
            <a:off x="8580120" y="3090790"/>
            <a:ext cx="0" cy="11628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9E1AD9-8F72-55EB-0810-6D5DE3A359AB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45458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types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Conditional Rendering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</a:t>
            </a:r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1BC83B5B-4AB0-B90C-D6DD-C85BFDA15281}"/>
              </a:ext>
            </a:extLst>
          </p:cNvPr>
          <p:cNvGraphicFramePr/>
          <p:nvPr/>
        </p:nvGraphicFramePr>
        <p:xfrm>
          <a:off x="-87086" y="968468"/>
          <a:ext cx="12192000" cy="18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60F182E-A7A6-396F-64DF-13E21686E0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245" r="7399"/>
          <a:stretch/>
        </p:blipFill>
        <p:spPr>
          <a:xfrm>
            <a:off x="199193" y="3105771"/>
            <a:ext cx="2753084" cy="2879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AE9D49C-3416-ACD7-ED23-350849AE19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296" r="4487"/>
          <a:stretch/>
        </p:blipFill>
        <p:spPr>
          <a:xfrm>
            <a:off x="6163802" y="3105628"/>
            <a:ext cx="2945572" cy="16043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374EB2A-B713-FAB4-8F7B-E69A986121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1537" y="3105771"/>
            <a:ext cx="3114209" cy="1480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77B72269-01FC-4080-E4C6-A62EAD4F7D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9342" y="3090366"/>
            <a:ext cx="2945572" cy="35530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15C17C7-CD4C-6A51-1A9E-EC67139507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63" y="292433"/>
            <a:ext cx="896828" cy="356802"/>
          </a:xfrm>
          <a:prstGeom prst="rect">
            <a:avLst/>
          </a:prstGeom>
        </p:spPr>
      </p:pic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FFD457C9-937C-ED85-1B30-878010B1954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5FD4D1-83C8-D666-A4D7-6169BE249C45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8106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94" y="32434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+mn-ea"/>
                <a:cs typeface="+mn-cs"/>
              </a:rPr>
              <a:t>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? What is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ea typeface="+mn-ea"/>
                <a:cs typeface="+mn-cs"/>
              </a:rPr>
              <a:t>ole of 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in software development?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omputer User Images - Free Download on Freepik">
            <a:extLst>
              <a:ext uri="{FF2B5EF4-FFF2-40B4-BE49-F238E27FC236}">
                <a16:creationId xmlns:a16="http://schemas.microsoft.com/office/drawing/2014/main" xmlns="" id="{F1687700-9CC5-B6CE-6ECC-D9CA7C54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2" y="1558914"/>
            <a:ext cx="1536981" cy="17603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48F2F36B-1E99-AE8A-F43E-E7AC0FC4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322" y="1774566"/>
            <a:ext cx="1153390" cy="17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677A04E-1A5B-C9AB-95D0-0566AE9D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89" y="1822921"/>
            <a:ext cx="1721887" cy="1568831"/>
          </a:xfrm>
          <a:prstGeom prst="rect">
            <a:avLst/>
          </a:prstGeom>
        </p:spPr>
      </p:pic>
      <p:pic>
        <p:nvPicPr>
          <p:cNvPr id="1034" name="Picture 10" descr="rdbms] DB schema 설계시 주의할 점 2가지(확장성, 정규화)">
            <a:extLst>
              <a:ext uri="{FF2B5EF4-FFF2-40B4-BE49-F238E27FC236}">
                <a16:creationId xmlns:a16="http://schemas.microsoft.com/office/drawing/2014/main" xmlns="" id="{F999DE13-A830-8B79-C9B2-CF01D5E92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206" y="1778745"/>
            <a:ext cx="1596285" cy="176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79EAD7A-4384-60F0-46A6-DF080BD40227}"/>
              </a:ext>
            </a:extLst>
          </p:cNvPr>
          <p:cNvSpPr/>
          <p:nvPr/>
        </p:nvSpPr>
        <p:spPr>
          <a:xfrm>
            <a:off x="3105295" y="5063167"/>
            <a:ext cx="2169608" cy="94624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(library)/ Angular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(framework)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6" descr="High-res browser logos - Paul Irish">
            <a:extLst>
              <a:ext uri="{FF2B5EF4-FFF2-40B4-BE49-F238E27FC236}">
                <a16:creationId xmlns:a16="http://schemas.microsoft.com/office/drawing/2014/main" xmlns="" id="{F16A099D-DB52-2064-FE86-EF5BC14EE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4" y="3341224"/>
            <a:ext cx="1775304" cy="35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A7B9674-9A4B-7B47-8FB7-09B55F1925CC}"/>
              </a:ext>
            </a:extLst>
          </p:cNvPr>
          <p:cNvSpPr/>
          <p:nvPr/>
        </p:nvSpPr>
        <p:spPr>
          <a:xfrm>
            <a:off x="3095684" y="4320492"/>
            <a:ext cx="2169607" cy="756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CSS, HTML &amp;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(languages)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484AD82-F766-6768-F28E-E46ED8922663}"/>
              </a:ext>
            </a:extLst>
          </p:cNvPr>
          <p:cNvSpPr/>
          <p:nvPr/>
        </p:nvSpPr>
        <p:spPr>
          <a:xfrm>
            <a:off x="6399586" y="5076541"/>
            <a:ext cx="2169603" cy="9328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.NET(C#) / Spring(Java) /  Laravel(PHP)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(framework)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2FADD53-5EFA-D38C-6467-DFBFF1FA22C5}"/>
              </a:ext>
            </a:extLst>
          </p:cNvPr>
          <p:cNvSpPr/>
          <p:nvPr/>
        </p:nvSpPr>
        <p:spPr>
          <a:xfrm>
            <a:off x="6399587" y="4303672"/>
            <a:ext cx="2169604" cy="756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C# / Java / PHP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(languages)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3A4A2B1E-76C2-251E-A8AC-85D89B7601FA}"/>
              </a:ext>
            </a:extLst>
          </p:cNvPr>
          <p:cNvCxnSpPr>
            <a:cxnSpLocks/>
          </p:cNvCxnSpPr>
          <p:nvPr/>
        </p:nvCxnSpPr>
        <p:spPr>
          <a:xfrm>
            <a:off x="4331614" y="3657680"/>
            <a:ext cx="8693" cy="49170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30E96D40-F143-1B2D-653B-0164871FBD8B}"/>
              </a:ext>
            </a:extLst>
          </p:cNvPr>
          <p:cNvCxnSpPr>
            <a:cxnSpLocks/>
          </p:cNvCxnSpPr>
          <p:nvPr/>
        </p:nvCxnSpPr>
        <p:spPr>
          <a:xfrm>
            <a:off x="7374832" y="3450433"/>
            <a:ext cx="0" cy="69895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61D81DA-2F1E-0F5F-01C7-33E3F7C047B3}"/>
              </a:ext>
            </a:extLst>
          </p:cNvPr>
          <p:cNvSpPr txBox="1"/>
          <p:nvPr/>
        </p:nvSpPr>
        <p:spPr>
          <a:xfrm>
            <a:off x="3255503" y="1276834"/>
            <a:ext cx="2169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UI/ Client/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Frontendend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4872F42-CF34-BB6B-B321-E56ECA862543}"/>
              </a:ext>
            </a:extLst>
          </p:cNvPr>
          <p:cNvSpPr txBox="1"/>
          <p:nvPr/>
        </p:nvSpPr>
        <p:spPr>
          <a:xfrm>
            <a:off x="5945755" y="1277898"/>
            <a:ext cx="3151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Server/ Middleware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F652020-9AF5-FCAA-1E8C-8A694A1F12B1}"/>
              </a:ext>
            </a:extLst>
          </p:cNvPr>
          <p:cNvSpPr txBox="1"/>
          <p:nvPr/>
        </p:nvSpPr>
        <p:spPr>
          <a:xfrm>
            <a:off x="9706352" y="1277898"/>
            <a:ext cx="1596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 Server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4A12F3A-2241-5E6A-8B39-7465518736DA}"/>
              </a:ext>
            </a:extLst>
          </p:cNvPr>
          <p:cNvSpPr/>
          <p:nvPr/>
        </p:nvSpPr>
        <p:spPr>
          <a:xfrm>
            <a:off x="9499529" y="5076541"/>
            <a:ext cx="2169603" cy="9328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 Server / Oracle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(RDBMS)</a:t>
            </a:r>
            <a:endParaRPr kumimoji="0" lang="en-IN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27FF63B-912F-74A8-1236-97FD1819B304}"/>
              </a:ext>
            </a:extLst>
          </p:cNvPr>
          <p:cNvSpPr/>
          <p:nvPr/>
        </p:nvSpPr>
        <p:spPr>
          <a:xfrm>
            <a:off x="9499530" y="4303672"/>
            <a:ext cx="2169604" cy="756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(languages)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B3324866-4456-C822-E7E4-D9AEE0D54F89}"/>
              </a:ext>
            </a:extLst>
          </p:cNvPr>
          <p:cNvCxnSpPr>
            <a:cxnSpLocks/>
          </p:cNvCxnSpPr>
          <p:nvPr/>
        </p:nvCxnSpPr>
        <p:spPr>
          <a:xfrm>
            <a:off x="1953837" y="2357683"/>
            <a:ext cx="155745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067D6E-27C4-C632-496A-005EF8CF335B}"/>
              </a:ext>
            </a:extLst>
          </p:cNvPr>
          <p:cNvSpPr txBox="1"/>
          <p:nvPr/>
        </p:nvSpPr>
        <p:spPr>
          <a:xfrm>
            <a:off x="2309521" y="1958737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E3F6E75D-807D-DCBF-D33F-B1B76451D8D5}"/>
              </a:ext>
            </a:extLst>
          </p:cNvPr>
          <p:cNvCxnSpPr>
            <a:cxnSpLocks/>
          </p:cNvCxnSpPr>
          <p:nvPr/>
        </p:nvCxnSpPr>
        <p:spPr>
          <a:xfrm>
            <a:off x="4911468" y="2328069"/>
            <a:ext cx="155745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643F0CB3-3DFA-A49D-9255-D6BD202D45C6}"/>
              </a:ext>
            </a:extLst>
          </p:cNvPr>
          <p:cNvCxnSpPr>
            <a:cxnSpLocks/>
          </p:cNvCxnSpPr>
          <p:nvPr/>
        </p:nvCxnSpPr>
        <p:spPr>
          <a:xfrm>
            <a:off x="8234248" y="2357683"/>
            <a:ext cx="1557459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9311CA88-67EB-6A78-CAF7-98467C6D2EFC}"/>
              </a:ext>
            </a:extLst>
          </p:cNvPr>
          <p:cNvCxnSpPr>
            <a:cxnSpLocks/>
          </p:cNvCxnSpPr>
          <p:nvPr/>
        </p:nvCxnSpPr>
        <p:spPr>
          <a:xfrm flipH="1">
            <a:off x="8160261" y="2961187"/>
            <a:ext cx="164363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E5903458-0DD9-6634-D5AC-37F3EB30D3FD}"/>
              </a:ext>
            </a:extLst>
          </p:cNvPr>
          <p:cNvCxnSpPr>
            <a:cxnSpLocks/>
          </p:cNvCxnSpPr>
          <p:nvPr/>
        </p:nvCxnSpPr>
        <p:spPr>
          <a:xfrm flipH="1">
            <a:off x="4873712" y="2965814"/>
            <a:ext cx="164363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6052D0E-52D5-38BC-CAC7-F95AFA29E8C2}"/>
              </a:ext>
            </a:extLst>
          </p:cNvPr>
          <p:cNvCxnSpPr>
            <a:cxnSpLocks/>
          </p:cNvCxnSpPr>
          <p:nvPr/>
        </p:nvCxnSpPr>
        <p:spPr>
          <a:xfrm flipH="1">
            <a:off x="1867658" y="2965814"/>
            <a:ext cx="164363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4DBC7FF4-2BCE-4AA1-6024-4C5F81AE3DBD}"/>
              </a:ext>
            </a:extLst>
          </p:cNvPr>
          <p:cNvSpPr txBox="1"/>
          <p:nvPr/>
        </p:nvSpPr>
        <p:spPr>
          <a:xfrm>
            <a:off x="2302769" y="2971892"/>
            <a:ext cx="1393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CAE9AC6-997B-E64E-3581-DB417633E8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34" y="330777"/>
            <a:ext cx="794050" cy="3159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CA6D470-6E09-79E5-4BC6-C65222D486FC}"/>
              </a:ext>
            </a:extLst>
          </p:cNvPr>
          <p:cNvCxnSpPr>
            <a:cxnSpLocks/>
          </p:cNvCxnSpPr>
          <p:nvPr/>
        </p:nvCxnSpPr>
        <p:spPr>
          <a:xfrm>
            <a:off x="10584331" y="3589888"/>
            <a:ext cx="0" cy="559495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CE71FE55-C873-B2A3-E9D5-262291AD38C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CDB2704-6F1A-7B72-D8BF-5F0B976492EE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57024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iterate over a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list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JSX? What is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map()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method?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5A82CA0-55ED-5C75-A9EE-B68ABFA1EDE8}"/>
              </a:ext>
            </a:extLst>
          </p:cNvPr>
          <p:cNvSpPr txBox="1"/>
          <p:nvPr/>
        </p:nvSpPr>
        <p:spPr>
          <a:xfrm>
            <a:off x="727168" y="1171839"/>
            <a:ext cx="4148680" cy="14773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map() method allows you to iterate over an array and modify its elements using a callback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70A15DA-3391-D91F-C695-B9321E4E1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24"/>
          <a:stretch/>
        </p:blipFill>
        <p:spPr>
          <a:xfrm>
            <a:off x="5725132" y="2686785"/>
            <a:ext cx="5864169" cy="2175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E511CF1A-137F-4000-45AC-9BAABFDC4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33" y="1171839"/>
            <a:ext cx="5864168" cy="1577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D2EE5B-3937-44C5-877C-BFBD78879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131" y="4862286"/>
            <a:ext cx="5848350" cy="6477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30B61331-2F60-C97A-4700-2D8F926FF221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801508" y="2649167"/>
            <a:ext cx="5131865" cy="9941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73AA7B6-7EDF-AB03-891B-9E1763CD7C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894E4A-6618-0F0C-4481-D6BE6AF11C2E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48477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Can a browser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read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a JSX File?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CECF52B1-8271-0B0C-0325-CE93F1788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887F8DF-5062-1E71-6895-C09DD68BE505}"/>
              </a:ext>
            </a:extLst>
          </p:cNvPr>
          <p:cNvSpPr/>
          <p:nvPr/>
        </p:nvSpPr>
        <p:spPr>
          <a:xfrm>
            <a:off x="562898" y="1144073"/>
            <a:ext cx="5533102" cy="1545339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browsers cannot directly interpret or understand JSX files.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Babel takes JSX and converts it into equivalent JavaScript code that browsers can understand.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xmlns="" id="{EB6B1685-1604-44EB-9CBE-567A6A79B7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06823" y="149293"/>
            <a:ext cx="559216" cy="559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8EB2BA-093B-D597-F735-FC676D35D1A1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242520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Transpiler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is the difference between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Compiler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&amp; </a:t>
            </a:r>
            <a:r>
              <a:rPr lang="en-US" sz="2400" b="1" dirty="0" err="1">
                <a:solidFill>
                  <a:srgbClr val="FFFF00"/>
                </a:solidFill>
                <a:ea typeface="+mn-ea"/>
                <a:cs typeface="+mn-cs"/>
              </a:rPr>
              <a:t>Transpiler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2BBD37-C4B1-6009-FF9D-3AFD38F8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641" y="1291782"/>
            <a:ext cx="5277883" cy="3003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16B2E99-5F67-C1FC-9861-53EFD06CF288}"/>
              </a:ext>
            </a:extLst>
          </p:cNvPr>
          <p:cNvSpPr txBox="1"/>
          <p:nvPr/>
        </p:nvSpPr>
        <p:spPr>
          <a:xfrm>
            <a:off x="545963" y="1419974"/>
            <a:ext cx="45213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A T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 is a tool that converts source code from one high-level programming language(JSX) to another high-level programming language(JavaScript). Example: Babel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compiler is a tool that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converts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high-level programming language(Java) into a lower-level language(machine code or bytecode).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64823D50-9D80-8B78-B8E7-D5FEEE9E40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C4DF54F5-807A-3E44-911A-0A14D05255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91726" y="13647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D1ACC1-5514-201A-8D81-E83679328999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03428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54831"/>
            <a:ext cx="10515600" cy="233195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Is it possible to use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JSX without 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3A5FBB-1B2F-D442-B443-170FB1115502}"/>
              </a:ext>
            </a:extLst>
          </p:cNvPr>
          <p:cNvSpPr txBox="1"/>
          <p:nvPr/>
        </p:nvSpPr>
        <p:spPr>
          <a:xfrm>
            <a:off x="562897" y="1344642"/>
            <a:ext cx="60399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it's possible to use JSX without React by creating your own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transpiler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like Babel.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this is not recommended since JSX is tightly integrated with React and relies on many React-specific features.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3D6CFE8E-B926-4D11-74B7-0832BDF6D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xmlns="" id="{30AC3DC1-FC95-5156-776E-BCD571314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728957" y="136472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C9ACE2F-3E46-BBCA-DE64-EAAEB0B02760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89181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31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are the main elements of it?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are the Types of React components?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Functional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How do you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pass data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between functional components 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Prop Drilling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Why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Avoid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Prop Drilling? In how many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ways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can avoid Prop Drilling?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Class Components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How to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pass data between class components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What is the role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 keyword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class components?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Q9. What are the 5 differences btw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Functional components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Class components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5: Components - Functional/ Class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C5D5486C-8878-071F-4D81-25B77A994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CF1798C-2AE4-136F-B2C5-627802E23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98" y="154920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308B09-FB8E-8B57-EB67-6F59C8EC28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99" y="1925567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D554BE-839A-1369-7AB7-DDE649E060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0" y="2705473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22D57E6-30C2-BDE8-69AD-9AC39B26A9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1" y="3029724"/>
            <a:ext cx="526291" cy="209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6AB15FF-A63B-C025-1476-55049BFF9B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1" y="3360642"/>
            <a:ext cx="526291" cy="209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55D42F9-0265-BBCA-6984-DB38F8502F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01" y="4501686"/>
            <a:ext cx="526291" cy="2093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86B101D-DFF9-46A8-FCF1-9638554A28E8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4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64693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React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Components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? What are the main elements of it?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4E890BE-2D13-9336-DA29-88F08E70B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899" y="2443159"/>
            <a:ext cx="3740479" cy="410292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C51D919-8CDD-5271-B64B-26DE307A8AF2}"/>
              </a:ext>
            </a:extLst>
          </p:cNvPr>
          <p:cNvSpPr txBox="1"/>
          <p:nvPr/>
        </p:nvSpPr>
        <p:spPr>
          <a:xfrm>
            <a:off x="562898" y="1144073"/>
            <a:ext cx="4460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React, a component is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building block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creating user interfaces.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F2FF997-BB1D-CA94-1189-1BA08C9C9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51" y="311914"/>
            <a:ext cx="794050" cy="315912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5A2C08E8-1F0D-65BD-CEA0-DADEAC0B27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63F8995-957C-3350-A1C2-BFDAC7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1419"/>
          <a:stretch/>
        </p:blipFill>
        <p:spPr>
          <a:xfrm>
            <a:off x="6096000" y="1136718"/>
            <a:ext cx="5533103" cy="8321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0B3C71E-E0AB-A5E0-36FC-E3767740F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960975"/>
            <a:ext cx="5533103" cy="5851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40C8BC5-1F33-5830-1037-19E8430BA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54" b="23697"/>
          <a:stretch/>
        </p:blipFill>
        <p:spPr>
          <a:xfrm>
            <a:off x="6096000" y="1955429"/>
            <a:ext cx="5533103" cy="2595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18209B3-AC75-3478-4670-39C203B123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901" b="677"/>
          <a:stretch/>
        </p:blipFill>
        <p:spPr>
          <a:xfrm>
            <a:off x="6096000" y="4494622"/>
            <a:ext cx="5533103" cy="1183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F6D6F40-76C8-4897-7C66-02F0A460B55F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46911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Types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of React components?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Functional Components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447817F-020B-B538-1F1B-8EECB76D76BE}"/>
              </a:ext>
            </a:extLst>
          </p:cNvPr>
          <p:cNvSpPr txBox="1"/>
          <p:nvPr/>
        </p:nvSpPr>
        <p:spPr>
          <a:xfrm>
            <a:off x="562897" y="1144073"/>
            <a:ext cx="52183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components are declared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are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stateless component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but with the help of hooks, they can now manage state also.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01BE7F-4A22-58D6-869F-E343591DD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5"/>
          <a:stretch/>
        </p:blipFill>
        <p:spPr>
          <a:xfrm>
            <a:off x="6642257" y="1136718"/>
            <a:ext cx="5393977" cy="4478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19CEAAE-E8B1-4F23-94CC-12F462F3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257" y="5721283"/>
            <a:ext cx="5292441" cy="5596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1D7E6FB3-301B-032C-894F-09A574C8F945}"/>
              </a:ext>
            </a:extLst>
          </p:cNvPr>
          <p:cNvGraphicFramePr/>
          <p:nvPr/>
        </p:nvGraphicFramePr>
        <p:xfrm>
          <a:off x="1014159" y="3375981"/>
          <a:ext cx="3783471" cy="2344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454C218-BB5C-4A76-70C7-2F089BB3F9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367" y="279830"/>
            <a:ext cx="896828" cy="356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48565A-67BE-D903-995A-E21FDEC07C8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54073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do you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pass data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between functional components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FAE55A1-CD75-2E51-A947-3C45EF09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479" y="1458460"/>
            <a:ext cx="7024267" cy="2181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F404A7F-C0F5-7782-0159-68D59A58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27" y="4039941"/>
            <a:ext cx="7053263" cy="158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0A27372-D9CF-638C-53CE-2DEE1CA2A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79" y="5627469"/>
            <a:ext cx="7096757" cy="3986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1CE49D-520C-D2BC-1528-BF4A783D7F36}"/>
              </a:ext>
            </a:extLst>
          </p:cNvPr>
          <p:cNvSpPr txBox="1"/>
          <p:nvPr/>
        </p:nvSpPr>
        <p:spPr>
          <a:xfrm>
            <a:off x="437608" y="1418578"/>
            <a:ext cx="4148680" cy="14773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 (properties)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a way to pass data from a parent component to a child component.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7911B3CF-7680-1C1F-1DBD-B7DAC3DC7782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2511948" y="2895906"/>
            <a:ext cx="5600972" cy="12991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7E0990E-9EA8-0287-17C8-B1EC6577564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425859" y="2685915"/>
            <a:ext cx="238952" cy="13540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5EC97E40-E801-C670-BC8D-975808310395}"/>
              </a:ext>
            </a:extLst>
          </p:cNvPr>
          <p:cNvCxnSpPr>
            <a:cxnSpLocks/>
          </p:cNvCxnSpPr>
          <p:nvPr/>
        </p:nvCxnSpPr>
        <p:spPr>
          <a:xfrm flipH="1">
            <a:off x="8564880" y="2651760"/>
            <a:ext cx="2026920" cy="15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D22C4713-D463-8D5B-BD5E-E9EE6DB9D2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876861" y="13647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018EE7-579B-3647-164F-1146C48C8FF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24302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Prop Drilling </a:t>
            </a:r>
            <a:r>
              <a:rPr lang="en-US" sz="2400" b="1" dirty="0">
                <a:solidFill>
                  <a:schemeClr val="bg1"/>
                </a:solidFill>
              </a:rPr>
              <a:t>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62898" y="1144073"/>
            <a:ext cx="5220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drilling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passing down 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through multiple layers of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38B30D77-CF2C-3862-8BBE-7041019CCB4A}"/>
              </a:ext>
            </a:extLst>
          </p:cNvPr>
          <p:cNvGraphicFramePr/>
          <p:nvPr/>
        </p:nvGraphicFramePr>
        <p:xfrm>
          <a:off x="1325240" y="2269923"/>
          <a:ext cx="4542536" cy="3075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B6B9375-C19D-676F-7BE2-8123284E90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122" b="11060"/>
          <a:stretch/>
        </p:blipFill>
        <p:spPr>
          <a:xfrm>
            <a:off x="7023765" y="2899007"/>
            <a:ext cx="4466212" cy="181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B1769E2-0A20-36ED-4945-5D02A9D439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3765" y="962147"/>
            <a:ext cx="4466212" cy="1880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DE4599D3-D78A-55DE-56C8-E2306F9666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3765" y="4772641"/>
            <a:ext cx="4466212" cy="1773445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xmlns="" id="{CAFB52BA-2506-AF42-2030-50D000F5A91C}"/>
              </a:ext>
            </a:extLst>
          </p:cNvPr>
          <p:cNvSpPr/>
          <p:nvPr/>
        </p:nvSpPr>
        <p:spPr>
          <a:xfrm rot="775601">
            <a:off x="9757915" y="2031370"/>
            <a:ext cx="198934" cy="9304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xmlns="" id="{386ADA44-6DAB-BD25-2E72-4C487D62EF75}"/>
              </a:ext>
            </a:extLst>
          </p:cNvPr>
          <p:cNvSpPr/>
          <p:nvPr/>
        </p:nvSpPr>
        <p:spPr>
          <a:xfrm rot="775601">
            <a:off x="10159954" y="3896176"/>
            <a:ext cx="198934" cy="9304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386B8B-1365-38F3-9481-35A4AFC25A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61" y="291469"/>
            <a:ext cx="896828" cy="356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97701F-235F-A385-4B04-1E8500E3FDC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20657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Why to </a:t>
            </a:r>
            <a:r>
              <a:rPr lang="en-US" sz="2400" b="1" dirty="0">
                <a:solidFill>
                  <a:srgbClr val="FFFF00"/>
                </a:solidFill>
              </a:rPr>
              <a:t>Avoid</a:t>
            </a:r>
            <a:r>
              <a:rPr lang="en-US" sz="2400" b="1" dirty="0">
                <a:solidFill>
                  <a:schemeClr val="bg1"/>
                </a:solidFill>
              </a:rPr>
              <a:t> Prop Drilling? In how many </a:t>
            </a:r>
            <a:r>
              <a:rPr lang="en-US" sz="2400" b="1" dirty="0">
                <a:solidFill>
                  <a:srgbClr val="FFFF00"/>
                </a:solidFill>
              </a:rPr>
              <a:t>ways</a:t>
            </a:r>
            <a:r>
              <a:rPr lang="en-US" sz="2400" b="1" dirty="0">
                <a:solidFill>
                  <a:schemeClr val="bg1"/>
                </a:solidFill>
              </a:rPr>
              <a:t> can avoid Prop Drilling?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AB138F90-4D62-B2C2-CAA4-A8EF03F489D5}"/>
              </a:ext>
            </a:extLst>
          </p:cNvPr>
          <p:cNvSpPr/>
          <p:nvPr/>
        </p:nvSpPr>
        <p:spPr>
          <a:xfrm>
            <a:off x="1956200" y="1795247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98F22AE-3001-B42B-C487-8A0ABFBB651C}"/>
              </a:ext>
            </a:extLst>
          </p:cNvPr>
          <p:cNvSpPr/>
          <p:nvPr/>
        </p:nvSpPr>
        <p:spPr>
          <a:xfrm>
            <a:off x="635400" y="288744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89FF3E9-57F5-DF97-4FAD-D5BE6FAE4761}"/>
              </a:ext>
            </a:extLst>
          </p:cNvPr>
          <p:cNvSpPr/>
          <p:nvPr/>
        </p:nvSpPr>
        <p:spPr>
          <a:xfrm>
            <a:off x="3277000" y="288744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2EBEB365-F5CC-CE5D-AA95-D14D58F6189E}"/>
              </a:ext>
            </a:extLst>
          </p:cNvPr>
          <p:cNvSpPr/>
          <p:nvPr/>
        </p:nvSpPr>
        <p:spPr>
          <a:xfrm>
            <a:off x="1956200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5E69E5E7-90C6-BECC-C624-E1FAA2E73B0E}"/>
              </a:ext>
            </a:extLst>
          </p:cNvPr>
          <p:cNvSpPr/>
          <p:nvPr/>
        </p:nvSpPr>
        <p:spPr>
          <a:xfrm>
            <a:off x="4597800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D1BAF279-05D5-CCA3-3801-E5892BDD8C78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1295800" y="2366747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F7A37E7-E514-D797-B649-25184FA45E2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616600" y="2366747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F42062B6-1EDD-CA5D-6816-9A93EF60ACC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616600" y="3458947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EA090D7E-A5A6-495C-F0B8-B5A7CEF1A3D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937400" y="3458947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AD932C6-F637-A50C-9D80-C742B308F6EC}"/>
              </a:ext>
            </a:extLst>
          </p:cNvPr>
          <p:cNvSpPr txBox="1"/>
          <p:nvPr/>
        </p:nvSpPr>
        <p:spPr>
          <a:xfrm>
            <a:off x="3289700" y="2315947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936F0F8-20A0-DB75-7F16-17FE0E1842BF}"/>
              </a:ext>
            </a:extLst>
          </p:cNvPr>
          <p:cNvSpPr txBox="1"/>
          <p:nvPr/>
        </p:nvSpPr>
        <p:spPr>
          <a:xfrm>
            <a:off x="4594625" y="3546505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474D89A-8477-B5C8-C471-7A26F7D28CAE}"/>
              </a:ext>
            </a:extLst>
          </p:cNvPr>
          <p:cNvSpPr txBox="1"/>
          <p:nvPr/>
        </p:nvSpPr>
        <p:spPr>
          <a:xfrm>
            <a:off x="2638825" y="3546505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8627E9D-EDD8-373C-B319-B93517E44CFC}"/>
              </a:ext>
            </a:extLst>
          </p:cNvPr>
          <p:cNvSpPr txBox="1"/>
          <p:nvPr/>
        </p:nvSpPr>
        <p:spPr>
          <a:xfrm>
            <a:off x="1143400" y="2313781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D887F3E-4D17-E938-F71E-5C8B11B2BDAD}"/>
              </a:ext>
            </a:extLst>
          </p:cNvPr>
          <p:cNvSpPr/>
          <p:nvPr/>
        </p:nvSpPr>
        <p:spPr>
          <a:xfrm>
            <a:off x="7586662" y="1673227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7CBBE88B-51E0-8FDA-85B9-4DEB9729F4CF}"/>
              </a:ext>
            </a:extLst>
          </p:cNvPr>
          <p:cNvSpPr/>
          <p:nvPr/>
        </p:nvSpPr>
        <p:spPr>
          <a:xfrm>
            <a:off x="6933802" y="286976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A76E6896-F5AA-18B5-5127-65EDB710975C}"/>
              </a:ext>
            </a:extLst>
          </p:cNvPr>
          <p:cNvSpPr/>
          <p:nvPr/>
        </p:nvSpPr>
        <p:spPr>
          <a:xfrm>
            <a:off x="8419702" y="2869767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7DD3F432-BBDD-6292-EE9F-757A26EA9908}"/>
              </a:ext>
            </a:extLst>
          </p:cNvPr>
          <p:cNvSpPr/>
          <p:nvPr/>
        </p:nvSpPr>
        <p:spPr>
          <a:xfrm>
            <a:off x="8480818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0E89F8EA-F0E6-7726-953B-82BB18733AD0}"/>
              </a:ext>
            </a:extLst>
          </p:cNvPr>
          <p:cNvSpPr/>
          <p:nvPr/>
        </p:nvSpPr>
        <p:spPr>
          <a:xfrm>
            <a:off x="10124674" y="4201587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77B3DD4-D860-A9D3-95A8-0B9274B619BC}"/>
              </a:ext>
            </a:extLst>
          </p:cNvPr>
          <p:cNvCxnSpPr>
            <a:cxnSpLocks/>
            <a:stCxn id="48" idx="3"/>
            <a:endCxn id="37" idx="0"/>
          </p:cNvCxnSpPr>
          <p:nvPr/>
        </p:nvCxnSpPr>
        <p:spPr>
          <a:xfrm flipH="1">
            <a:off x="9141218" y="2301444"/>
            <a:ext cx="1626394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0771D2B9-E7A7-9BF1-3DC6-9A5A444E4EAD}"/>
              </a:ext>
            </a:extLst>
          </p:cNvPr>
          <p:cNvCxnSpPr>
            <a:cxnSpLocks/>
            <a:stCxn id="48" idx="3"/>
            <a:endCxn id="38" idx="0"/>
          </p:cNvCxnSpPr>
          <p:nvPr/>
        </p:nvCxnSpPr>
        <p:spPr>
          <a:xfrm>
            <a:off x="10767612" y="2301444"/>
            <a:ext cx="17462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ylinder 47">
            <a:extLst>
              <a:ext uri="{FF2B5EF4-FFF2-40B4-BE49-F238E27FC236}">
                <a16:creationId xmlns:a16="http://schemas.microsoft.com/office/drawing/2014/main" xmlns="" id="{C4F30ED2-0DFF-61D9-BC7C-68E904036E1E}"/>
              </a:ext>
            </a:extLst>
          </p:cNvPr>
          <p:cNvSpPr/>
          <p:nvPr/>
        </p:nvSpPr>
        <p:spPr>
          <a:xfrm>
            <a:off x="10375499" y="1558804"/>
            <a:ext cx="784225" cy="74264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CD5868F6-4525-6B70-3922-14176C1EF2B6}"/>
              </a:ext>
            </a:extLst>
          </p:cNvPr>
          <p:cNvCxnSpPr>
            <a:cxnSpLocks/>
            <a:stCxn id="48" idx="3"/>
            <a:endCxn id="36" idx="0"/>
          </p:cNvCxnSpPr>
          <p:nvPr/>
        </p:nvCxnSpPr>
        <p:spPr>
          <a:xfrm flipH="1">
            <a:off x="9080102" y="2301444"/>
            <a:ext cx="16875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14D2BA10-00F2-81F1-1851-C0E3059FF768}"/>
              </a:ext>
            </a:extLst>
          </p:cNvPr>
          <p:cNvCxnSpPr>
            <a:cxnSpLocks/>
            <a:stCxn id="48" idx="3"/>
            <a:endCxn id="35" idx="0"/>
          </p:cNvCxnSpPr>
          <p:nvPr/>
        </p:nvCxnSpPr>
        <p:spPr>
          <a:xfrm flipH="1">
            <a:off x="7594202" y="2301444"/>
            <a:ext cx="31734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58BE54BF-5013-23DB-71BB-4B7C2FA8F33A}"/>
              </a:ext>
            </a:extLst>
          </p:cNvPr>
          <p:cNvCxnSpPr>
            <a:cxnSpLocks/>
            <a:stCxn id="34" idx="3"/>
            <a:endCxn id="48" idx="2"/>
          </p:cNvCxnSpPr>
          <p:nvPr/>
        </p:nvCxnSpPr>
        <p:spPr>
          <a:xfrm flipV="1">
            <a:off x="8907462" y="1930124"/>
            <a:ext cx="1468037" cy="28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1B63D19-49FE-7090-3C44-16C5F9AE750C}"/>
              </a:ext>
            </a:extLst>
          </p:cNvPr>
          <p:cNvSpPr txBox="1"/>
          <p:nvPr/>
        </p:nvSpPr>
        <p:spPr>
          <a:xfrm>
            <a:off x="1618063" y="5034321"/>
            <a:ext cx="207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512B5CD9-9E28-91D0-2385-D133AAFBEC6C}"/>
              </a:ext>
            </a:extLst>
          </p:cNvPr>
          <p:cNvSpPr txBox="1"/>
          <p:nvPr/>
        </p:nvSpPr>
        <p:spPr>
          <a:xfrm>
            <a:off x="8464552" y="5034321"/>
            <a:ext cx="26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9C9B08D1-02BA-EFF4-85FF-6BFD2F4D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473" y="291469"/>
            <a:ext cx="896828" cy="356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593714-6A47-6C8F-4836-E7A5E371887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39974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6E9331D8-03F6-044E-D65A-9FDCA0606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AB17CAA-F0B0-DC05-3A4D-27A065E4C9B0}"/>
              </a:ext>
            </a:extLst>
          </p:cNvPr>
          <p:cNvSpPr txBox="1">
            <a:spLocks/>
          </p:cNvSpPr>
          <p:nvPr/>
        </p:nvSpPr>
        <p:spPr>
          <a:xfrm>
            <a:off x="355694" y="324344"/>
            <a:ext cx="1051560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 What is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Role of React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software development?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DC21663-65D9-3621-9BA2-9BF01EBBE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334" y="310681"/>
            <a:ext cx="794050" cy="31591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xmlns="" id="{7861C80E-07B8-3016-545D-69930CAE0921}"/>
              </a:ext>
            </a:extLst>
          </p:cNvPr>
          <p:cNvSpPr txBox="1">
            <a:spLocks/>
          </p:cNvSpPr>
          <p:nvPr/>
        </p:nvSpPr>
        <p:spPr>
          <a:xfrm>
            <a:off x="355694" y="1253331"/>
            <a:ext cx="10515600" cy="2175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Main Point about React: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an open source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is used for building user interfaces(UI).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simplifies the creation of SPA by using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reusable components.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2409926-3ADE-0EB0-88F1-38715D2782DC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6878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Why to </a:t>
            </a:r>
            <a:r>
              <a:rPr lang="en-US" sz="2400" b="1" dirty="0">
                <a:solidFill>
                  <a:srgbClr val="FFFF00"/>
                </a:solidFill>
              </a:rPr>
              <a:t>Avoid</a:t>
            </a:r>
            <a:r>
              <a:rPr lang="en-US" sz="2400" b="1" dirty="0">
                <a:solidFill>
                  <a:schemeClr val="bg1"/>
                </a:solidFill>
              </a:rPr>
              <a:t> Prop Drilling? In how many </a:t>
            </a:r>
            <a:r>
              <a:rPr lang="en-US" sz="2400" b="1" dirty="0">
                <a:solidFill>
                  <a:srgbClr val="FFFF00"/>
                </a:solidFill>
              </a:rPr>
              <a:t>ways</a:t>
            </a:r>
            <a:r>
              <a:rPr lang="en-US" sz="2400" b="1" dirty="0">
                <a:solidFill>
                  <a:schemeClr val="bg1"/>
                </a:solidFill>
              </a:rPr>
              <a:t> can avoid Prop Drilling?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AB2CDB-1912-FDC5-82F1-F47BFCE41A0A}"/>
              </a:ext>
            </a:extLst>
          </p:cNvPr>
          <p:cNvSpPr txBox="1"/>
          <p:nvPr/>
        </p:nvSpPr>
        <p:spPr>
          <a:xfrm>
            <a:off x="562897" y="1144073"/>
            <a:ext cx="445360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to avoid Prop Drilling: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Maintenance: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 drilling can make code harder to maintain as changes in data flow require updates across multiple components.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Complexity: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increases code complexity and reduces code readability.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Debugging: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Debugging becomes challenging when props need to be traced through numerous components.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5CCFA2-3D71-CCE3-AE10-E2458E49B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473" y="291469"/>
            <a:ext cx="896828" cy="35680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1E5F7BD4-BC59-2940-564C-CD971B6483B1}"/>
              </a:ext>
            </a:extLst>
          </p:cNvPr>
          <p:cNvGraphicFramePr/>
          <p:nvPr/>
        </p:nvGraphicFramePr>
        <p:xfrm>
          <a:off x="6535133" y="293174"/>
          <a:ext cx="4279204" cy="5626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D8266A-D6E8-5074-1090-51D8FEFAC87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35783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Class Components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React?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6C8947-D21E-4C23-58DD-E8C106E88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58" y="287066"/>
            <a:ext cx="896828" cy="356802"/>
          </a:xfrm>
          <a:prstGeom prst="rect">
            <a:avLst/>
          </a:prstGeom>
        </p:spPr>
      </p:pic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24FA5B91-AA04-2C2D-73A4-42E46AF616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A52D91F-6BC7-4CE7-E64F-20DCBA6CE4F9}"/>
              </a:ext>
            </a:extLst>
          </p:cNvPr>
          <p:cNvSpPr txBox="1"/>
          <p:nvPr/>
        </p:nvSpPr>
        <p:spPr>
          <a:xfrm>
            <a:off x="388725" y="1253159"/>
            <a:ext cx="56201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components are defined using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 classes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They are stateful components by using the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lifecycle methods.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render method in a class component is responsible for returning JSX.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xmlns="" id="{81F57BF7-FBD0-B9AE-D971-B4F9DD775034}"/>
              </a:ext>
            </a:extLst>
          </p:cNvPr>
          <p:cNvGraphicFramePr/>
          <p:nvPr/>
        </p:nvGraphicFramePr>
        <p:xfrm>
          <a:off x="1014159" y="3705483"/>
          <a:ext cx="3783471" cy="2344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DC71D6F-C175-CE71-671F-015DB209604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343"/>
          <a:stretch/>
        </p:blipFill>
        <p:spPr>
          <a:xfrm>
            <a:off x="6629197" y="1253159"/>
            <a:ext cx="5172347" cy="3260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4C548DB-622F-1DAA-AEBC-83C164E4A1A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84683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How to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pass data between class components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in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8589EB9-A565-EB4A-2AE6-004464D9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1" y="2295957"/>
            <a:ext cx="5686385" cy="3643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7421825-3896-35CD-9145-B9645D3DE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38"/>
          <a:stretch/>
        </p:blipFill>
        <p:spPr>
          <a:xfrm>
            <a:off x="6722596" y="2288602"/>
            <a:ext cx="5188356" cy="3120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5C4552B-C1C9-EE60-3AD5-9A6729427E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37" b="9389"/>
          <a:stretch/>
        </p:blipFill>
        <p:spPr>
          <a:xfrm>
            <a:off x="6722596" y="5408632"/>
            <a:ext cx="3355597" cy="69038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C34F483-CB99-D7C0-74CE-1649ECF3F6B0}"/>
              </a:ext>
            </a:extLst>
          </p:cNvPr>
          <p:cNvSpPr txBox="1"/>
          <p:nvPr/>
        </p:nvSpPr>
        <p:spPr>
          <a:xfrm>
            <a:off x="529311" y="1138714"/>
            <a:ext cx="611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this.props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can be used in child component to access properties/ data passed from parent component.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64A97FA-4363-2ED8-758A-F112DA08CCDD}"/>
              </a:ext>
            </a:extLst>
          </p:cNvPr>
          <p:cNvCxnSpPr>
            <a:cxnSpLocks/>
          </p:cNvCxnSpPr>
          <p:nvPr/>
        </p:nvCxnSpPr>
        <p:spPr>
          <a:xfrm flipV="1">
            <a:off x="4037610" y="3781057"/>
            <a:ext cx="6198920" cy="3681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1C8F3F-E4D2-4231-398C-50AA8C8B637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503890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289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is the role of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this keyword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in class components?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525EC568-8DC0-6238-8856-DAA46A83A7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8589EB9-A565-EB4A-2AE6-004464D9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1" y="1994370"/>
            <a:ext cx="5686385" cy="36437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7421825-3896-35CD-9145-B9645D3DE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38"/>
          <a:stretch/>
        </p:blipFill>
        <p:spPr>
          <a:xfrm>
            <a:off x="6722596" y="1987015"/>
            <a:ext cx="5188356" cy="31200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5C4552B-C1C9-EE60-3AD5-9A6729427E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37" b="9389"/>
          <a:stretch/>
        </p:blipFill>
        <p:spPr>
          <a:xfrm>
            <a:off x="6722596" y="5107045"/>
            <a:ext cx="3355597" cy="69038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C34F483-CB99-D7C0-74CE-1649ECF3F6B0}"/>
              </a:ext>
            </a:extLst>
          </p:cNvPr>
          <p:cNvSpPr txBox="1"/>
          <p:nvPr/>
        </p:nvSpPr>
        <p:spPr>
          <a:xfrm>
            <a:off x="388725" y="1158159"/>
            <a:ext cx="6114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keyword is used to refer to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instance of the class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64A97FA-4363-2ED8-758A-F112DA08CCDD}"/>
              </a:ext>
            </a:extLst>
          </p:cNvPr>
          <p:cNvCxnSpPr>
            <a:cxnSpLocks/>
          </p:cNvCxnSpPr>
          <p:nvPr/>
        </p:nvCxnSpPr>
        <p:spPr>
          <a:xfrm flipV="1">
            <a:off x="4037610" y="3429000"/>
            <a:ext cx="6555180" cy="41860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1FA739-EC8C-02C0-9B02-13BA4191C757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29607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96" y="311914"/>
            <a:ext cx="10848191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What are the 5 differences btw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Functional components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Class components?</a:t>
            </a:r>
            <a:endParaRPr lang="en-IN" sz="2400" dirty="0">
              <a:solidFill>
                <a:srgbClr val="FFFF00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ED28BFBA-5310-F025-9B98-1551EBF942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4446" y="1317819"/>
          <a:ext cx="9621938" cy="513598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932344">
                  <a:extLst>
                    <a:ext uri="{9D8B030D-6E8A-4147-A177-3AD203B41FA5}">
                      <a16:colId xmlns:a16="http://schemas.microsoft.com/office/drawing/2014/main" xmlns="" val="312534454"/>
                    </a:ext>
                  </a:extLst>
                </a:gridCol>
                <a:gridCol w="4689594">
                  <a:extLst>
                    <a:ext uri="{9D8B030D-6E8A-4147-A177-3AD203B41FA5}">
                      <a16:colId xmlns:a16="http://schemas.microsoft.com/office/drawing/2014/main" xmlns="" val="3786215524"/>
                    </a:ext>
                  </a:extLst>
                </a:gridCol>
              </a:tblGrid>
              <a:tr h="763229"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Functional Component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Class Component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33934505"/>
                  </a:ext>
                </a:extLst>
              </a:tr>
              <a:tr h="706555">
                <a:tc>
                  <a:txBody>
                    <a:bodyPr/>
                    <a:lstStyle/>
                    <a:p>
                      <a:r>
                        <a:rPr lang="en-IN" sz="1800" b="1" dirty="0"/>
                        <a:t>1. Syntax:</a:t>
                      </a:r>
                      <a:r>
                        <a:rPr lang="en-IN" sz="1800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Defined as a JS function.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Defined as a JS(ES6) class.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474462777"/>
                  </a:ext>
                </a:extLst>
              </a:tr>
              <a:tr h="737033">
                <a:tc>
                  <a:txBody>
                    <a:bodyPr/>
                    <a:lstStyle/>
                    <a:p>
                      <a:r>
                        <a:rPr lang="en-IN" sz="1800" b="1" dirty="0"/>
                        <a:t>2.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Originally stateless but can now maintain state using hooks.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manage local state with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this.state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49167246"/>
                  </a:ext>
                </a:extLst>
              </a:tr>
              <a:tr h="684721">
                <a:tc>
                  <a:txBody>
                    <a:bodyPr/>
                    <a:lstStyle/>
                    <a:p>
                      <a:r>
                        <a:rPr lang="en-IN" sz="1800" b="1" dirty="0"/>
                        <a:t>3. L</a:t>
                      </a:r>
                      <a:r>
                        <a:rPr 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ifecycle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methods: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Yes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040826760"/>
                  </a:ext>
                </a:extLst>
              </a:tr>
              <a:tr h="710724">
                <a:tc>
                  <a:txBody>
                    <a:bodyPr/>
                    <a:lstStyle/>
                    <a:p>
                      <a:r>
                        <a:rPr lang="en-IN" sz="1800" b="1" dirty="0"/>
                        <a:t>4. Readability: </a:t>
                      </a:r>
                      <a:r>
                        <a:rPr lang="en-IN" sz="1800" dirty="0"/>
                        <a:t>more readable &amp; concise.</a:t>
                      </a:r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Verbose(complex).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546381452"/>
                  </a:ext>
                </a:extLst>
              </a:tr>
              <a:tr h="753056">
                <a:tc>
                  <a:txBody>
                    <a:bodyPr/>
                    <a:lstStyle/>
                    <a:p>
                      <a:r>
                        <a:rPr lang="en-IN" sz="1800" b="1" dirty="0"/>
                        <a:t>5. this keyword:</a:t>
                      </a:r>
                      <a:r>
                        <a:rPr lang="en-IN" sz="1800" dirty="0"/>
                        <a:t> </a:t>
                      </a:r>
                      <a:r>
                        <a:rPr lang="en-US" sz="1800" dirty="0"/>
                        <a:t>No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 (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</a:t>
                      </a:r>
                      <a:r>
                        <a:rPr lang="en-US" dirty="0"/>
                        <a:t>props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using </a:t>
                      </a:r>
                      <a:r>
                        <a:rPr lang="en-US" dirty="0" err="1"/>
                        <a:t>this.props</a:t>
                      </a:r>
                      <a:r>
                        <a:rPr lang="en-US" sz="1800" dirty="0"/>
                        <a:t>)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787248977"/>
                  </a:ext>
                </a:extLst>
              </a:tr>
              <a:tr h="753056">
                <a:tc>
                  <a:txBody>
                    <a:bodyPr/>
                    <a:lstStyle/>
                    <a:p>
                      <a:r>
                        <a:rPr lang="en-US" sz="1800" b="1" dirty="0"/>
                        <a:t>6. </a:t>
                      </a:r>
                      <a:r>
                        <a:rPr lang="en-US" sz="1800" dirty="0"/>
                        <a:t>Do not have render method.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Have </a:t>
                      </a:r>
                      <a:r>
                        <a:rPr lang="en-US" sz="1800" b="1" dirty="0"/>
                        <a:t>render</a:t>
                      </a:r>
                      <a:r>
                        <a:rPr lang="en-US" sz="1800" dirty="0"/>
                        <a:t> method.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562046378"/>
                  </a:ext>
                </a:extLst>
              </a:tr>
            </a:tbl>
          </a:graphicData>
        </a:graphic>
      </p:graphicFrame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A39C45-BBF7-36E1-D7E9-D2624F228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384" y="284977"/>
            <a:ext cx="896828" cy="356802"/>
          </a:xfrm>
          <a:prstGeom prst="rect">
            <a:avLst/>
          </a:prstGeom>
        </p:spPr>
      </p:pic>
      <p:pic>
        <p:nvPicPr>
          <p:cNvPr id="6" name="Graphic 5" descr="Trophy with solid fill">
            <a:extLst>
              <a:ext uri="{FF2B5EF4-FFF2-40B4-BE49-F238E27FC236}">
                <a16:creationId xmlns:a16="http://schemas.microsoft.com/office/drawing/2014/main" xmlns="" id="{DF75B8CB-880D-D244-B10B-7CD188A71C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666723" y="4330181"/>
            <a:ext cx="408844" cy="405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B9F086-96AE-59EA-7854-F16D1203DD2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87381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Routing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Router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How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Implement Routing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are the roles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&lt;Routes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&gt; &amp;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&lt;Route&gt;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component 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Route Parameters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Switch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Component 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is the role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exact prop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React Routing?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6: Routing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D6F484BF-C251-9A14-F643-2FCAF91BA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025B1C5-1314-F94D-955A-3D413F35C5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8" y="1510221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2A517C9-7CF2-2D2E-7D07-8EFFF6F286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8" y="2340039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BFFD13B-CA80-6CF8-2392-5C824CA594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88" y="1925130"/>
            <a:ext cx="526291" cy="209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9EDD1EE-ED91-B61B-7695-CC79AD0B3893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877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Routing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Router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5" name="Screen Recording 6">
            <a:hlinkClick r:id="" action="ppaction://media"/>
            <a:extLst>
              <a:ext uri="{FF2B5EF4-FFF2-40B4-BE49-F238E27FC236}">
                <a16:creationId xmlns:a16="http://schemas.microsoft.com/office/drawing/2014/main" xmlns="" id="{9EC1B4C2-9BE5-6D34-5C6A-0DFE481D9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17489" y="1324019"/>
            <a:ext cx="4161008" cy="42099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525CAA4-2DBB-5A09-D16A-A7F28D8651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86" y="271024"/>
            <a:ext cx="896828" cy="35680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EAD4E4C6-7AF6-F6FC-114C-9D9FE594B72D}"/>
              </a:ext>
            </a:extLst>
          </p:cNvPr>
          <p:cNvGraphicFramePr/>
          <p:nvPr/>
        </p:nvGraphicFramePr>
        <p:xfrm>
          <a:off x="562897" y="641599"/>
          <a:ext cx="5685503" cy="359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8404D53-9EC9-69F2-A48C-01EBBD552D4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45479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Routing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AAD51B1-91FB-1487-4314-9D558912C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804"/>
          <a:stretch/>
        </p:blipFill>
        <p:spPr>
          <a:xfrm>
            <a:off x="681102" y="2296727"/>
            <a:ext cx="5414897" cy="1783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489A716-A4B2-0E52-1641-8D05FFB8E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2" y="4401678"/>
            <a:ext cx="5238529" cy="23198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40C25C6-92FC-7E30-5497-CB42894C5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2" y="1103183"/>
            <a:ext cx="4325182" cy="3190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3C3D76-EC26-8636-B9F0-541B43EA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37" b="1118"/>
          <a:stretch/>
        </p:blipFill>
        <p:spPr>
          <a:xfrm>
            <a:off x="681103" y="4079907"/>
            <a:ext cx="5414897" cy="2641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873C59A3-3346-080F-11A4-34FF92B6ADA4}"/>
              </a:ext>
            </a:extLst>
          </p:cNvPr>
          <p:cNvSpPr/>
          <p:nvPr/>
        </p:nvSpPr>
        <p:spPr>
          <a:xfrm>
            <a:off x="5930900" y="5397500"/>
            <a:ext cx="723900" cy="3573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143C0E9-14DF-5CD6-E060-7D7A5C8CD2E6}"/>
              </a:ext>
            </a:extLst>
          </p:cNvPr>
          <p:cNvSpPr txBox="1"/>
          <p:nvPr/>
        </p:nvSpPr>
        <p:spPr>
          <a:xfrm>
            <a:off x="552450" y="1134299"/>
            <a:ext cx="396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Command to install router: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9A5833B-4CA2-8397-39CE-BB1E09506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02" y="1543907"/>
            <a:ext cx="3229426" cy="447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71D1B6-BF5E-AB72-0166-19E7A309A71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687670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How to </a:t>
            </a:r>
            <a:r>
              <a:rPr lang="en-US" sz="2400" b="1" dirty="0">
                <a:solidFill>
                  <a:srgbClr val="FFFF00"/>
                </a:solidFill>
              </a:rPr>
              <a:t>Implement Routing</a:t>
            </a:r>
            <a:r>
              <a:rPr lang="en-US" sz="2400" b="1" dirty="0">
                <a:solidFill>
                  <a:schemeClr val="bg1"/>
                </a:solidFill>
              </a:rPr>
              <a:t>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5D920EA1-8C9E-F91F-45D6-16AD8A718881}"/>
              </a:ext>
            </a:extLst>
          </p:cNvPr>
          <p:cNvGraphicFramePr/>
          <p:nvPr/>
        </p:nvGraphicFramePr>
        <p:xfrm>
          <a:off x="562897" y="1577209"/>
          <a:ext cx="4766365" cy="3236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9CEFE95-B746-D860-36C5-9F3E61021ADA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145568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roles of </a:t>
            </a:r>
            <a:r>
              <a:rPr lang="en-US" sz="2400" b="1" dirty="0">
                <a:solidFill>
                  <a:srgbClr val="FFFF00"/>
                </a:solidFill>
              </a:rPr>
              <a:t>&lt;Routes&gt; </a:t>
            </a:r>
            <a:r>
              <a:rPr lang="en-US" sz="2400" b="1" dirty="0">
                <a:solidFill>
                  <a:schemeClr val="bg1"/>
                </a:solidFill>
              </a:rPr>
              <a:t>&amp; </a:t>
            </a:r>
            <a:r>
              <a:rPr lang="en-US" sz="2400" b="1" dirty="0">
                <a:solidFill>
                  <a:srgbClr val="FFFF00"/>
                </a:solidFill>
              </a:rPr>
              <a:t>&lt;Route&gt; </a:t>
            </a:r>
            <a:r>
              <a:rPr lang="en-US" sz="2400" b="1" dirty="0">
                <a:solidFill>
                  <a:schemeClr val="bg1"/>
                </a:solidFill>
              </a:rPr>
              <a:t>component 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034C37-74DE-03BF-E579-568D2B10C8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1" b="36675"/>
          <a:stretch/>
        </p:blipFill>
        <p:spPr>
          <a:xfrm>
            <a:off x="6193389" y="1772987"/>
            <a:ext cx="5559201" cy="1656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FBB188B-154F-E2C2-57FB-5855429CF006}"/>
              </a:ext>
            </a:extLst>
          </p:cNvPr>
          <p:cNvSpPr txBox="1"/>
          <p:nvPr/>
        </p:nvSpPr>
        <p:spPr>
          <a:xfrm>
            <a:off x="562897" y="1244349"/>
            <a:ext cx="46319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&lt;Routes&gt; component is used as the root container for declaring your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collection of routes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US" sz="1800" b="0" i="0" u="none" strike="noStrike" kern="1200" cap="none" spc="0" normalizeH="0" baseline="0" noProof="0" dirty="0">
              <a:ln/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/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&lt;Route&gt; component is used to define a route and specify the component that should render when the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matches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in this code if user enter “websitename.com/about” in </a:t>
            </a:r>
            <a:r>
              <a:rPr kumimoji="0" lang="en-US" sz="1800" b="0" i="0" u="none" strike="noStrike" kern="1200" cap="none" spc="0" normalizeH="0" baseline="0" noProof="0" dirty="0" err="1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then matching “About” component will be rendered.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53F49EA-3ED0-C7F7-90B7-DDA413068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796"/>
          <a:stretch/>
        </p:blipFill>
        <p:spPr>
          <a:xfrm>
            <a:off x="6193390" y="1244349"/>
            <a:ext cx="5559200" cy="555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20F6302-607B-F737-89F5-9F08A6057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3" y="285410"/>
            <a:ext cx="896828" cy="3568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8CB68D-0715-E532-7D0F-5BF24D419D0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51529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Key Features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F0A7D3BF-3FFB-BFC2-DC88-845DBD5AADCD}"/>
              </a:ext>
            </a:extLst>
          </p:cNvPr>
          <p:cNvGraphicFramePr/>
          <p:nvPr/>
        </p:nvGraphicFramePr>
        <p:xfrm>
          <a:off x="-1420612" y="1144073"/>
          <a:ext cx="10929770" cy="5360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C644CC-3046-F571-554C-C84F52FC6E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6" y="311914"/>
            <a:ext cx="794050" cy="315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BAB90EF-B636-1523-AAA5-E15EC8D5F0A4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07578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Route Parameters</a:t>
            </a:r>
            <a:r>
              <a:rPr lang="en-US" sz="2400" b="1" dirty="0">
                <a:solidFill>
                  <a:schemeClr val="bg1"/>
                </a:solidFill>
              </a:rPr>
              <a:t> 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FBB188B-154F-E2C2-57FB-5855429CF006}"/>
              </a:ext>
            </a:extLst>
          </p:cNvPr>
          <p:cNvSpPr txBox="1"/>
          <p:nvPr/>
        </p:nvSpPr>
        <p:spPr>
          <a:xfrm>
            <a:off x="562897" y="1344598"/>
            <a:ext cx="42608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Route parameters in React Router are a way to pass dynamic values(data) to the component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 part of the URL path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DC440A5-9218-577A-CF03-2BCDC776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366" y="1344598"/>
            <a:ext cx="6487937" cy="931071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16BBDA86-F683-4461-23A0-43F447E889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51665" y="19026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C90796F-8C37-9EAB-47BC-6895C5A2E58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25696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Switch </a:t>
            </a:r>
            <a:r>
              <a:rPr lang="en-US" sz="2400" b="1" dirty="0">
                <a:solidFill>
                  <a:schemeClr val="bg1"/>
                </a:solidFill>
              </a:rPr>
              <a:t>Component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FBB188B-154F-E2C2-57FB-5855429CF006}"/>
              </a:ext>
            </a:extLst>
          </p:cNvPr>
          <p:cNvSpPr txBox="1"/>
          <p:nvPr/>
        </p:nvSpPr>
        <p:spPr>
          <a:xfrm>
            <a:off x="562897" y="1244349"/>
            <a:ext cx="46319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Switch component ensures that only the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matching &lt;Route&gt; is rendered 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rest are ignored.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Switch is commonly used to handle 404 or "not found" routes.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9193BA4-9AAA-D752-A697-A4C68385A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448" y="1244349"/>
            <a:ext cx="6006096" cy="1862780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AC1D3528-CE2F-6F19-23D6-2AECA45ED3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70865" y="136472"/>
            <a:ext cx="559216" cy="559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2306C63-4A27-5846-D71B-B04F7C2E7B9E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49764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exact prop </a:t>
            </a:r>
            <a:r>
              <a:rPr lang="en-US" sz="2400" b="1" dirty="0">
                <a:solidFill>
                  <a:schemeClr val="bg1"/>
                </a:solidFill>
              </a:rPr>
              <a:t>in React Routing?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FBB188B-154F-E2C2-57FB-5855429CF006}"/>
              </a:ext>
            </a:extLst>
          </p:cNvPr>
          <p:cNvSpPr txBox="1"/>
          <p:nvPr/>
        </p:nvSpPr>
        <p:spPr>
          <a:xfrm>
            <a:off x="562897" y="1244349"/>
            <a:ext cx="3505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exact prop is used with the &lt;Route&gt; component to </a:t>
            </a:r>
            <a:r>
              <a:rPr kumimoji="0" lang="en-US" sz="1800" b="1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match exactly</a:t>
            </a:r>
            <a:r>
              <a:rPr kumimoji="0" lang="en-US" sz="1800" b="0" i="0" u="none" strike="noStrike" kern="1200" cap="none" spc="0" normalizeH="0" baseline="0" noProof="0" dirty="0">
                <a:ln/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the provided path.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1BE1107-4374-9CB2-934F-8C66A8C3FC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987"/>
          <a:stretch/>
        </p:blipFill>
        <p:spPr>
          <a:xfrm>
            <a:off x="4953834" y="1353167"/>
            <a:ext cx="6999628" cy="1098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D1E5FD4-E4AE-D523-5D98-483C9198E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834" y="2727603"/>
            <a:ext cx="6999628" cy="1102069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84780964-CB6C-6AD7-13A3-93C168B3E9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744170" y="199431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D671F5-AAB7-9E4A-82FC-018FCA42D88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21865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React Hooks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 What are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React Hooks?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are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State, Stateless, Stateful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State Management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terms?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) hook and how it works?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). How it works and what is its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Dependency Array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hook?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is the meaning of the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empty array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[] in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7: Hooks -</a:t>
            </a:r>
            <a:r>
              <a:rPr lang="en-US" dirty="0" err="1">
                <a:solidFill>
                  <a:srgbClr val="FFFF00"/>
                </a:solidFill>
              </a:rPr>
              <a:t>useState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useEffect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4FB47BD2-B44B-5723-2CA2-4C8D0FAA9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DAC24D4-7CCC-16A8-2050-927085459D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9" y="153428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5176F7-3EAE-8B2B-58A2-053AD82B8C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9" y="1965133"/>
            <a:ext cx="526291" cy="20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22FF10-7A8F-87C4-D8C8-3EEE5FF2FF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8" y="2371917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17ACFAA-4797-EDE2-0478-F855FDB84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08" y="2745688"/>
            <a:ext cx="526291" cy="209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A1C226-7F88-3692-397D-AF684FD41DE8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238801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React Hooks</a:t>
            </a:r>
            <a:r>
              <a:rPr lang="en-US" sz="2400" b="1" dirty="0">
                <a:solidFill>
                  <a:schemeClr val="bg1"/>
                </a:solidFill>
              </a:rPr>
              <a:t>? What are the </a:t>
            </a:r>
            <a:r>
              <a:rPr lang="en-US" sz="2400" b="1" dirty="0">
                <a:solidFill>
                  <a:srgbClr val="FFFF00"/>
                </a:solidFill>
              </a:rPr>
              <a:t>Top</a:t>
            </a:r>
            <a:r>
              <a:rPr lang="en-US" sz="2400" b="1" dirty="0">
                <a:solidFill>
                  <a:schemeClr val="bg1"/>
                </a:solidFill>
              </a:rPr>
              <a:t> React Hooks?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62897" y="1144073"/>
            <a:ext cx="51408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React Hooks are inbuilt functions provided by React that allow functional components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state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lifecycle features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Hooks, class components lifecycle methods were used to maintain state in React applications.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use React Hook first we first have to import it from React library: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F6D212D-80D2-6E78-AD2B-1F123A07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46" y="297026"/>
            <a:ext cx="831472" cy="3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3D0790E-4D23-3DAC-085A-82FED0689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44" y="4688255"/>
            <a:ext cx="5014395" cy="9221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CCDDC2AB-8E5D-477C-52DF-9CA43C36A009}"/>
              </a:ext>
            </a:extLst>
          </p:cNvPr>
          <p:cNvGraphicFramePr/>
          <p:nvPr/>
        </p:nvGraphicFramePr>
        <p:xfrm>
          <a:off x="6875147" y="1053150"/>
          <a:ext cx="5014395" cy="5492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013BA4-7B8A-CD9E-6833-AEC3FE41C22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150254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3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State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Stateless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Stateful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>
                <a:solidFill>
                  <a:srgbClr val="FFFF00"/>
                </a:solidFill>
              </a:rPr>
              <a:t>State Management</a:t>
            </a:r>
            <a:r>
              <a:rPr lang="en-US" sz="2400" b="1" dirty="0">
                <a:solidFill>
                  <a:schemeClr val="bg1"/>
                </a:solidFill>
              </a:rPr>
              <a:t> terms?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156209" y="993798"/>
            <a:ext cx="57531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"state" refers to the current data of the component.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Stateful or state management means, when a user performs some actions on the UI, then the React application should be able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and re-render that data or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the UI.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xmlns="" id="{E6483EC2-FF14-F288-D3BA-E68277C310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b="8299"/>
          <a:stretch/>
        </p:blipFill>
        <p:spPr>
          <a:xfrm>
            <a:off x="3682127" y="3119538"/>
            <a:ext cx="1818389" cy="35768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xmlns="" id="{89C17897-84FA-6D77-6C0C-A216705B5B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b="8299"/>
          <a:stretch/>
        </p:blipFill>
        <p:spPr>
          <a:xfrm>
            <a:off x="643318" y="3119538"/>
            <a:ext cx="1818389" cy="35768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ECC7CB-2BB2-BB9D-0CCF-ED762C57CB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890" b="46180"/>
          <a:stretch/>
        </p:blipFill>
        <p:spPr>
          <a:xfrm>
            <a:off x="6531761" y="993798"/>
            <a:ext cx="5504030" cy="309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E7FFB07-84C3-F43F-D778-85CD9042F6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3981" r="2890" b="776"/>
          <a:stretch/>
        </p:blipFill>
        <p:spPr>
          <a:xfrm>
            <a:off x="6531761" y="4091940"/>
            <a:ext cx="5504030" cy="26044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C0D9F9C-C694-D62F-FD5D-F18AA8E6480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591322" y="1963691"/>
            <a:ext cx="2349232" cy="1155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398C48-4E7B-F1DA-9174-679D870FF62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9043110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 mute="1">
                <p:cTn id="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D121235-9025-60DF-7480-086589FA1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961"/>
          <a:stretch/>
        </p:blipFill>
        <p:spPr>
          <a:xfrm>
            <a:off x="5970355" y="1088634"/>
            <a:ext cx="5811142" cy="5455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useState()</a:t>
            </a:r>
            <a:r>
              <a:rPr lang="en-US" sz="2400" b="1" dirty="0">
                <a:solidFill>
                  <a:schemeClr val="bg1"/>
                </a:solidFill>
              </a:rPr>
              <a:t> hook and how it works?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087528-2A1E-FAAF-4364-837E10075D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00" y="297026"/>
            <a:ext cx="831472" cy="330800"/>
          </a:xfrm>
          <a:prstGeom prst="rect">
            <a:avLst/>
          </a:prstGeom>
        </p:spPr>
      </p:pic>
      <p:pic>
        <p:nvPicPr>
          <p:cNvPr id="8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xmlns="" id="{430D8A3D-69A8-7897-10AD-4107A0E32A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58076" y="1144072"/>
            <a:ext cx="2577748" cy="55293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760C96-DEF7-A8B4-F99B-1712091955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238" b="48502"/>
          <a:stretch/>
        </p:blipFill>
        <p:spPr>
          <a:xfrm>
            <a:off x="5970354" y="2538807"/>
            <a:ext cx="5811139" cy="1464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39054E-3940-DC85-071F-1BEB84AEE2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62" b="71797"/>
          <a:stretch/>
        </p:blipFill>
        <p:spPr>
          <a:xfrm>
            <a:off x="5970353" y="1569874"/>
            <a:ext cx="5811140" cy="1100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0507D2F-4229-ABFA-3370-99A43DE30E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421" b="1712"/>
          <a:stretch/>
        </p:blipFill>
        <p:spPr>
          <a:xfrm>
            <a:off x="5970352" y="3905119"/>
            <a:ext cx="5811141" cy="2768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8401BED-F901-6442-D4E9-267FCA8B9C2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681935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useState()</a:t>
            </a:r>
            <a:r>
              <a:rPr lang="en-US" sz="2400" b="1" dirty="0">
                <a:solidFill>
                  <a:schemeClr val="bg1"/>
                </a:solidFill>
              </a:rPr>
              <a:t> hook and how it works?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62897" y="1270175"/>
            <a:ext cx="8775868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useState hook enables functional components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working: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 accept the initial state value as the parameter and returns an array with two elements: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element is the current state value (count in this code).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econd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element is the function that is used to update the state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setCount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this code).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concept of assign array elements to individual variables is called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destructuring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087528-2A1E-FAAF-4364-837E10075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00" y="297026"/>
            <a:ext cx="831472" cy="330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86ACA8-8F72-A402-E7E7-4C87E024D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74" y="4169885"/>
            <a:ext cx="7531211" cy="141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D49C33-A83F-4013-D876-9AAC5A78B51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227534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useEffect()</a:t>
            </a:r>
            <a:r>
              <a:rPr lang="en-US" sz="2400" b="1" dirty="0">
                <a:solidFill>
                  <a:schemeClr val="bg1"/>
                </a:solidFill>
              </a:rPr>
              <a:t>. How it works and what is its </a:t>
            </a:r>
            <a:r>
              <a:rPr lang="en-US" sz="2400" b="1" dirty="0">
                <a:solidFill>
                  <a:srgbClr val="FFFF00"/>
                </a:solidFill>
              </a:rPr>
              <a:t>use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35475" y="1028437"/>
            <a:ext cx="40046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useEffect Hook in React is used to perform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effects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functional components.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example, data fetching from API, subscriptions or any other operation that needs to be performed after the component has been rendered.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0F96516-489C-53D8-9B91-CC35D0416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38" y="293608"/>
            <a:ext cx="831472" cy="330800"/>
          </a:xfrm>
          <a:prstGeom prst="rect">
            <a:avLst/>
          </a:prstGeom>
        </p:spPr>
      </p:pic>
      <p:pic>
        <p:nvPicPr>
          <p:cNvPr id="7" name="Picture 2" descr="What is about:blank, is it safe, and how do you remove it?">
            <a:extLst>
              <a:ext uri="{FF2B5EF4-FFF2-40B4-BE49-F238E27FC236}">
                <a16:creationId xmlns:a16="http://schemas.microsoft.com/office/drawing/2014/main" xmlns="" id="{4971FCF4-2C85-C115-0E16-9F49FB057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746" y="2544826"/>
            <a:ext cx="6775567" cy="400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8DC66C8-8BCC-D373-9588-CFF66299A6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592" y="3063459"/>
            <a:ext cx="6669874" cy="32971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03ADCB9-505F-1C65-3241-F41C16CF91F8}"/>
              </a:ext>
            </a:extLst>
          </p:cNvPr>
          <p:cNvSpPr/>
          <p:nvPr/>
        </p:nvSpPr>
        <p:spPr>
          <a:xfrm>
            <a:off x="5244321" y="1078180"/>
            <a:ext cx="3020562" cy="118293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Rendered after side effects by useEffect(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Loading data from external API)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63FF631-E9C9-C84D-047B-01BDCFD67F47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754602" y="2261114"/>
            <a:ext cx="1775839" cy="3431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AD9FC381-2FAA-5E14-8E4D-E2276D623D47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9087179" y="1895120"/>
            <a:ext cx="844950" cy="1658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5AA4A84-F751-9CBC-A38E-53EEBF9AAC97}"/>
              </a:ext>
            </a:extLst>
          </p:cNvPr>
          <p:cNvSpPr/>
          <p:nvPr/>
        </p:nvSpPr>
        <p:spPr>
          <a:xfrm>
            <a:off x="8904904" y="1062961"/>
            <a:ext cx="2054449" cy="8321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Rendered initially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D989828-4C36-D984-C050-9548FA7CC43F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6754602" y="2261114"/>
            <a:ext cx="0" cy="11243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DF6201-7406-AFDC-7F69-4E84C6AB46A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65615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prstClr val="white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useEffect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prstClr val="white"/>
                </a:solidFill>
              </a:rPr>
              <a:t>. How it works and what is its </a:t>
            </a:r>
            <a:r>
              <a:rPr lang="en-US" sz="2400" b="1" dirty="0">
                <a:solidFill>
                  <a:srgbClr val="FFFF00"/>
                </a:solidFill>
              </a:rPr>
              <a:t>use</a:t>
            </a:r>
            <a:r>
              <a:rPr lang="en-US" sz="2400" b="1" dirty="0">
                <a:solidFill>
                  <a:prstClr val="white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0F96516-489C-53D8-9B91-CC35D0416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59" y="297026"/>
            <a:ext cx="831472" cy="33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108755-9792-AA55-31F3-F5BCF1D0050E}"/>
              </a:ext>
            </a:extLst>
          </p:cNvPr>
          <p:cNvSpPr txBox="1"/>
          <p:nvPr/>
        </p:nvSpPr>
        <p:spPr>
          <a:xfrm>
            <a:off x="562898" y="1073244"/>
            <a:ext cx="42972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points to remember about useEffect():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useEffect() is called after the component renders. Example, side effects.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useEffect() function will accept two parameter: (Effect function, dependency array).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34DD393-7A56-C217-DBC0-30084D9C59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845"/>
          <a:stretch/>
        </p:blipFill>
        <p:spPr>
          <a:xfrm>
            <a:off x="5864182" y="1073244"/>
            <a:ext cx="6073122" cy="534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FC8BD6D-68F0-10DD-697A-B548CEEF4F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02" b="36835"/>
          <a:stretch/>
        </p:blipFill>
        <p:spPr>
          <a:xfrm>
            <a:off x="5864182" y="1498920"/>
            <a:ext cx="6073122" cy="3116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0DA6D80-5297-3704-9D25-7C72295D7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15" b="1613"/>
          <a:stretch/>
        </p:blipFill>
        <p:spPr>
          <a:xfrm>
            <a:off x="5864182" y="4542016"/>
            <a:ext cx="6073122" cy="20189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3C68EC6-94D2-65AB-BCBC-3BAFED519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329" y="4301605"/>
            <a:ext cx="3159871" cy="206210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1F04E89-D4E7-F880-92F6-9A5B0D513A93}"/>
              </a:ext>
            </a:extLst>
          </p:cNvPr>
          <p:cNvSpPr txBox="1"/>
          <p:nvPr/>
        </p:nvSpPr>
        <p:spPr>
          <a:xfrm>
            <a:off x="1859460" y="3873483"/>
            <a:ext cx="181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Output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98D2262-1F31-1BE6-1958-C4D1CD818872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8433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Q. 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What are the </a:t>
            </a:r>
            <a:r>
              <a:rPr lang="en-US" sz="2400" b="1" dirty="0">
                <a:solidFill>
                  <a:srgbClr val="FFFF00"/>
                </a:solidFill>
                <a:ea typeface="+mn-ea"/>
                <a:cs typeface="+mn-cs"/>
              </a:rPr>
              <a:t>Key Features</a:t>
            </a: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 of React?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FA5D7482-61BE-7668-99AB-39BD7449B8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CBBCE27A-4132-D99A-F5CD-EF254BA7D01B}"/>
              </a:ext>
            </a:extLst>
          </p:cNvPr>
          <p:cNvGraphicFramePr/>
          <p:nvPr/>
        </p:nvGraphicFramePr>
        <p:xfrm>
          <a:off x="487189" y="1258533"/>
          <a:ext cx="10887228" cy="5212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995798-8BD2-5262-F879-9DD6A4B40F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46" y="311914"/>
            <a:ext cx="794050" cy="315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6DAA16-2216-21B9-7B62-5F2CB8804971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0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013735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Dependency Array</a:t>
            </a:r>
            <a:r>
              <a:rPr lang="en-US" sz="2400" b="1" dirty="0">
                <a:solidFill>
                  <a:schemeClr val="bg1"/>
                </a:solidFill>
              </a:rPr>
              <a:t> in useEffect()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76922FC-002A-F8C1-B719-DE7FAE5D0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964" y="2736262"/>
            <a:ext cx="3219638" cy="278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257C193-CD06-9B0A-B20B-03552A114B4A}"/>
              </a:ext>
            </a:extLst>
          </p:cNvPr>
          <p:cNvSpPr txBox="1"/>
          <p:nvPr/>
        </p:nvSpPr>
        <p:spPr>
          <a:xfrm>
            <a:off x="535475" y="1128803"/>
            <a:ext cx="53026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Dependencies arrays(optional) act as triggers for useEffect to rerun; meaning if any of dependencies values change, the code inside useEffect() will be executed again.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creen Recording 3">
            <a:hlinkClick r:id="" action="ppaction://media"/>
            <a:extLst>
              <a:ext uri="{FF2B5EF4-FFF2-40B4-BE49-F238E27FC236}">
                <a16:creationId xmlns:a16="http://schemas.microsoft.com/office/drawing/2014/main" xmlns="" id="{A2DB614A-5036-73F4-CB45-B5DDF425BB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66927" y="1016361"/>
            <a:ext cx="4789598" cy="55220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44FB2F7-E6E2-208B-6BCF-B62E9F963E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07" y="297026"/>
            <a:ext cx="831472" cy="330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F5A6668-B91F-9013-7A3C-556A849DA582}"/>
              </a:ext>
            </a:extLst>
          </p:cNvPr>
          <p:cNvSpPr/>
          <p:nvPr/>
        </p:nvSpPr>
        <p:spPr>
          <a:xfrm>
            <a:off x="1969477" y="5064369"/>
            <a:ext cx="1606061" cy="28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D53DAD-FDE6-9699-E597-1E38D4D23EDC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2828513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Dependency Array</a:t>
            </a:r>
            <a:r>
              <a:rPr lang="en-US" sz="2400" b="1" dirty="0">
                <a:solidFill>
                  <a:schemeClr val="bg1"/>
                </a:solidFill>
              </a:rPr>
              <a:t> in useEffect()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092337-D053-F155-2184-A82DF36EB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" y="1144073"/>
            <a:ext cx="6353235" cy="3975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98C2FEA-8111-95BA-109E-672C1393A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438" y="1144073"/>
            <a:ext cx="5414232" cy="523025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D65AF6E6-6FAB-4C6B-973E-AE88BBB91589}"/>
              </a:ext>
            </a:extLst>
          </p:cNvPr>
          <p:cNvSpPr/>
          <p:nvPr/>
        </p:nvSpPr>
        <p:spPr>
          <a:xfrm>
            <a:off x="6096000" y="2147777"/>
            <a:ext cx="889591" cy="2764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EC58A8A-826D-6D75-4BCA-0BB42133A247}"/>
              </a:ext>
            </a:extLst>
          </p:cNvPr>
          <p:cNvSpPr/>
          <p:nvPr/>
        </p:nvSpPr>
        <p:spPr>
          <a:xfrm>
            <a:off x="703385" y="4712677"/>
            <a:ext cx="867507" cy="281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11EAE6-1D67-08D7-3EBF-17C1509AC4F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352140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4FB2B8-A3E0-A88A-D2E8-E10BBC69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65" y="1001855"/>
            <a:ext cx="6172892" cy="57285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meaning of the </a:t>
            </a:r>
            <a:r>
              <a:rPr lang="en-US" sz="2400" b="1" dirty="0">
                <a:solidFill>
                  <a:srgbClr val="FFFF00"/>
                </a:solidFill>
              </a:rPr>
              <a:t>empty array [] </a:t>
            </a:r>
            <a:r>
              <a:rPr lang="en-US" sz="2400" b="1" dirty="0">
                <a:solidFill>
                  <a:schemeClr val="bg1"/>
                </a:solidFill>
              </a:rPr>
              <a:t>in the useEffect()?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08C434-F6E7-F5AC-8014-0886D743B443}"/>
              </a:ext>
            </a:extLst>
          </p:cNvPr>
          <p:cNvSpPr/>
          <p:nvPr/>
        </p:nvSpPr>
        <p:spPr>
          <a:xfrm>
            <a:off x="562897" y="1144073"/>
            <a:ext cx="4221755" cy="9227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empty array [] indicates that the effect function should only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 once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CE1DEAF-6359-4ED7-7C0D-B5F91C2B726C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2673775" y="2066791"/>
            <a:ext cx="3950309" cy="2558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Artificial Intelligence with solid fill">
            <a:extLst>
              <a:ext uri="{FF2B5EF4-FFF2-40B4-BE49-F238E27FC236}">
                <a16:creationId xmlns:a16="http://schemas.microsoft.com/office/drawing/2014/main" xmlns="" id="{5A63109F-C3E3-AC94-B673-0D219347EE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308165" y="149293"/>
            <a:ext cx="559216" cy="559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C8A5D41-FBF5-A9B2-A591-3EF4976133B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774553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44283" y="1141080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510221"/>
            <a:ext cx="8910916" cy="331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the role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useContext()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createContext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method?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Provider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Consumer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properties?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When to use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useContext()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 instead of props in real applications?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are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similarities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between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hook?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hook? When to use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and when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What are the differences between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useState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Q7. What are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dispatch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&amp;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reducer function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Hook?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Q8. What is the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purpose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of passing initial state as an object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UseReducer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?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6312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8: Hooks - useContext/ </a:t>
            </a:r>
            <a:r>
              <a:rPr lang="en-US" dirty="0" err="1">
                <a:solidFill>
                  <a:srgbClr val="FFFF00"/>
                </a:solidFill>
              </a:rPr>
              <a:t>useReducer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21845067-D5B0-3761-8CD1-6120A4204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4DA0BD5-F18B-80B6-A3CF-7F7797ABB4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46" y="153428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9A8293-CD8F-8FE0-4291-40A7365760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46" y="3016316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3C306F0-C07B-5B4E-D0DE-19598841CBB4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3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94562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useContext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AB138F90-4D62-B2C2-CAA4-A8EF03F489D5}"/>
              </a:ext>
            </a:extLst>
          </p:cNvPr>
          <p:cNvSpPr/>
          <p:nvPr/>
        </p:nvSpPr>
        <p:spPr>
          <a:xfrm>
            <a:off x="1626038" y="2354480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98F22AE-3001-B42B-C487-8A0ABFBB651C}"/>
              </a:ext>
            </a:extLst>
          </p:cNvPr>
          <p:cNvSpPr/>
          <p:nvPr/>
        </p:nvSpPr>
        <p:spPr>
          <a:xfrm>
            <a:off x="305238" y="344668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89FF3E9-57F5-DF97-4FAD-D5BE6FAE4761}"/>
              </a:ext>
            </a:extLst>
          </p:cNvPr>
          <p:cNvSpPr/>
          <p:nvPr/>
        </p:nvSpPr>
        <p:spPr>
          <a:xfrm>
            <a:off x="2946838" y="344668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2EBEB365-F5CC-CE5D-AA95-D14D58F6189E}"/>
              </a:ext>
            </a:extLst>
          </p:cNvPr>
          <p:cNvSpPr/>
          <p:nvPr/>
        </p:nvSpPr>
        <p:spPr>
          <a:xfrm>
            <a:off x="1626038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5E69E5E7-90C6-BECC-C624-E1FAA2E73B0E}"/>
              </a:ext>
            </a:extLst>
          </p:cNvPr>
          <p:cNvSpPr/>
          <p:nvPr/>
        </p:nvSpPr>
        <p:spPr>
          <a:xfrm>
            <a:off x="4267638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D1BAF279-05D5-CCA3-3801-E5892BDD8C78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965638" y="2925980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F7A37E7-E514-D797-B649-25184FA45E2A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286438" y="2925980"/>
            <a:ext cx="132080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F42062B6-1EDD-CA5D-6816-9A93EF60ACC6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2286438" y="4018180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EA090D7E-A5A6-495C-F0B8-B5A7CEF1A3D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3607238" y="4018180"/>
            <a:ext cx="1320800" cy="742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AD932C6-F637-A50C-9D80-C742B308F6EC}"/>
              </a:ext>
            </a:extLst>
          </p:cNvPr>
          <p:cNvSpPr txBox="1"/>
          <p:nvPr/>
        </p:nvSpPr>
        <p:spPr>
          <a:xfrm>
            <a:off x="2959538" y="2875180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936F0F8-20A0-DB75-7F16-17FE0E1842BF}"/>
              </a:ext>
            </a:extLst>
          </p:cNvPr>
          <p:cNvSpPr txBox="1"/>
          <p:nvPr/>
        </p:nvSpPr>
        <p:spPr>
          <a:xfrm>
            <a:off x="4264463" y="4105738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474D89A-8477-B5C8-C471-7A26F7D28CAE}"/>
              </a:ext>
            </a:extLst>
          </p:cNvPr>
          <p:cNvSpPr txBox="1"/>
          <p:nvPr/>
        </p:nvSpPr>
        <p:spPr>
          <a:xfrm>
            <a:off x="2308663" y="4105738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8627E9D-EDD8-373C-B319-B93517E44CFC}"/>
              </a:ext>
            </a:extLst>
          </p:cNvPr>
          <p:cNvSpPr txBox="1"/>
          <p:nvPr/>
        </p:nvSpPr>
        <p:spPr>
          <a:xfrm>
            <a:off x="813238" y="2873014"/>
            <a:ext cx="78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6D887F3E-4D17-E938-F71E-5C8B11B2BDAD}"/>
              </a:ext>
            </a:extLst>
          </p:cNvPr>
          <p:cNvSpPr/>
          <p:nvPr/>
        </p:nvSpPr>
        <p:spPr>
          <a:xfrm>
            <a:off x="7256500" y="2232460"/>
            <a:ext cx="1320800" cy="5715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Root App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7CBBE88B-51E0-8FDA-85B9-4DEB9729F4CF}"/>
              </a:ext>
            </a:extLst>
          </p:cNvPr>
          <p:cNvSpPr/>
          <p:nvPr/>
        </p:nvSpPr>
        <p:spPr>
          <a:xfrm>
            <a:off x="6603640" y="342900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A76E6896-F5AA-18B5-5127-65EDB710975C}"/>
              </a:ext>
            </a:extLst>
          </p:cNvPr>
          <p:cNvSpPr/>
          <p:nvPr/>
        </p:nvSpPr>
        <p:spPr>
          <a:xfrm>
            <a:off x="8089540" y="3429000"/>
            <a:ext cx="1320800" cy="5715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Parent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7DD3F432-BBDD-6292-EE9F-757A26EA9908}"/>
              </a:ext>
            </a:extLst>
          </p:cNvPr>
          <p:cNvSpPr/>
          <p:nvPr/>
        </p:nvSpPr>
        <p:spPr>
          <a:xfrm>
            <a:off x="8150656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0E89F8EA-F0E6-7726-953B-82BB18733AD0}"/>
              </a:ext>
            </a:extLst>
          </p:cNvPr>
          <p:cNvSpPr/>
          <p:nvPr/>
        </p:nvSpPr>
        <p:spPr>
          <a:xfrm>
            <a:off x="9794512" y="4760820"/>
            <a:ext cx="1320800" cy="5715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 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77B3DD4-D860-A9D3-95A8-0B9274B619BC}"/>
              </a:ext>
            </a:extLst>
          </p:cNvPr>
          <p:cNvCxnSpPr>
            <a:cxnSpLocks/>
            <a:stCxn id="48" idx="3"/>
            <a:endCxn id="37" idx="0"/>
          </p:cNvCxnSpPr>
          <p:nvPr/>
        </p:nvCxnSpPr>
        <p:spPr>
          <a:xfrm flipH="1">
            <a:off x="8811056" y="2860677"/>
            <a:ext cx="1626394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0771D2B9-E7A7-9BF1-3DC6-9A5A444E4EAD}"/>
              </a:ext>
            </a:extLst>
          </p:cNvPr>
          <p:cNvCxnSpPr>
            <a:cxnSpLocks/>
            <a:stCxn id="48" idx="3"/>
            <a:endCxn id="38" idx="0"/>
          </p:cNvCxnSpPr>
          <p:nvPr/>
        </p:nvCxnSpPr>
        <p:spPr>
          <a:xfrm>
            <a:off x="10437450" y="2860677"/>
            <a:ext cx="17462" cy="19001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ylinder 47">
            <a:extLst>
              <a:ext uri="{FF2B5EF4-FFF2-40B4-BE49-F238E27FC236}">
                <a16:creationId xmlns:a16="http://schemas.microsoft.com/office/drawing/2014/main" xmlns="" id="{C4F30ED2-0DFF-61D9-BC7C-68E904036E1E}"/>
              </a:ext>
            </a:extLst>
          </p:cNvPr>
          <p:cNvSpPr/>
          <p:nvPr/>
        </p:nvSpPr>
        <p:spPr>
          <a:xfrm>
            <a:off x="10045337" y="2118037"/>
            <a:ext cx="784225" cy="74264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CD5868F6-4525-6B70-3922-14176C1EF2B6}"/>
              </a:ext>
            </a:extLst>
          </p:cNvPr>
          <p:cNvCxnSpPr>
            <a:cxnSpLocks/>
            <a:stCxn id="48" idx="3"/>
            <a:endCxn id="36" idx="0"/>
          </p:cNvCxnSpPr>
          <p:nvPr/>
        </p:nvCxnSpPr>
        <p:spPr>
          <a:xfrm flipH="1">
            <a:off x="8749940" y="2860677"/>
            <a:ext cx="16875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14D2BA10-00F2-81F1-1851-C0E3059FF768}"/>
              </a:ext>
            </a:extLst>
          </p:cNvPr>
          <p:cNvCxnSpPr>
            <a:cxnSpLocks/>
            <a:stCxn id="48" idx="3"/>
            <a:endCxn id="35" idx="0"/>
          </p:cNvCxnSpPr>
          <p:nvPr/>
        </p:nvCxnSpPr>
        <p:spPr>
          <a:xfrm flipH="1">
            <a:off x="7264040" y="2860677"/>
            <a:ext cx="3173410" cy="568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58BE54BF-5013-23DB-71BB-4B7C2FA8F33A}"/>
              </a:ext>
            </a:extLst>
          </p:cNvPr>
          <p:cNvCxnSpPr>
            <a:cxnSpLocks/>
            <a:stCxn id="34" idx="3"/>
            <a:endCxn id="48" idx="2"/>
          </p:cNvCxnSpPr>
          <p:nvPr/>
        </p:nvCxnSpPr>
        <p:spPr>
          <a:xfrm flipV="1">
            <a:off x="8577300" y="2489357"/>
            <a:ext cx="1468037" cy="288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1B63D19-49FE-7090-3C44-16C5F9AE750C}"/>
              </a:ext>
            </a:extLst>
          </p:cNvPr>
          <p:cNvSpPr txBox="1"/>
          <p:nvPr/>
        </p:nvSpPr>
        <p:spPr>
          <a:xfrm>
            <a:off x="1287901" y="5593554"/>
            <a:ext cx="207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512B5CD9-9E28-91D0-2385-D133AAFBEC6C}"/>
              </a:ext>
            </a:extLst>
          </p:cNvPr>
          <p:cNvSpPr txBox="1"/>
          <p:nvPr/>
        </p:nvSpPr>
        <p:spPr>
          <a:xfrm>
            <a:off x="8134390" y="5593554"/>
            <a:ext cx="261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Avoiding Prop Drilling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DAF08E6-C2B0-9474-32DB-1F1875F66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68" y="294104"/>
            <a:ext cx="831472" cy="330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29680DA-ED78-13FC-93BA-2C4ED380FA42}"/>
              </a:ext>
            </a:extLst>
          </p:cNvPr>
          <p:cNvSpPr txBox="1"/>
          <p:nvPr/>
        </p:nvSpPr>
        <p:spPr>
          <a:xfrm>
            <a:off x="562898" y="1144073"/>
            <a:ext cx="5220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drilling is the process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passing down props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through multiple layers of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932DE7-DF12-B276-B2FC-50665D12E1A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698364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555F632-4E17-6B0E-97EF-D1BC9BD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04" y="3337547"/>
            <a:ext cx="5751457" cy="329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FD3AAF5-5A06-7807-3B50-44A3C999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9" y="3337547"/>
            <a:ext cx="4864150" cy="3282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useContext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F577EC-064A-F656-8CDB-B3ECD7E2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760" y="1042974"/>
            <a:ext cx="4229743" cy="19916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416FE79-F3D6-DECD-E487-591166BF4DBD}"/>
              </a:ext>
            </a:extLst>
          </p:cNvPr>
          <p:cNvCxnSpPr>
            <a:cxnSpLocks/>
          </p:cNvCxnSpPr>
          <p:nvPr/>
        </p:nvCxnSpPr>
        <p:spPr>
          <a:xfrm flipH="1">
            <a:off x="2291938" y="2339163"/>
            <a:ext cx="5521863" cy="236346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1DB6783E-6AC1-968C-55CF-828D9151ECCF}"/>
              </a:ext>
            </a:extLst>
          </p:cNvPr>
          <p:cNvCxnSpPr>
            <a:cxnSpLocks/>
          </p:cNvCxnSpPr>
          <p:nvPr/>
        </p:nvCxnSpPr>
        <p:spPr>
          <a:xfrm>
            <a:off x="8395117" y="2339163"/>
            <a:ext cx="1817662" cy="157969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D9BBD8B-286F-53C7-3886-12FF16024335}"/>
              </a:ext>
            </a:extLst>
          </p:cNvPr>
          <p:cNvSpPr txBox="1"/>
          <p:nvPr/>
        </p:nvSpPr>
        <p:spPr>
          <a:xfrm>
            <a:off x="562897" y="1076974"/>
            <a:ext cx="57514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React provides a way to pass data from parent to child component without using props.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39054D1-059B-ABFD-DEC9-D337F4A9AE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68" y="294104"/>
            <a:ext cx="831472" cy="33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0678BE-6E5D-9D28-1184-DB3BA4DE3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111" y="2656158"/>
            <a:ext cx="2233632" cy="6700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1B141EA-6E13-DCB0-7D04-0E63413D49E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9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39394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E555F632-4E17-6B0E-97EF-D1BC9BD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904" y="3551298"/>
            <a:ext cx="5751457" cy="329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FD3AAF5-5A06-7807-3B50-44A3C9995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59" y="3551298"/>
            <a:ext cx="4864150" cy="32826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>
                <a:solidFill>
                  <a:srgbClr val="FFFF00"/>
                </a:solidFill>
              </a:rPr>
              <a:t>createContext()</a:t>
            </a:r>
            <a:r>
              <a:rPr lang="en-US" sz="2400" b="1" dirty="0">
                <a:solidFill>
                  <a:schemeClr val="bg1"/>
                </a:solidFill>
              </a:rPr>
              <a:t> method? What are </a:t>
            </a:r>
            <a:r>
              <a:rPr lang="en-US" sz="2400" b="1" dirty="0">
                <a:solidFill>
                  <a:srgbClr val="FFFF00"/>
                </a:solidFill>
              </a:rPr>
              <a:t>Provider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Consumer</a:t>
            </a:r>
            <a:r>
              <a:rPr lang="en-US" sz="2400" b="1" dirty="0">
                <a:solidFill>
                  <a:schemeClr val="bg1"/>
                </a:solidFill>
              </a:rPr>
              <a:t> properties?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F577EC-064A-F656-8CDB-B3ECD7E22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539" y="1042974"/>
            <a:ext cx="4229743" cy="199164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F416FE79-F3D6-DECD-E487-591166BF4DBD}"/>
              </a:ext>
            </a:extLst>
          </p:cNvPr>
          <p:cNvCxnSpPr>
            <a:cxnSpLocks/>
          </p:cNvCxnSpPr>
          <p:nvPr/>
        </p:nvCxnSpPr>
        <p:spPr>
          <a:xfrm flipH="1">
            <a:off x="2328530" y="2339163"/>
            <a:ext cx="5561038" cy="25943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1DB6783E-6AC1-968C-55CF-828D9151ECCF}"/>
              </a:ext>
            </a:extLst>
          </p:cNvPr>
          <p:cNvCxnSpPr>
            <a:cxnSpLocks/>
          </p:cNvCxnSpPr>
          <p:nvPr/>
        </p:nvCxnSpPr>
        <p:spPr>
          <a:xfrm>
            <a:off x="7962656" y="2339163"/>
            <a:ext cx="2202070" cy="18500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D9BBD8B-286F-53C7-3886-12FF16024335}"/>
              </a:ext>
            </a:extLst>
          </p:cNvPr>
          <p:cNvSpPr txBox="1"/>
          <p:nvPr/>
        </p:nvSpPr>
        <p:spPr>
          <a:xfrm>
            <a:off x="461887" y="1042974"/>
            <a:ext cx="575145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createContext() function returns an object with Provider and Consumer properties.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Provider property is responsible for providing the context value to all its child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method or Consumer property can be used to consume the context value in child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9F82ED-50A7-C890-77E2-BB3E6844F830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5197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When to use </a:t>
            </a:r>
            <a:r>
              <a:rPr lang="en-US" sz="2400" b="1" dirty="0" err="1">
                <a:solidFill>
                  <a:schemeClr val="bg1"/>
                </a:solidFill>
              </a:rPr>
              <a:t>useContext</a:t>
            </a:r>
            <a:r>
              <a:rPr lang="en-US" sz="2400" b="1" dirty="0">
                <a:solidFill>
                  <a:schemeClr val="bg1"/>
                </a:solidFill>
              </a:rPr>
              <a:t>() hook instead of props in real applications?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xmlns="" id="{AC6D7025-7D4B-5EDC-383D-995B1C2D8D66}"/>
              </a:ext>
            </a:extLst>
          </p:cNvPr>
          <p:cNvGraphicFramePr/>
          <p:nvPr/>
        </p:nvGraphicFramePr>
        <p:xfrm>
          <a:off x="5820697" y="1034743"/>
          <a:ext cx="5918856" cy="5635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20C4299-FC98-4EBE-1C72-1CCEFD64903F}"/>
              </a:ext>
            </a:extLst>
          </p:cNvPr>
          <p:cNvSpPr txBox="1"/>
          <p:nvPr/>
        </p:nvSpPr>
        <p:spPr>
          <a:xfrm>
            <a:off x="225631" y="1144073"/>
            <a:ext cx="5070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instead of props when you want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avoid prop drilling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access context values directly within deeply nested components.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98ED9F0E-35AF-5947-D3AB-E32F76261D14}"/>
              </a:ext>
            </a:extLst>
          </p:cNvPr>
          <p:cNvGraphicFramePr/>
          <p:nvPr/>
        </p:nvGraphicFramePr>
        <p:xfrm>
          <a:off x="3219535" y="3240112"/>
          <a:ext cx="1791854" cy="2000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xmlns="" id="{767F8AD7-DA07-78B7-CBFF-CEA55CD4CA25}"/>
              </a:ext>
            </a:extLst>
          </p:cNvPr>
          <p:cNvGraphicFramePr/>
          <p:nvPr/>
        </p:nvGraphicFramePr>
        <p:xfrm>
          <a:off x="649037" y="3240112"/>
          <a:ext cx="1791854" cy="917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07B8480-52D2-B791-2B32-088FE8C0522C}"/>
              </a:ext>
            </a:extLst>
          </p:cNvPr>
          <p:cNvSpPr txBox="1"/>
          <p:nvPr/>
        </p:nvSpPr>
        <p:spPr>
          <a:xfrm>
            <a:off x="562897" y="2733863"/>
            <a:ext cx="1877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 are good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3A175F7-4474-356C-83E8-0ABC68520EDE}"/>
              </a:ext>
            </a:extLst>
          </p:cNvPr>
          <p:cNvSpPr txBox="1"/>
          <p:nvPr/>
        </p:nvSpPr>
        <p:spPr>
          <a:xfrm>
            <a:off x="2927268" y="2733863"/>
            <a:ext cx="2250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useContext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good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501B8270-B5EA-CFA2-9AE7-A0C5313F06C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239190" y="149293"/>
            <a:ext cx="559216" cy="559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7E9AE34-47E6-2FA8-CFA9-C4A842E98E2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142364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similarities</a:t>
            </a:r>
            <a:r>
              <a:rPr lang="en-US" sz="2400" b="1" dirty="0">
                <a:solidFill>
                  <a:schemeClr val="bg1"/>
                </a:solidFill>
              </a:rPr>
              <a:t> between </a:t>
            </a:r>
            <a:r>
              <a:rPr lang="en-US" sz="2400" b="1" dirty="0" err="1">
                <a:solidFill>
                  <a:srgbClr val="FFFF00"/>
                </a:solidFill>
              </a:rPr>
              <a:t>useState</a:t>
            </a:r>
            <a:r>
              <a:rPr lang="en-US" sz="2400" b="1" dirty="0">
                <a:solidFill>
                  <a:srgbClr val="FFFF00"/>
                </a:solidFill>
              </a:rPr>
              <a:t>()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8969C6-6B14-72BD-D585-B13674B9D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3"/>
          <a:stretch/>
        </p:blipFill>
        <p:spPr>
          <a:xfrm>
            <a:off x="186775" y="939739"/>
            <a:ext cx="5814222" cy="580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0028805-B56B-3827-8C17-FDE1D3D3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63" y="939739"/>
            <a:ext cx="5814223" cy="5793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9572A3A-E36A-D6E9-EDE7-4CD9E7C32984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877848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</a:t>
            </a:r>
            <a:r>
              <a:rPr lang="en-US" sz="2400" b="1" dirty="0">
                <a:solidFill>
                  <a:srgbClr val="FFFF00"/>
                </a:solidFill>
              </a:rPr>
              <a:t>similarities</a:t>
            </a:r>
            <a:r>
              <a:rPr lang="en-US" sz="2400" b="1" dirty="0">
                <a:solidFill>
                  <a:schemeClr val="bg1"/>
                </a:solidFill>
              </a:rPr>
              <a:t> between </a:t>
            </a:r>
            <a:r>
              <a:rPr lang="en-US" sz="2400" b="1" dirty="0" err="1">
                <a:solidFill>
                  <a:srgbClr val="FFFF00"/>
                </a:solidFill>
              </a:rPr>
              <a:t>useState</a:t>
            </a:r>
            <a:r>
              <a:rPr lang="en-US" sz="2400" b="1" dirty="0">
                <a:solidFill>
                  <a:srgbClr val="FFFF00"/>
                </a:solidFill>
              </a:rPr>
              <a:t>() </a:t>
            </a:r>
            <a:r>
              <a:rPr lang="en-US" sz="2400" b="1" dirty="0">
                <a:solidFill>
                  <a:schemeClr val="bg1"/>
                </a:solidFill>
              </a:rPr>
              <a:t>and</a:t>
            </a:r>
            <a:r>
              <a:rPr lang="en-US" sz="2400" b="1" dirty="0">
                <a:solidFill>
                  <a:srgbClr val="FFFF00"/>
                </a:solidFill>
              </a:rPr>
              <a:t>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787DDA3-EC45-E005-F045-8A988D5E5255}"/>
              </a:ext>
            </a:extLst>
          </p:cNvPr>
          <p:cNvSpPr/>
          <p:nvPr/>
        </p:nvSpPr>
        <p:spPr>
          <a:xfrm>
            <a:off x="562897" y="1272409"/>
            <a:ext cx="9720587" cy="4764358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 Similarities between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hook: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hooks provide a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trigger a re-render of the component.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 an array with two elements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element is current state</a:t>
            </a:r>
          </a:p>
          <a:p>
            <a:pPr marL="12573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 element is a function that can be used to update the state.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CAD83C4-834C-E6EA-2475-6F4DB1743C4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6036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CC483D8-F913-2BF2-533D-12797D32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481" y="2882081"/>
            <a:ext cx="3378029" cy="3339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Q. What is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 What is the difference between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HTML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JavaScript DOM Tutorial with Example">
            <a:extLst>
              <a:ext uri="{FF2B5EF4-FFF2-40B4-BE49-F238E27FC236}">
                <a16:creationId xmlns:a16="http://schemas.microsoft.com/office/drawing/2014/main" xmlns="" id="{7C4AF9BD-AE94-7DC2-E08F-776AEFF58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95"/>
          <a:stretch/>
        </p:blipFill>
        <p:spPr bwMode="auto">
          <a:xfrm>
            <a:off x="811368" y="2741780"/>
            <a:ext cx="5041489" cy="3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12F3DC-0C3D-1B5B-B9E0-AB82440F2842}"/>
              </a:ext>
            </a:extLst>
          </p:cNvPr>
          <p:cNvSpPr txBox="1"/>
          <p:nvPr/>
        </p:nvSpPr>
        <p:spPr>
          <a:xfrm>
            <a:off x="2116241" y="6299310"/>
            <a:ext cx="197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DOM Tree(Real)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C197BA8-57A6-B9E7-38A8-DEBA02354707}"/>
              </a:ext>
            </a:extLst>
          </p:cNvPr>
          <p:cNvSpPr txBox="1"/>
          <p:nvPr/>
        </p:nvSpPr>
        <p:spPr>
          <a:xfrm>
            <a:off x="562897" y="1082340"/>
            <a:ext cx="5786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DOM(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 Object 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represents the web page as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tree-like structure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which allows JavaScript to dynamically access and manipulate the content and structure of a web page.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6835192-F562-FC1D-030C-1BA4C62A50B6}"/>
              </a:ext>
            </a:extLst>
          </p:cNvPr>
          <p:cNvSpPr txBox="1"/>
          <p:nvPr/>
        </p:nvSpPr>
        <p:spPr>
          <a:xfrm>
            <a:off x="8746556" y="6299310"/>
            <a:ext cx="194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Static HTML</a:t>
            </a:r>
          </a:p>
        </p:txBody>
      </p:sp>
      <p:pic>
        <p:nvPicPr>
          <p:cNvPr id="8" name="Picture 7" descr="Computer User Images - Free Download on Freepik">
            <a:extLst>
              <a:ext uri="{FF2B5EF4-FFF2-40B4-BE49-F238E27FC236}">
                <a16:creationId xmlns:a16="http://schemas.microsoft.com/office/drawing/2014/main" xmlns="" id="{C42C1E7B-39FF-D389-3D6A-80C1D40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886" y="1019952"/>
            <a:ext cx="976162" cy="9677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igh-res browser logos - Paul Irish">
            <a:extLst>
              <a:ext uri="{FF2B5EF4-FFF2-40B4-BE49-F238E27FC236}">
                <a16:creationId xmlns:a16="http://schemas.microsoft.com/office/drawing/2014/main" xmlns="" id="{51779B05-60E0-40B3-481B-4D75B6768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775" y="1890139"/>
            <a:ext cx="1974427" cy="3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A2BF9A8F-9550-2E59-3118-4694F281FA6B}"/>
              </a:ext>
            </a:extLst>
          </p:cNvPr>
          <p:cNvSpPr/>
          <p:nvPr/>
        </p:nvSpPr>
        <p:spPr>
          <a:xfrm rot="10800000">
            <a:off x="5988676" y="4575331"/>
            <a:ext cx="1300766" cy="269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C4FC0958-40F6-DC7C-9EDF-C0870CBE93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491003DF-5CE7-AE95-1F8F-B0B63C43B8D7}"/>
              </a:ext>
            </a:extLst>
          </p:cNvPr>
          <p:cNvSpPr/>
          <p:nvPr/>
        </p:nvSpPr>
        <p:spPr>
          <a:xfrm rot="5400000">
            <a:off x="9329649" y="2493157"/>
            <a:ext cx="460851" cy="31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858CC4E6-4138-0235-58CF-9B5B01437D31}"/>
              </a:ext>
            </a:extLst>
          </p:cNvPr>
          <p:cNvSpPr/>
          <p:nvPr/>
        </p:nvSpPr>
        <p:spPr>
          <a:xfrm>
            <a:off x="5995722" y="4073940"/>
            <a:ext cx="1300766" cy="269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xmlns="" id="{DFBFC096-3CF6-C13F-D042-6CEDD73AB126}"/>
              </a:ext>
            </a:extLst>
          </p:cNvPr>
          <p:cNvSpPr/>
          <p:nvPr/>
        </p:nvSpPr>
        <p:spPr>
          <a:xfrm rot="16200000">
            <a:off x="8958571" y="2469003"/>
            <a:ext cx="460851" cy="31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02A497F-1897-398D-A493-A4D0F852BD0D}"/>
              </a:ext>
            </a:extLst>
          </p:cNvPr>
          <p:cNvSpPr txBox="1"/>
          <p:nvPr/>
        </p:nvSpPr>
        <p:spPr>
          <a:xfrm>
            <a:off x="10405730" y="648547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19820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6" y="326802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When to use </a:t>
            </a:r>
            <a:r>
              <a:rPr lang="en-US" sz="2400" b="1" dirty="0" err="1">
                <a:solidFill>
                  <a:schemeClr val="bg1"/>
                </a:solidFill>
              </a:rPr>
              <a:t>useState</a:t>
            </a:r>
            <a:r>
              <a:rPr lang="en-US" sz="2400" b="1" dirty="0">
                <a:solidFill>
                  <a:schemeClr val="bg1"/>
                </a:solidFill>
              </a:rPr>
              <a:t>() and when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8969C6-6B14-72BD-D585-B13674B9D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3"/>
          <a:stretch/>
        </p:blipFill>
        <p:spPr>
          <a:xfrm>
            <a:off x="186775" y="939739"/>
            <a:ext cx="5814222" cy="580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0028805-B56B-3827-8C17-FDE1D3D3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63" y="939739"/>
            <a:ext cx="5814223" cy="5793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677B8A6-1DE2-480D-BD05-F5D8FDC0C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15" y="325982"/>
            <a:ext cx="831472" cy="3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8EB2594-7838-5C40-4A86-EA1025B5C665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355331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55407D-00C1-0F7A-DEEA-3E571A0BD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900" y="939739"/>
            <a:ext cx="4593148" cy="396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E4306B1-8E90-1966-AE0F-3BDB17610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10" y="939739"/>
            <a:ext cx="5814223" cy="579345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CD3AAEA3-0DD4-D267-6AD4-B155AB08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6" y="326802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When to use </a:t>
            </a:r>
            <a:r>
              <a:rPr lang="en-US" sz="2400" b="1" dirty="0" err="1">
                <a:solidFill>
                  <a:schemeClr val="bg1"/>
                </a:solidFill>
              </a:rPr>
              <a:t>useState</a:t>
            </a:r>
            <a:r>
              <a:rPr lang="en-US" sz="2400" b="1" dirty="0">
                <a:solidFill>
                  <a:schemeClr val="bg1"/>
                </a:solidFill>
              </a:rPr>
              <a:t>() and when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EA27955-C34F-E5B8-B7A9-E502FF157C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15" y="325982"/>
            <a:ext cx="831472" cy="33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E67CB5-D306-8AB1-7879-FB277EAC3CBD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740397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444255" y="1059935"/>
            <a:ext cx="43663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useReducer() is an alternative to the useState() hook when dealing with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 state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your components.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73A87940-1993-C789-8DE4-C363AD3BD97F}"/>
              </a:ext>
            </a:extLst>
          </p:cNvPr>
          <p:cNvGraphicFramePr/>
          <p:nvPr/>
        </p:nvGraphicFramePr>
        <p:xfrm>
          <a:off x="2627422" y="2320286"/>
          <a:ext cx="10875926" cy="4069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91DC6E-8F8B-8B76-8D1B-16AF3519B6FC}"/>
              </a:ext>
            </a:extLst>
          </p:cNvPr>
          <p:cNvSpPr txBox="1"/>
          <p:nvPr/>
        </p:nvSpPr>
        <p:spPr>
          <a:xfrm>
            <a:off x="5603186" y="3052785"/>
            <a:ext cx="11722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Re-render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8664A49-2016-3D15-49DF-529824F827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998"/>
          <a:stretch/>
        </p:blipFill>
        <p:spPr>
          <a:xfrm>
            <a:off x="5207984" y="1144073"/>
            <a:ext cx="6898157" cy="10053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99E030C8-650C-04F1-A2DD-56222982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06" y="326802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 When to use </a:t>
            </a:r>
            <a:r>
              <a:rPr lang="en-US" sz="2400" b="1" dirty="0" err="1">
                <a:solidFill>
                  <a:schemeClr val="bg1"/>
                </a:solidFill>
              </a:rPr>
              <a:t>useState</a:t>
            </a:r>
            <a:r>
              <a:rPr lang="en-US" sz="2400" b="1" dirty="0">
                <a:solidFill>
                  <a:schemeClr val="bg1"/>
                </a:solidFill>
              </a:rPr>
              <a:t>() and when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()?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EBE8992-F80B-D388-EF38-31EC5E782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15" y="325982"/>
            <a:ext cx="831472" cy="33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473C18E-6915-594C-D29F-64CBE6A0D643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360806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the differences between </a:t>
            </a:r>
            <a:r>
              <a:rPr lang="en-US" sz="2400" b="1" dirty="0" err="1">
                <a:solidFill>
                  <a:srgbClr val="FFFF00"/>
                </a:solidFill>
              </a:rPr>
              <a:t>useState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and </a:t>
            </a:r>
            <a:r>
              <a:rPr lang="en-US" sz="2400" b="1" dirty="0" err="1">
                <a:solidFill>
                  <a:srgbClr val="FFFF00"/>
                </a:solidFill>
              </a:rPr>
              <a:t>useReducer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xmlns="" id="{8E7B7D29-A1B0-AF82-11B3-0772314A91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0352" y="1393455"/>
          <a:ext cx="9748213" cy="462751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988490">
                  <a:extLst>
                    <a:ext uri="{9D8B030D-6E8A-4147-A177-3AD203B41FA5}">
                      <a16:colId xmlns:a16="http://schemas.microsoft.com/office/drawing/2014/main" xmlns="" val="312534454"/>
                    </a:ext>
                  </a:extLst>
                </a:gridCol>
                <a:gridCol w="4759723">
                  <a:extLst>
                    <a:ext uri="{9D8B030D-6E8A-4147-A177-3AD203B41FA5}">
                      <a16:colId xmlns:a16="http://schemas.microsoft.com/office/drawing/2014/main" xmlns="" val="3786215524"/>
                    </a:ext>
                  </a:extLst>
                </a:gridCol>
              </a:tblGrid>
              <a:tr h="67707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/>
                        <a:t>useState</a:t>
                      </a:r>
                      <a:endParaRPr lang="en-IN" sz="24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/>
                        <a:t>useReducer</a:t>
                      </a:r>
                      <a:endParaRPr lang="en-IN" sz="24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33934505"/>
                  </a:ext>
                </a:extLst>
              </a:tr>
              <a:tr h="1210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IN" sz="1800" dirty="0"/>
                        <a:t>1.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useState is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simpler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to use and used for managing simple state values.</a:t>
                      </a:r>
                      <a:endParaRPr lang="en-US" dirty="0">
                        <a:solidFill>
                          <a:prstClr val="black"/>
                        </a:solidFill>
                        <a:latin typeface="+mn-lt"/>
                      </a:endParaRPr>
                    </a:p>
                    <a:p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useReducer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is more appropriate for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complex state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 or when the next state depends on the previous one.</a:t>
                      </a:r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474462777"/>
                  </a:ext>
                </a:extLst>
              </a:tr>
              <a:tr h="1210294">
                <a:tc>
                  <a:txBody>
                    <a:bodyPr/>
                    <a:lstStyle/>
                    <a:p>
                      <a:r>
                        <a:rPr lang="en-IN" sz="1800" dirty="0"/>
                        <a:t>2.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suitable for managing a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piece of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well-suited for managing </a:t>
                      </a: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pieces of 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needs to be updated together.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749167246"/>
                  </a:ext>
                </a:extLst>
              </a:tr>
              <a:tr h="1529854">
                <a:tc>
                  <a:txBody>
                    <a:bodyPr/>
                    <a:lstStyle/>
                    <a:p>
                      <a:r>
                        <a:rPr lang="en-IN" sz="1800" dirty="0"/>
                        <a:t>3.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dirty="0"/>
                        <a:t>useState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hook takes an initial state as an argument and returns an array with two elements: the current state and a function to update the state.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</a:t>
                      </a:r>
                      <a:r>
                        <a:rPr lang="en-US" sz="1800" dirty="0" err="1"/>
                        <a:t>useReducer</a:t>
                      </a:r>
                      <a:r>
                        <a:rPr lang="en-US" sz="1800" dirty="0"/>
                        <a:t> hook takes a reducer function and an initial state as arguments and returns the current state and a dispatch function.</a:t>
                      </a:r>
                      <a:endParaRPr lang="en-IN" sz="1800" dirty="0"/>
                    </a:p>
                  </a:txBody>
                  <a:tcPr marL="180000" marR="540000" marT="108000" marB="108000" anchor="ctr"/>
                </a:tc>
                <a:extLst>
                  <a:ext uri="{0D108BD9-81ED-4DB2-BD59-A6C34878D82A}">
                    <a16:rowId xmlns:a16="http://schemas.microsoft.com/office/drawing/2014/main" xmlns="" val="204082676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A32F3D2-7D46-205D-422A-65CD52F7D0FB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0371155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are </a:t>
            </a:r>
            <a:r>
              <a:rPr lang="en-US" sz="2400" b="1" dirty="0">
                <a:solidFill>
                  <a:srgbClr val="FFFF00"/>
                </a:solidFill>
              </a:rPr>
              <a:t>dispatch</a:t>
            </a:r>
            <a:r>
              <a:rPr lang="en-US" sz="2400" b="1" dirty="0">
                <a:solidFill>
                  <a:schemeClr val="bg1"/>
                </a:solidFill>
              </a:rPr>
              <a:t> &amp; </a:t>
            </a:r>
            <a:r>
              <a:rPr lang="en-US" sz="2400" b="1" dirty="0">
                <a:solidFill>
                  <a:srgbClr val="FFFF00"/>
                </a:solidFill>
              </a:rPr>
              <a:t>reducer function</a:t>
            </a:r>
            <a:r>
              <a:rPr lang="en-US" sz="2400" b="1" dirty="0">
                <a:solidFill>
                  <a:schemeClr val="bg1"/>
                </a:solidFill>
              </a:rPr>
              <a:t> in useReducer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00C4CC2-42B7-A537-4503-C0646C29A326}"/>
              </a:ext>
            </a:extLst>
          </p:cNvPr>
          <p:cNvSpPr txBox="1"/>
          <p:nvPr/>
        </p:nvSpPr>
        <p:spPr>
          <a:xfrm>
            <a:off x="562897" y="1035246"/>
            <a:ext cx="5088415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 function is returned by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hook, and it is used to dispatch actions(type) to reducer function that trigger state updates.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reducer function is a function responsible for updating the state based on the action received from dispatch function.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xmlns="" id="{B7B5B95C-5893-CD68-36F9-F2C8182B7D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14882" y="136472"/>
            <a:ext cx="559216" cy="55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6BEDB83-16FB-547C-1CD5-5D7E7A914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21" b="16494"/>
          <a:stretch/>
        </p:blipFill>
        <p:spPr>
          <a:xfrm>
            <a:off x="835943" y="3754708"/>
            <a:ext cx="4425374" cy="2932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484319D-CD11-BE03-D9C4-682008F92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750" y="1035246"/>
            <a:ext cx="5814223" cy="57934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4A303A5-DE1B-7EC8-AA21-C3829EA6FDC8}"/>
              </a:ext>
            </a:extLst>
          </p:cNvPr>
          <p:cNvSpPr/>
          <p:nvPr/>
        </p:nvSpPr>
        <p:spPr>
          <a:xfrm>
            <a:off x="7839423" y="2332834"/>
            <a:ext cx="934675" cy="294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6F090B4-F02D-F8B3-EC4B-647F4B521B7B}"/>
              </a:ext>
            </a:extLst>
          </p:cNvPr>
          <p:cNvSpPr/>
          <p:nvPr/>
        </p:nvSpPr>
        <p:spPr>
          <a:xfrm>
            <a:off x="10333548" y="2357758"/>
            <a:ext cx="934674" cy="230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F292FAA-EB57-F039-0EB5-409D65DB5418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913451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96" y="345531"/>
            <a:ext cx="10999608" cy="278929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purpose of passing initial state as an object in </a:t>
            </a:r>
            <a:r>
              <a:rPr lang="en-US" sz="2400" b="1" dirty="0" err="1">
                <a:solidFill>
                  <a:schemeClr val="bg1"/>
                </a:solidFill>
              </a:rPr>
              <a:t>UseReducer</a:t>
            </a:r>
            <a:r>
              <a:rPr lang="en-US" sz="2400" b="1" dirty="0">
                <a:solidFill>
                  <a:schemeClr val="bg1"/>
                </a:solidFill>
              </a:rPr>
              <a:t>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xmlns="" id="{F042F0D7-B707-A153-0A74-8019FDDEB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712389" y="157948"/>
            <a:ext cx="559216" cy="559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562CFF4-7C43-AB9B-0693-A3AB18F2C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96" y="2089907"/>
            <a:ext cx="7363100" cy="2678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7CC7FEF-01F1-8267-2341-604B9F802E8B}"/>
              </a:ext>
            </a:extLst>
          </p:cNvPr>
          <p:cNvSpPr txBox="1"/>
          <p:nvPr/>
        </p:nvSpPr>
        <p:spPr>
          <a:xfrm>
            <a:off x="596196" y="1161383"/>
            <a:ext cx="5973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 setting initial state as an object, you can manage complex states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useReducer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functions.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8C6714E-2A0A-D075-A6A3-7F73E76C1FB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7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160899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xmlns="" id="{53355000-FC76-3CC9-B47D-3503F6C28A1D}"/>
              </a:ext>
            </a:extLst>
          </p:cNvPr>
          <p:cNvSpPr/>
          <p:nvPr/>
        </p:nvSpPr>
        <p:spPr>
          <a:xfrm flipH="1">
            <a:off x="5560104" y="1"/>
            <a:ext cx="6631892" cy="6857999"/>
          </a:xfrm>
          <a:prstGeom prst="rtTriangl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xmlns="" id="{6A13D31F-C77A-D61F-AB37-281A53C76B1F}"/>
              </a:ext>
            </a:extLst>
          </p:cNvPr>
          <p:cNvSpPr txBox="1">
            <a:spLocks/>
          </p:cNvSpPr>
          <p:nvPr/>
        </p:nvSpPr>
        <p:spPr>
          <a:xfrm>
            <a:off x="238278" y="-513322"/>
            <a:ext cx="6429266" cy="15328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196F1704-0F62-8120-26B1-5F6E42A65FAD}"/>
              </a:ext>
            </a:extLst>
          </p:cNvPr>
          <p:cNvCxnSpPr/>
          <p:nvPr/>
        </p:nvCxnSpPr>
        <p:spPr>
          <a:xfrm>
            <a:off x="332708" y="1499893"/>
            <a:ext cx="648323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DB7F42C-517C-7EC9-664A-B8A4FEE4775F}"/>
              </a:ext>
            </a:extLst>
          </p:cNvPr>
          <p:cNvSpPr txBox="1"/>
          <p:nvPr/>
        </p:nvSpPr>
        <p:spPr>
          <a:xfrm>
            <a:off x="238278" y="1870499"/>
            <a:ext cx="8910916" cy="2357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Q1.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 in React?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Q2. What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parameters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does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hook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accept &amp; what does it returns?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Q3.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useMemo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Q4. What is the role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useRef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Hook?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Q5. What 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Hook? Compare it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hook.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Q6. When to use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useLayoutEffect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()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Hook?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C491FF1-8794-0265-D1E4-0388DFB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78" y="451632"/>
            <a:ext cx="8593206" cy="67765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9: Hooks - </a:t>
            </a:r>
            <a:r>
              <a:rPr lang="en-US" dirty="0" err="1">
                <a:solidFill>
                  <a:srgbClr val="FFFF00"/>
                </a:solidFill>
              </a:rPr>
              <a:t>useCallback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useMemo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useRef</a:t>
            </a:r>
            <a:r>
              <a:rPr lang="en-US" dirty="0">
                <a:solidFill>
                  <a:srgbClr val="FFFF00"/>
                </a:solidFill>
              </a:rPr>
              <a:t>/ </a:t>
            </a:r>
            <a:r>
              <a:rPr lang="en-US" dirty="0" err="1">
                <a:solidFill>
                  <a:srgbClr val="FFFF00"/>
                </a:solidFill>
              </a:rPr>
              <a:t>useLayoutEffect</a:t>
            </a:r>
            <a:endParaRPr lang="en-IN" dirty="0"/>
          </a:p>
        </p:txBody>
      </p:sp>
      <p:pic>
        <p:nvPicPr>
          <p:cNvPr id="2" name="Picture 6" descr="Best React testing libraries and tools of 2022">
            <a:extLst>
              <a:ext uri="{FF2B5EF4-FFF2-40B4-BE49-F238E27FC236}">
                <a16:creationId xmlns:a16="http://schemas.microsoft.com/office/drawing/2014/main" xmlns="" id="{8437F270-787E-716A-14D5-99971C7F7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12827" r="22097" b="12914"/>
          <a:stretch/>
        </p:blipFill>
        <p:spPr bwMode="auto">
          <a:xfrm>
            <a:off x="10781070" y="33002"/>
            <a:ext cx="1383733" cy="138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4F21BC-3FC3-D20D-90B4-5C78D1048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8" y="1908525"/>
            <a:ext cx="526291" cy="20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F84C1B-F9B0-BBA9-6D3C-E16169EE43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8" y="2710168"/>
            <a:ext cx="526291" cy="2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7539AC5-6E1F-865A-ACE8-39885D6E1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7" y="3914727"/>
            <a:ext cx="526291" cy="20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6E27363-78BF-5FB4-6233-C5FAE74C7322}"/>
              </a:ext>
            </a:extLst>
          </p:cNvPr>
          <p:cNvSpPr txBox="1"/>
          <p:nvPr/>
        </p:nvSpPr>
        <p:spPr>
          <a:xfrm>
            <a:off x="10342731" y="6373174"/>
            <a:ext cx="1972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1" action="ppaction://hlinksldjump"/>
              </a:rPr>
              <a:t>Back to main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86235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 err="1">
                <a:solidFill>
                  <a:srgbClr val="FFFF00"/>
                </a:solidFill>
              </a:rPr>
              <a:t>useCallback</a:t>
            </a:r>
            <a:r>
              <a:rPr lang="en-US" sz="2400" b="1" dirty="0">
                <a:solidFill>
                  <a:srgbClr val="FFFF00"/>
                </a:solidFill>
              </a:rPr>
              <a:t>()</a:t>
            </a:r>
            <a:r>
              <a:rPr lang="en-US" sz="2400" b="1" dirty="0">
                <a:solidFill>
                  <a:schemeClr val="bg1"/>
                </a:solidFill>
              </a:rPr>
              <a:t> hook in React?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341935" y="1090051"/>
            <a:ext cx="472606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is used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memorize functions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functional components.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passing function as a prop from parent component to child component, then passing memorized function avoid unnecessary re-creation of the function on each render.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04D099D-155F-4845-4D95-562DB1934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79" b="83097"/>
          <a:stretch/>
        </p:blipFill>
        <p:spPr>
          <a:xfrm>
            <a:off x="5820697" y="1090051"/>
            <a:ext cx="6216026" cy="9892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189C92E-D36B-DE17-4BC9-3C2B070B7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55" y="4140200"/>
            <a:ext cx="4950062" cy="2521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C671C1-5378-6673-0DDF-3A36293902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38" r="8779" b="61944"/>
          <a:stretch/>
        </p:blipFill>
        <p:spPr>
          <a:xfrm>
            <a:off x="5820697" y="1893021"/>
            <a:ext cx="6216026" cy="1282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3A4D388-124A-77B4-0A75-BF1F1E827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91" r="8779" b="38557"/>
          <a:stretch/>
        </p:blipFill>
        <p:spPr>
          <a:xfrm>
            <a:off x="5820697" y="3050571"/>
            <a:ext cx="6216026" cy="1413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8F6997-9727-5B18-9784-85E52F928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678" r="8779" b="760"/>
          <a:stretch/>
        </p:blipFill>
        <p:spPr>
          <a:xfrm>
            <a:off x="5813417" y="4441594"/>
            <a:ext cx="6216026" cy="2256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B777310-5A36-9E04-AF2C-9E7EE2D645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691"/>
          <a:stretch/>
        </p:blipFill>
        <p:spPr>
          <a:xfrm>
            <a:off x="4476631" y="3163131"/>
            <a:ext cx="1171686" cy="9707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0046D23-5DC8-8CDB-EB07-45E7B6AC3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88" y="311914"/>
            <a:ext cx="735979" cy="292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DA4CB5D-C15D-7979-DF73-857568AA2B66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8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47232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parameters does the </a:t>
            </a:r>
            <a:r>
              <a:rPr lang="en-US" sz="2400" b="1" dirty="0" err="1">
                <a:solidFill>
                  <a:schemeClr val="bg1"/>
                </a:solidFill>
              </a:rPr>
              <a:t>useCallback</a:t>
            </a:r>
            <a:r>
              <a:rPr lang="en-US" sz="2400" b="1" dirty="0">
                <a:solidFill>
                  <a:schemeClr val="bg1"/>
                </a:solidFill>
              </a:rPr>
              <a:t> hook accept &amp; what does it returns?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2D4691F-C57D-D9D2-CE77-D3A0830B4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95" y="1468384"/>
            <a:ext cx="8651605" cy="715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EB1E210-CEA4-2606-0D58-23FF60D76814}"/>
              </a:ext>
            </a:extLst>
          </p:cNvPr>
          <p:cNvSpPr/>
          <p:nvPr/>
        </p:nvSpPr>
        <p:spPr>
          <a:xfrm>
            <a:off x="4596934" y="2983783"/>
            <a:ext cx="3020562" cy="118293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parameter is the callback function that you want to memorize.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AE040D27-A37C-4123-73C5-E4FC85668539}"/>
              </a:ext>
            </a:extLst>
          </p:cNvPr>
          <p:cNvCxnSpPr>
            <a:cxnSpLocks/>
          </p:cNvCxnSpPr>
          <p:nvPr/>
        </p:nvCxnSpPr>
        <p:spPr>
          <a:xfrm>
            <a:off x="6433457" y="1895611"/>
            <a:ext cx="0" cy="1102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E98E6C-5D4A-1AC5-CBF5-195928C02D98}"/>
              </a:ext>
            </a:extLst>
          </p:cNvPr>
          <p:cNvSpPr/>
          <p:nvPr/>
        </p:nvSpPr>
        <p:spPr>
          <a:xfrm>
            <a:off x="8088743" y="2983784"/>
            <a:ext cx="3020562" cy="184947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second parameter is an array of dependencies. It specifies the values that, when changed, will cause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memoized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callback to be re-created.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B67E71E8-6AC1-1459-0AC5-12F4FE50992B}"/>
              </a:ext>
            </a:extLst>
          </p:cNvPr>
          <p:cNvCxnSpPr>
            <a:cxnSpLocks/>
          </p:cNvCxnSpPr>
          <p:nvPr/>
        </p:nvCxnSpPr>
        <p:spPr>
          <a:xfrm>
            <a:off x="8850086" y="1905000"/>
            <a:ext cx="0" cy="10836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5A135D8A-7040-5FE4-933A-AC6B43CF71B9}"/>
              </a:ext>
            </a:extLst>
          </p:cNvPr>
          <p:cNvSpPr/>
          <p:nvPr/>
        </p:nvSpPr>
        <p:spPr>
          <a:xfrm>
            <a:off x="1105125" y="2983782"/>
            <a:ext cx="3020562" cy="14358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useCallback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hook returns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memoized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version of the callback function.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19A85E8B-7776-6BB4-5811-BA89D457EDA4}"/>
              </a:ext>
            </a:extLst>
          </p:cNvPr>
          <p:cNvCxnSpPr>
            <a:cxnSpLocks/>
          </p:cNvCxnSpPr>
          <p:nvPr/>
        </p:nvCxnSpPr>
        <p:spPr>
          <a:xfrm>
            <a:off x="2952765" y="2030873"/>
            <a:ext cx="0" cy="976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96442E-2CD7-8E0A-4504-5DE56198C71F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5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4240428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64E63AC-A85A-C7F9-95AA-FA6D3FEE8AE9}"/>
              </a:ext>
            </a:extLst>
          </p:cNvPr>
          <p:cNvSpPr/>
          <p:nvPr/>
        </p:nvSpPr>
        <p:spPr>
          <a:xfrm>
            <a:off x="0" y="1"/>
            <a:ext cx="12192000" cy="83215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63103D-4276-3B68-FE5C-BFC5559D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11914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Q. What is the role of </a:t>
            </a:r>
            <a:r>
              <a:rPr lang="en-US" sz="2400" b="1" dirty="0">
                <a:solidFill>
                  <a:srgbClr val="FFFF00"/>
                </a:solidFill>
              </a:rPr>
              <a:t>useMemo()</a:t>
            </a:r>
            <a:r>
              <a:rPr lang="en-US" sz="2400" b="1" dirty="0">
                <a:solidFill>
                  <a:schemeClr val="bg1"/>
                </a:solidFill>
              </a:rPr>
              <a:t> Hook?</a:t>
            </a:r>
            <a:endParaRPr lang="en-IN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with a beard&#10;&#10;Description automatically generated">
            <a:extLst>
              <a:ext uri="{FF2B5EF4-FFF2-40B4-BE49-F238E27FC236}">
                <a16:creationId xmlns:a16="http://schemas.microsoft.com/office/drawing/2014/main" xmlns="" id="{1D32B130-438E-A5AB-CC91-C09B4FC6B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7" y="16308"/>
            <a:ext cx="623134" cy="80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5672F7-A02B-3C26-A775-B7AA591EF399}"/>
              </a:ext>
            </a:extLst>
          </p:cNvPr>
          <p:cNvSpPr txBox="1"/>
          <p:nvPr/>
        </p:nvSpPr>
        <p:spPr>
          <a:xfrm>
            <a:off x="562896" y="1056698"/>
            <a:ext cx="5279135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useMemo hook is a performance optimization function that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memorizes the result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a computation.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advantage is it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prevent unnecessary recalculations and rendering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It is particularly useful when dealing with expensive calculations.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userMemo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accept two parameters: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first argument of useMemo() is a function that performs some expensive computation and return some result(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processData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second argument([data]) is an array of dependencies ([data]). The memorized value will only be recalculated if this dependency will change.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useMemo returns a memorized version of the calculated value.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C7A54D0-C582-00F8-F2D0-5F6B9574A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08" y="1056698"/>
            <a:ext cx="5279136" cy="505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841B8E2-3695-80D7-0D99-778011E09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13" y="317050"/>
            <a:ext cx="665504" cy="264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D01EEBD-08C0-898E-9524-1996E184D249}"/>
              </a:ext>
            </a:extLst>
          </p:cNvPr>
          <p:cNvSpPr txBox="1"/>
          <p:nvPr/>
        </p:nvSpPr>
        <p:spPr>
          <a:xfrm>
            <a:off x="10405730" y="6500718"/>
            <a:ext cx="1786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 action="ppaction://hlinksldjump"/>
              </a:rPr>
              <a:t>back to chapter index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5204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</TotalTime>
  <Words>19119</Words>
  <Application>Microsoft Office PowerPoint</Application>
  <PresentationFormat>Widescreen</PresentationFormat>
  <Paragraphs>3932</Paragraphs>
  <Slides>275</Slides>
  <Notes>272</Notes>
  <HiddenSlides>0</HiddenSlides>
  <MMClips>13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275</vt:i4>
      </vt:variant>
    </vt:vector>
  </HeadingPairs>
  <TitlesOfParts>
    <vt:vector size="285" baseType="lpstr">
      <vt:lpstr>Arial</vt:lpstr>
      <vt:lpstr>Calibri</vt:lpstr>
      <vt:lpstr>Calibri Light</vt:lpstr>
      <vt:lpstr>Consolas</vt:lpstr>
      <vt:lpstr>Garamond</vt:lpstr>
      <vt:lpstr>Söhne</vt:lpstr>
      <vt:lpstr>Times New Roman</vt:lpstr>
      <vt:lpstr>Wingdings</vt:lpstr>
      <vt:lpstr>Office Theme</vt:lpstr>
      <vt:lpstr>2_Office Theme</vt:lpstr>
      <vt:lpstr>PowerPoint Presentation</vt:lpstr>
      <vt:lpstr>PowerPoint Presentation</vt:lpstr>
      <vt:lpstr>PowerPoint Presentation</vt:lpstr>
      <vt:lpstr>1: React-Basics - I</vt:lpstr>
      <vt:lpstr>Q. What is React? What is the Role of React in software development?</vt:lpstr>
      <vt:lpstr>PowerPoint Presentation</vt:lpstr>
      <vt:lpstr>Q. What are the Key Features of React?</vt:lpstr>
      <vt:lpstr>Q. What are the Key Features of React?</vt:lpstr>
      <vt:lpstr>Q. What is DOM? What is the difference between HTML and DOM?</vt:lpstr>
      <vt:lpstr>Q. What is Virtual DOM? Difference between DOM and Virtual DOM?</vt:lpstr>
      <vt:lpstr>Q. What is Virtual DOM? Difference between DOM and Virtual DOM?</vt:lpstr>
      <vt:lpstr>Q. What are React Components? What are the main elements of it?</vt:lpstr>
      <vt:lpstr>Q. What is SPA(Single Page Application)?</vt:lpstr>
      <vt:lpstr>Q. What are the 5 Advantages of React?</vt:lpstr>
      <vt:lpstr>Q. What are the Disadvantages of React?</vt:lpstr>
      <vt:lpstr>Q. What is the role of JSX in React? (3 points)</vt:lpstr>
      <vt:lpstr>Q. What is the difference between Declarative &amp; Imperative syntax?</vt:lpstr>
      <vt:lpstr>Q. What is the difference between Declarative &amp; Imperative syntax?</vt:lpstr>
      <vt:lpstr>2: React-Basics - II</vt:lpstr>
      <vt:lpstr>Q. What is Arrow Function Expression in JSX?</vt:lpstr>
      <vt:lpstr>Q. How to Setup React first project?</vt:lpstr>
      <vt:lpstr>Q. What are the Main Files in a React project?</vt:lpstr>
      <vt:lpstr>Q. How React App Load and display the components in browser?</vt:lpstr>
      <vt:lpstr>Q. How React App load and display the components in browser?</vt:lpstr>
      <vt:lpstr>Q. What is the difference between React and Angular?</vt:lpstr>
      <vt:lpstr>Q. What are other 5 JS frameworks other than React?</vt:lpstr>
      <vt:lpstr>Q. Whether React is a Framework or a Library? What is the difference?</vt:lpstr>
      <vt:lpstr>Q. How React provides Reusability and Composition?</vt:lpstr>
      <vt:lpstr>Q. What are State, Stateless, Stateful and State Management terms?</vt:lpstr>
      <vt:lpstr>Q. What are Props n JSX?</vt:lpstr>
      <vt:lpstr>3: React Project - Files &amp; Folders</vt:lpstr>
      <vt:lpstr>Q. What is NPM? What is the role of node_modules folder? </vt:lpstr>
      <vt:lpstr>Q. What is the role of public folder in React?</vt:lpstr>
      <vt:lpstr>Q. What is the role of src folder in React?</vt:lpstr>
      <vt:lpstr>Q. What is the role of index.html page in React?</vt:lpstr>
      <vt:lpstr>Q. What is the role of index.js file and ReactDOM in React?</vt:lpstr>
      <vt:lpstr>Q. What is the role of App.js file in React?</vt:lpstr>
      <vt:lpstr>Q. What is the role of App.js file in React?</vt:lpstr>
      <vt:lpstr>Q. What is the role of function and return inside App.js?</vt:lpstr>
      <vt:lpstr>Q. Can we have a function without a return inside App.js?</vt:lpstr>
      <vt:lpstr>Q. What is the role of export default inside App.js?</vt:lpstr>
      <vt:lpstr>Q. Does the file name and the component name must be same in React?</vt:lpstr>
      <vt:lpstr>4: JSX</vt:lpstr>
      <vt:lpstr>Q. What is the role of JSX in React? (3 points)</vt:lpstr>
      <vt:lpstr>Q. What are the 5 Advantages of JSX?</vt:lpstr>
      <vt:lpstr>Q. What is Babel?</vt:lpstr>
      <vt:lpstr>Q. What is the role of Fragment in JSX?</vt:lpstr>
      <vt:lpstr>Q. What is Spread Operator in JSX?</vt:lpstr>
      <vt:lpstr>Q. What are the types of Conditional Rendering in JSX?</vt:lpstr>
      <vt:lpstr>Q. How do you iterate over a list in JSX? What is map() method?</vt:lpstr>
      <vt:lpstr>Q. Can a browser read a JSX File? </vt:lpstr>
      <vt:lpstr>Q. What is Transpiler? What is the difference between Compiler &amp; Transpiler?</vt:lpstr>
      <vt:lpstr>Q. Is it possible to use JSX without React?</vt:lpstr>
      <vt:lpstr>5: Components - Functional/ Class</vt:lpstr>
      <vt:lpstr>Q. What are React Components? What are the main elements of it?</vt:lpstr>
      <vt:lpstr>Q. What are the Types of React components? What are Functional Components? </vt:lpstr>
      <vt:lpstr>Q. How do you pass data between functional components in React?</vt:lpstr>
      <vt:lpstr>Q. What is Prop Drilling in React?</vt:lpstr>
      <vt:lpstr>Q. Why to Avoid Prop Drilling? In how many ways can avoid Prop Drilling?</vt:lpstr>
      <vt:lpstr>Q. Why to Avoid Prop Drilling? In how many ways can avoid Prop Drilling?</vt:lpstr>
      <vt:lpstr>Q. What are Class Components In React? </vt:lpstr>
      <vt:lpstr>Q. How to pass data between class components in React?</vt:lpstr>
      <vt:lpstr>Q. What is the role of this keyword in class components?</vt:lpstr>
      <vt:lpstr>Q. What are the 5 differences btw Functional components &amp; Class components?</vt:lpstr>
      <vt:lpstr>6: Routing</vt:lpstr>
      <vt:lpstr>Q. What is Routing and Router in React?</vt:lpstr>
      <vt:lpstr>Q. How to Implement Routing in React?</vt:lpstr>
      <vt:lpstr>Q. How to Implement Routing in React?</vt:lpstr>
      <vt:lpstr>Q. What are the roles of &lt;Routes&gt; &amp; &lt;Route&gt; component in React Routing?</vt:lpstr>
      <vt:lpstr>Q. What are Route Parameters in React Routing?</vt:lpstr>
      <vt:lpstr>Q. What is the role of Switch Component in React Routing?</vt:lpstr>
      <vt:lpstr>Q. What is the role of exact prop in React Routing?</vt:lpstr>
      <vt:lpstr>7: Hooks -useState/ useEffect</vt:lpstr>
      <vt:lpstr>Q. What are React Hooks? What are the Top React Hooks?</vt:lpstr>
      <vt:lpstr>Q. What are State, Stateless, Stateful and State Management terms?</vt:lpstr>
      <vt:lpstr>Q. What is the role of useState() hook and how it works?</vt:lpstr>
      <vt:lpstr>Q. What is the role of useState() hook and how it works?</vt:lpstr>
      <vt:lpstr>Q. What is the role of useEffect(). How it works and what is its use?</vt:lpstr>
      <vt:lpstr>Q. What is the role of useEffect(). How it works and what is its use?</vt:lpstr>
      <vt:lpstr>Q. What is Dependency Array in useEffect() hook?</vt:lpstr>
      <vt:lpstr>Q. What is Dependency Array in useEffect() hook?</vt:lpstr>
      <vt:lpstr>Q. What is the meaning of the empty array [] in the useEffect()?</vt:lpstr>
      <vt:lpstr>8: Hooks - useContext/ useReducer</vt:lpstr>
      <vt:lpstr>Q. What is the role of useContext() hook? </vt:lpstr>
      <vt:lpstr>Q. What is the role of useContext() hook? </vt:lpstr>
      <vt:lpstr>Q. What is createContext() method? What are Provider &amp; Consumer properties?</vt:lpstr>
      <vt:lpstr>Q. When to use useContext() hook instead of props in real applications?</vt:lpstr>
      <vt:lpstr>Q. What are the similarities between useState() and useReducer() hook?</vt:lpstr>
      <vt:lpstr>Q. What are the similarities between useState() and useReducer() hook?</vt:lpstr>
      <vt:lpstr>Q. What is useReducer() hook? When to use useState() and when useReducer()?</vt:lpstr>
      <vt:lpstr>Q. What is useReducer() hook? When to use useState() and when useReducer()?</vt:lpstr>
      <vt:lpstr>Q. What is useReducer() hook? When to use useState() and when useReducer()?</vt:lpstr>
      <vt:lpstr>Q. What are the differences between useState() and useReducer() Hook?</vt:lpstr>
      <vt:lpstr>Q. What are dispatch &amp; reducer function in useReducer Hook?</vt:lpstr>
      <vt:lpstr>Q. What is the purpose of passing initial state as an object in UseReducer?</vt:lpstr>
      <vt:lpstr>9: Hooks - useCallback/ useMemo/ useRef/ useLayoutEffect</vt:lpstr>
      <vt:lpstr>Q. What is the role of useCallback() hook in React?</vt:lpstr>
      <vt:lpstr>Q. What parameters does the useCallback hook accept &amp; what does it returns?</vt:lpstr>
      <vt:lpstr>Q. What is the role of useMemo() Hook?</vt:lpstr>
      <vt:lpstr>Q. What is the role of useRef() Hook?</vt:lpstr>
      <vt:lpstr>Q. What is useLayoutEffect() Hook? Compare it with useEffect() hook.</vt:lpstr>
      <vt:lpstr>Q. What useLayoutEffect() Hook? Compare it with useEffect() hook.</vt:lpstr>
      <vt:lpstr>Q. What useLayoutEffect() Hook? Compare it with useEffect() hook.</vt:lpstr>
      <vt:lpstr>Q. When to use useLayoutEffect() Hook?</vt:lpstr>
      <vt:lpstr>Q. When to use useLayoutEffect() Hook?</vt:lpstr>
      <vt:lpstr>10: Hooks - Best Practices/ Short Answer</vt:lpstr>
      <vt:lpstr>Q. What are the Rules or Best Practices for hooks implementation?</vt:lpstr>
      <vt:lpstr>Q. What are Custom Hooks?</vt:lpstr>
      <vt:lpstr>Q. What useState() hook return in React?</vt:lpstr>
      <vt:lpstr>Q. Tell 3 scenarios in which you can use useEffect() hook?</vt:lpstr>
      <vt:lpstr>Q. How can you conditionally run effects with useEffect?</vt:lpstr>
      <vt:lpstr>Q. What problem do React Hooks solve?</vt:lpstr>
      <vt:lpstr>Q. What is the advantage of React Hooks over Lifecycle methods? </vt:lpstr>
      <vt:lpstr>Q. What is Context API? </vt:lpstr>
      <vt:lpstr>Q. What are the uses of all the Hooks in React?</vt:lpstr>
      <vt:lpstr>Q. What are the uses of all the Hooks in React?</vt:lpstr>
      <vt:lpstr>11: Components LifeCycle Methods - I</vt:lpstr>
      <vt:lpstr>Q. What are Component life cycle phases?</vt:lpstr>
      <vt:lpstr>Q. What are Component life cycle methods?</vt:lpstr>
      <vt:lpstr>Q. What are Constructors in class components? When to use them?</vt:lpstr>
      <vt:lpstr>Q. What is the role of super keyword in constructor?</vt:lpstr>
      <vt:lpstr>Q. What is the role of render() method in component life cycle?</vt:lpstr>
      <vt:lpstr>Q. What is the role of render() method in component life cycle?</vt:lpstr>
      <vt:lpstr>Q. How the State can be maintained in a class component?</vt:lpstr>
      <vt:lpstr>Q. What is the role of componentDidMount() method in component life cycle?</vt:lpstr>
      <vt:lpstr>Q. What is the role of componentDidMount() method in component life cycle?</vt:lpstr>
      <vt:lpstr>Q. What is the role of componentDidMount() method in component life cycle?</vt:lpstr>
      <vt:lpstr>12: Components LifeCycle Methods - II</vt:lpstr>
      <vt:lpstr>Q. What is the role of componentDidUpdate() method in component life cycle?</vt:lpstr>
      <vt:lpstr>Q. What is the role of componentDidUpdate() method in component life cycle?</vt:lpstr>
      <vt:lpstr>Q. What is the role of componentDidUpdate() method in component life cycle?</vt:lpstr>
      <vt:lpstr>Q. What is the role of componentWillUnmount() method in component life cycle?</vt:lpstr>
      <vt:lpstr>Q. What is the role of componentWillUnmount() method in component life cycle?</vt:lpstr>
      <vt:lpstr>Q. What is the role of componentWillUnmount() method in component life cycle?</vt:lpstr>
      <vt:lpstr>Q. How do you initialize state in a class component?</vt:lpstr>
      <vt:lpstr>Q. In which lifecycle phase component will be re-rendered?</vt:lpstr>
      <vt:lpstr>Q. What will happen if you don’t define a constructor in your React component?</vt:lpstr>
      <vt:lpstr>Q. Why we need class components when we already have functional components?</vt:lpstr>
      <vt:lpstr>Q. What are the 5 main methods of component lifecycle?</vt:lpstr>
      <vt:lpstr>Q. What are the 5 main methods of component lifecycle?</vt:lpstr>
      <vt:lpstr>13: Controlled &amp; Uncontrolled Components</vt:lpstr>
      <vt:lpstr>Q. What are Controlled Components in React?</vt:lpstr>
      <vt:lpstr>Q. What are the Differences btw Controlled &amp; Uncontrolled Components?</vt:lpstr>
      <vt:lpstr>Q. What are the Differences btw Controlled &amp; Uncontrolled Components?</vt:lpstr>
      <vt:lpstr>Q. What are characteristics of controlled components?</vt:lpstr>
      <vt:lpstr>Q. What are the advantages of using controlled components in React forms?</vt:lpstr>
      <vt:lpstr>Q. How to handle forms in React?</vt:lpstr>
      <vt:lpstr>Q. How can you handle multiple input fields in a controlled form?</vt:lpstr>
      <vt:lpstr>Q. How do you handle form validation in a controlled component?</vt:lpstr>
      <vt:lpstr>Q. In what scenarios might using uncontrolled components be advantageous?</vt:lpstr>
      <vt:lpstr>14: Code Splitting</vt:lpstr>
      <vt:lpstr>Q. What is Code Splitting in React?  </vt:lpstr>
      <vt:lpstr>Q. How to Implement Code Splitting  in React?  </vt:lpstr>
      <vt:lpstr>Q. How to Implement Code Splitting  in React?  </vt:lpstr>
      <vt:lpstr>Q. What is the role of Lazy and Suspense methods in React?</vt:lpstr>
      <vt:lpstr>Q. What are the Pros and Cons of Code Splitting?  </vt:lpstr>
      <vt:lpstr>Q. What are the Pros and Cons of Code Splitting?  </vt:lpstr>
      <vt:lpstr>Q. What is the role of the import() function in code splitting?  </vt:lpstr>
      <vt:lpstr>Q. What is the purpose of the fallback prop in Suspense?  </vt:lpstr>
      <vt:lpstr>Q. Can you dynamically load CSS files using code splitting in React?  </vt:lpstr>
      <vt:lpstr>Q. How do you inspect and analyze the generated chunks in a React application?  </vt:lpstr>
      <vt:lpstr>15: React - Others</vt:lpstr>
      <vt:lpstr>Q. What is a Higher-Order Component in React?</vt:lpstr>
      <vt:lpstr>Q. What are the 5 ways to Style React components? Explain Inline Styles?</vt:lpstr>
      <vt:lpstr>Q. What are the differences between React &amp; React Native?</vt:lpstr>
      <vt:lpstr>Q. What is GraphQL?</vt:lpstr>
      <vt:lpstr>Q. What are the Top 3 ways to achieve state management? When to use what in React?</vt:lpstr>
      <vt:lpstr>Q. How can you Implement Authentication in a React application? </vt:lpstr>
      <vt:lpstr>Q. What is the use of React Profiler?</vt:lpstr>
      <vt:lpstr>Q. What is the difference between fetch &amp; axios for api calls in React?</vt:lpstr>
      <vt:lpstr>Q. What are the popular Testing Libraries for React?</vt:lpstr>
      <vt:lpstr>Q. How can you Optimize Performance in a React application?</vt:lpstr>
      <vt:lpstr>Q. How can you Optimize Performance in a React application?</vt:lpstr>
      <vt:lpstr>Q. Explain Reactive Programming with example?</vt:lpstr>
      <vt:lpstr>Q. In how many ways can we implement Reactive Programming in React?</vt:lpstr>
      <vt:lpstr>Q. How to pass data from child component to parent Component in React?</vt:lpstr>
      <vt:lpstr>16: Redux - Component/ Action/ Store/ Reducer</vt:lpstr>
      <vt:lpstr>Q. What is the role of Redux in React?</vt:lpstr>
      <vt:lpstr>Q. When to use Hooks and when to use Redux in React applications?</vt:lpstr>
      <vt:lpstr>Q. What is the Flow of data in React while using Redux?</vt:lpstr>
      <vt:lpstr>Q. How to install Redux for React application?</vt:lpstr>
      <vt:lpstr>Q. What are Action Creators in React Redux?</vt:lpstr>
      <vt:lpstr>Q. Difference between Action Creators, Action Object &amp; Action Type?</vt:lpstr>
      <vt:lpstr>Q. Explain React Component Structure while using Redux?</vt:lpstr>
      <vt:lpstr>Q. Explain React Component Structure while using Redux?</vt:lpstr>
      <vt:lpstr>Q. Explain React Component Structure while using Redux?</vt:lpstr>
      <vt:lpstr>Q. What is the role of Store in React Redux?</vt:lpstr>
      <vt:lpstr>Q. What is the role of Reducer in Redux?</vt:lpstr>
      <vt:lpstr>17: Redux - Core Principles/ Pros-Cons/ Local &amp; Redux State</vt:lpstr>
      <vt:lpstr>Q. Explain the Core Principles of Redux?</vt:lpstr>
      <vt:lpstr>Q. Explain the Core Principles of Redux?</vt:lpstr>
      <vt:lpstr>Q. List 5 benefits of using Redux in React?</vt:lpstr>
      <vt:lpstr>Q. What are the differences between local component state &amp; Redux state?</vt:lpstr>
      <vt:lpstr>Q. What are the challenges or disadvantages while using Redux?</vt:lpstr>
      <vt:lpstr>Q. What are the challenges or disadvantages while using Redux?</vt:lpstr>
      <vt:lpstr>18: Redux -  Short Answer</vt:lpstr>
      <vt:lpstr>Q. What is Provider Component? How components getting the state from Redux store?</vt:lpstr>
      <vt:lpstr>Q. What is the role of Connect function in React-Redux?</vt:lpstr>
      <vt:lpstr>Q. What are the 4 Important Files in React-Redux project?</vt:lpstr>
      <vt:lpstr>Q. How to structure the project and maintain state in multiple components?</vt:lpstr>
      <vt:lpstr>Q. Explain the concept of immutability in the context of Redux?</vt:lpstr>
      <vt:lpstr>Q. Which are the typical properties of an Action object in React-Redux project?</vt:lpstr>
      <vt:lpstr>Q. Difference btw mapDispatchToProps &amp; mapStateToProps in the connect?</vt:lpstr>
      <vt:lpstr>Q. What is the meaning of Unidirectional Data Flow in Redux?</vt:lpstr>
      <vt:lpstr>Q. How does Redux handle communication between components?</vt:lpstr>
      <vt:lpstr>Q. What is Payload property in Redux?</vt:lpstr>
      <vt:lpstr>19: Redux - Thunk/ Middleware/ Error Handling/ Flux</vt:lpstr>
      <vt:lpstr>Q. What is the difference between Regular Action creator &amp; Thunk action creator?</vt:lpstr>
      <vt:lpstr>Q. Explain the concept of Middleware in React-Redux?</vt:lpstr>
      <vt:lpstr>Q. How can you handle Asynchronous Operations &amp; side-effect in React-Redux?</vt:lpstr>
      <vt:lpstr>Q. How does Error Handling work in Redux?</vt:lpstr>
      <vt:lpstr>Q. What is the difference between Flux &amp; Redux?</vt:lpstr>
      <vt:lpstr>20: JavaScript Essentials for React</vt:lpstr>
      <vt:lpstr>20: JavaScript Essentials for React</vt:lpstr>
      <vt:lpstr>Q. What are variables? What is the difference between var, let, and const ?</vt:lpstr>
      <vt:lpstr>Q. What are variables? What is the difference between var, let, and const ?</vt:lpstr>
      <vt:lpstr>Q. What are the types of conditions statements in JS?</vt:lpstr>
      <vt:lpstr>Q. What are the types of conditions statements in JS?</vt:lpstr>
      <vt:lpstr>Q. What is Error Handling in JS?</vt:lpstr>
      <vt:lpstr>Q. What is the difference between Spread and Rest operator in JS?</vt:lpstr>
      <vt:lpstr>Q. What is the difference between Spread and Rest operator in JS?</vt:lpstr>
      <vt:lpstr>Q. What are Arrays in JS? How to get, add &amp; remove elements from arrays?</vt:lpstr>
      <vt:lpstr>Q. What are Arrays in JS? How to get, add &amp; remove elements from arrays?</vt:lpstr>
      <vt:lpstr>Q. What are Arrays in JS? How to get, add &amp; remove elements from arrays?</vt:lpstr>
      <vt:lpstr>Q. What is Array Destructuring in JS?</vt:lpstr>
      <vt:lpstr>Q. What is Array Destructuring in JS?</vt:lpstr>
      <vt:lpstr>Q. What are Functions in JS? What are the types of function?</vt:lpstr>
      <vt:lpstr>Q. What are Functions in JS? What are the types of function?</vt:lpstr>
      <vt:lpstr>Q. What is the difference between named and anonymous functions?       When to use what in applications?</vt:lpstr>
      <vt:lpstr>Q. What is function expression in JS?</vt:lpstr>
      <vt:lpstr>Q. What are Arrow Functions in JS? What is it use?</vt:lpstr>
      <vt:lpstr>Q. What are Callback Functions? What is it use? </vt:lpstr>
      <vt:lpstr>Q. What is Higher-order function In JS?</vt:lpstr>
      <vt:lpstr>Q. What are Pure and Impure functions in JS?</vt:lpstr>
      <vt:lpstr>Q. What are template literals and string interpolation in strings?</vt:lpstr>
      <vt:lpstr>Q. What are Objects in JS? </vt:lpstr>
      <vt:lpstr>Q. What are Objects in JS? </vt:lpstr>
      <vt:lpstr>Q. What is the difference between an array and an object?</vt:lpstr>
      <vt:lpstr>Q. How do you add or modify or delete properties of an object?</vt:lpstr>
      <vt:lpstr>Q. What is asynchronous programming in JS? What is its use?</vt:lpstr>
      <vt:lpstr>Q. What is asynchronous programming in JS? What is its use?</vt:lpstr>
      <vt:lpstr>Q. What is the difference between synchronous and asynchronous programming?</vt:lpstr>
      <vt:lpstr>Q. What are Promises in JavaScript?</vt:lpstr>
      <vt:lpstr>Q. How to implement Promises in JavaScript?</vt:lpstr>
      <vt:lpstr>Q. How to implement Promises in JavaScript?</vt:lpstr>
      <vt:lpstr>Q. Explain the use of async and await keywords in JS?</vt:lpstr>
      <vt:lpstr>Q. What are Classes in JS?</vt:lpstr>
      <vt:lpstr>Q. What is a constructor?</vt:lpstr>
      <vt:lpstr>Q. What is the use of this keyword?</vt:lpstr>
      <vt:lpstr>21: Typescript</vt:lpstr>
      <vt:lpstr>21: Typescript</vt:lpstr>
      <vt:lpstr>Q55.  What is Typescript? Or What is the difference between Typescript and Javascript? </vt:lpstr>
      <vt:lpstr>Q56.  How to install Typescript and check version? </vt:lpstr>
      <vt:lpstr>Q57.  What is the difference between let and var keyword? </vt:lpstr>
      <vt:lpstr>Q58.  What is Type annotation? </vt:lpstr>
      <vt:lpstr>Q59.  What are Built in/ Primitive and User-Defined/ Non-primitive Types in Typescript? </vt:lpstr>
      <vt:lpstr>Q60.  What is “any” type in Typescript? </vt:lpstr>
      <vt:lpstr>Q61.  What is Enum type in Typescript? </vt:lpstr>
      <vt:lpstr>Q62.  What is the difference between void and never types in Typescript? </vt:lpstr>
      <vt:lpstr>Q63.  What is Type Assertion in Typescript? </vt:lpstr>
      <vt:lpstr>Q64.  What are Arrow Functions in Typescript? </vt:lpstr>
      <vt:lpstr>Q65.  What is Object Oriented Programming in Typescript? </vt:lpstr>
      <vt:lpstr>Q66.  What are Classes and Objects in Typescript? </vt:lpstr>
      <vt:lpstr>Q67.  What is Constructor? </vt:lpstr>
      <vt:lpstr>Q68.  What are Access Modifiers in Typescript? </vt:lpstr>
      <vt:lpstr> </vt:lpstr>
      <vt:lpstr>Q69.  What is Encapsulation in Typescript?</vt:lpstr>
      <vt:lpstr>Q70.  What is Inheritance in Typescript? </vt:lpstr>
      <vt:lpstr>PowerPoint Presentation</vt:lpstr>
      <vt:lpstr>Q71.  What is Polymorphism in Typescript? </vt:lpstr>
      <vt:lpstr>PowerPoint Presentation</vt:lpstr>
      <vt:lpstr>Q72.  What is Interface in Typescript? </vt:lpstr>
      <vt:lpstr>Q73.  What's the difference between extends and implements in TypeScript </vt:lpstr>
      <vt:lpstr>Q74.  Is Multiple Inheritance possible in Typescript? </vt:lpstr>
      <vt:lpstr>All the best for your interviews  Never ever give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1: React-Basics - I</dc:title>
  <dc:creator>Anaya Rawat</dc:creator>
  <cp:lastModifiedBy>Microsoft account</cp:lastModifiedBy>
  <cp:revision>120</cp:revision>
  <dcterms:created xsi:type="dcterms:W3CDTF">2023-12-27T06:04:52Z</dcterms:created>
  <dcterms:modified xsi:type="dcterms:W3CDTF">2024-02-09T10:31:59Z</dcterms:modified>
</cp:coreProperties>
</file>